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11738" units="1/cm"/>
          <inkml:channelProperty channel="Y" name="resolution" value="36.14458" units="1/cm"/>
          <inkml:channelProperty channel="T" name="resolution" value="1" units="1/dev"/>
        </inkml:channelProperties>
      </inkml:inkSource>
      <inkml:timestamp xml:id="ts0" timeString="2024-06-13T02:29:21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7112 6223 0,'63'0'266,"22"0"-251,0 0-15,-1 0 16,22 0-16,42 0 15,-21 0-15,43 0 16,-1 0-16,22 0 16,-22 0-16,0 0 15,1 0-15,-1 0 16,-21 0-16,-21 0 16,21 0-16,0 0 15,1 0-15,20 0 16,-63 0-16,21 0 15,-43 0-15,1 0 16,0 0-16,-22 0 16,1 0-16,-43 0 15,21 0-15,22 0 16,-22 0-16,22 0 16,-1 0-16,-42 0 15,43 0-15,-1 0 16,22 0-16,-43 0 15,22 0-15,20 0 16,-20 0-16,-1 0 16,-20 0-1,20 0-15,1 0 16,-1 0-16,-42 0 16,22 0-16,20 0 15,1 0-15,-22 0 16,0 0-16,22 0 15,21 0-15,-22 0 16,1 0-16,-1 0 16,1 0-16,-1 0 15,1 0-15,-1 0 16,-21 0-16,43 0 16,0 0-16,-22 0 15,22 0-15,0 0 16,-1 0-16,-20 0 15,-43 0-15,42 0 16,1 0-16,21-21 16,-64 21-16,21 0 15,-21 0 1,22 0 0,-22 0 140,-21-21-141,0-22 32,-43-20-47,43-1 16,-42 22-16,21-43 16,0 22-16,-43-43 15,22 21-15,21 22 16,0 21-16,-1-22 15,1 1-15,0 20 16,0 1-16,0-22 16,-22 22-1,22 21-15,21-21 16,-21-1-16,0 22 16,0 0-16,0-21 31,-1 42 94,-83 0-110,20 0-15,-42 0 16,-64 0-16,-20 0 16,-22 0-16,0 0 15,21 0-15,-20 0 16,-1 0-16,42 0 16,22 0-16,-22 0 15,-20 0-15,20 0 16,22 0-1,-22 0-15,-20 0 16,20-22-16,43 22 16,21 0-16,-21 0 15,63 0-15,1 0 16,-43 0-16,63 0 16,-21 0-16,1 0 15,20 0-15,-20 0 16,-22 0-16,0 0 15,-21 0-15,-21 0 16,63 0-16,-42 0 16,42 0-16,1 0 15,-1 0-15,64 0 16,-43 0-16,22 0 16,0 0-16,-1 0 15,22 0 1,-21 0-16,21 0 15,0 0 204,21 43-203,0-22-1,0 0-15,0 43 16,0-22-16,0-21 16,0 43-16,21-43 15,-21 42-15,0-42 16,21 43-16,0-22 16,-21-21-16,0 43 15,42-22-15,-42 22 16,22-1-16,-22 1 15,21-43-15,21 64 16,-42-43-16,0 0 16,21 1-16,-21-1 15,21 0-15,-21-21 16,22 43 0,-22-22-1,0-21 1,21 22-1,-21-22-15,0 0 16,0 0 0</inkml:trace>
  <inkml:trace contextRef="#ctx0" brushRef="#br0" timeOffset="4095.3">6816 7408 0,'105'0'125,"1"0"-110,21 0-15,21 0 16,43 0 0,42 0-16,0 0 15,42 0-15,63 0 16,1 0-16,-21 0 16,20 0-16,-20 0 15,-43 0-15,0 0 16,-106 0-16,-20 0 15,-65 0-15,-20 0 16,-22 0-16,-21 0 16,0 0-1,-42 0 235,-21-42-250,-22 0 16,43-1-16,-42-20 16,20-1-16,1 1 15,0 21-15,-1-43 16,1 43-16,21-1 15,-21 1-15,20 0 16,-20-1-16,42 22 16,-21 0-16,0 0 15,0-22-15,-1 22 16,1 0 0,-21-42-16,42 41 46,-21 22-30,21-21 31,-21 0-31,-1 21 140,1 0-141,0 0-15,-42 0 16,-22 0-16,-42 0 16,0 0-16,-42 0 15,-43 0-15,43 0 16,-43 0-16,0 0 16,22 0-16,-1 0 15,22 0-15,0 0 16,42 0-16,21 0 15,-42 0-15,42 0 16,21 0-16,-42 0 16,42 0-16,1 0 15,-1 0 1,22 0-16,-1 0 16,-21 0-16,43 0 15,-21 0-15,-1 0 16,22 0-16,-1 0 15,1 0-15,-21 0 16,20 0-16,-20 0 16,42 0-16,-43 0 15,43 0-15,-21 0 16,20 0-16,1 0 16,0 0-16,-21 0 15,21 0 1,-1 0-16,1 0 15,0 0-15,-21 0 16,21 0 0,-1 0-16,1 0 297,21 106-282,43 42-15,-1-63 16,0 42-16,-21-43 15,-21-41-15,22-1 16,20 0-16,-42-20 16,21-1-1,0 0 48,0-21-48,-21 21 1,22-21 0,-1 0-16,-21 21 15,21-21 1,0 0-16,-21 21 31,21 22-15,0-22-1,1 21-15,-1-21 16,21 22-16,-42-22 16,21-21-16,-21 42 15,21-42-15,-21 21 16,22-21 953,20 0-954,-21 0 1,21 0 0,-20-21-16,-1 21 15,0 0-15,21-21 16,-21 21 15,1-21-15,-1 21 15,0 0-15,0-21-1,0 21 16,0 0-15,1 0 15,-22-21 16</inkml:trace>
  <inkml:trace contextRef="#ctx0" brushRef="#br0" timeOffset="100175.77">9610 5334 0,'0'-42'109,"21"21"-93,21-22-16,-21 1 15,0 21-15,43-64 16,-22 43-16,1-1 16,41-41-16,-20-1 15,-22 64-15,0-21 16,-42 20-16,43 1 15,-22-21-15,0 42 16,-21-21 0,21 21-1,-21-21 17,21-22-1</inkml:trace>
  <inkml:trace contextRef="#ctx0" brushRef="#br0" timeOffset="102295.44">9398 4911 0,'0'21'219,"0"0"-204,0 0-15,0 0 16,0 22-16,0-22 16,0 0-16,21 0 15,-21 0-15,21 1 16,-21-1 0,0 0 30,0 0 64,0 0-95,0 0 17,21 1-1,-21-1 0,22 0-15,-22 0 15,0 0 16,21-21 265,0 0-296,0 0-16,0 0 16,0 0-1,1 0-15,20 0 16,-21 0 0,-21 21-16,42-21 15,1 0-15,-1 0 16,22 0-1,-22 0-15,21 0 16,-20 0-16,-1 0 16,0 0-16,-20 0 15,-1 0-15,0 0 16,0 0 0,21 0-16,-20 0 15,-1 0 1,21 0 15,-21 0-31,0 0 31</inkml:trace>
  <inkml:trace contextRef="#ctx0" brushRef="#br0" timeOffset="105408.26">12509 5884 0,'85'0'125,"-43"0"-110,43-21-15,0 0 16,42-42-16,0 41 16,21 1-16,-42-42 15,21 42-15,21-43 16,-42 43-16,21 0 16,42-43-16,22 22 15,-1-22-15,-21 22 16,43-21-16,-21-1 15,-64 43-15,-43 0 16,-41 0-16,-1-1 16</inkml:trace>
  <inkml:trace contextRef="#ctx0" brushRef="#br0" timeOffset="106768.26">12721 5461 0,'-21'64'125,"21"-43"-125,0 21 16,0-21-16,-21 0 16,21 1-16,-21 20 15,21-21 1,-22 21-16,1-42 15,21 43 1,0-22-16,-21 21 16,21-21-1,-21 22 1,0-22 15,21 0-15,0 0-1</inkml:trace>
  <inkml:trace contextRef="#ctx0" brushRef="#br0" timeOffset="107456.34">12509 5990 0,'43'21'125,"-22"-21"-109,0 22 0,43-22-16,-22 42 15,-21-42-15,21 21 16,1-21-16,-43 21 16,63 0-16,-42-21 15,1 0-15,-1 22 16,0-22 15</inkml:trace>
  <inkml:trace contextRef="#ctx0" brushRef="#br0" timeOffset="108264.6">16150 4805 0,'64'127'47,"-22"-42"-47,21 20 15,-20 44-15,-22-44 16,21 1-1,22 21-15,-22-21 16,-21-42-16,22 20 0,-43-20 16,0-22-1,0 0-15,21-20 16,-21-1-16,21 21 16,-21-21-1</inkml:trace>
  <inkml:trace contextRef="#ctx0" brushRef="#br0" timeOffset="109352">16468 4784 0,'84'0'110,"-63"21"-95,43 42-15,-1 1 16,-41-1-16,41 22 16,1-21-16,-22 20 15,0-41-15,1 62 16,-22-41-16,0-1 16,0-20-16,0-1 15,0 0-15,1 22 16,-22-22-16,21 1 15,-21-22-15,21 21 16,-21-21-16,0 0 31,0 1 16,0-1-31,21-21-16,-21 21 31,-21-21 78,-21 0-109</inkml:trace>
  <inkml:trace contextRef="#ctx0" brushRef="#br0" timeOffset="110344.26">16552 5440 0,'43'0'187,"-22"0"-140,0 0-47,0-21 78,0 21-62,0-21-16,22-22 16,-1 43-1,0-42-15,-20 42 16,-1 0-1,0-21 95,0 21-63</inkml:trace>
  <inkml:trace contextRef="#ctx0" brushRef="#br0" timeOffset="111112.55">16849 4678 0,'0'-21'110,"21"-22"-110,42 22 15,1-42 1,-43 20-16,0 43 15,64-63-15,-43 63 16,-42-21-16,42 0 16</inkml:trace>
  <inkml:trace contextRef="#ctx0" brushRef="#br0" timeOffset="112176.26">17018 4445 0,'0'21'172,"0"0"-157,0 22 1,21-22-16,0 0 16,0 21-16,22 1 15,-22 20 1,21-42-16,-21 22 16,1-1-16,-1 43 15,0-43-15,21 0 16,-42 1-16,43 41 15,-22-41-15,-21-1 16,42 0-16,-21 1 16,0-1-16,22-21 15,-43 0-15,0 43 16,21-43 0,-21 0-1,0 0-15,42 22 16,-21-1-1,1-21 1,-22 0 0</inkml:trace>
  <inkml:trace contextRef="#ctx0" brushRef="#br0" timeOffset="114040.13">17441 4318 0,'21'0'16,"22"0"-1,-1 85-15,0-22 16,-20 1-16,62 42 16,-20 21-16,-22-43 15,22 86-15,-43-107 16,21 22-16,0 21 15,-20-22-15,-1-41 16,21 20-16,-42-21 16,0-20-1,0-44 95,0-41-110,-42-43 15,-22 43-15,22-64 16,-43 0-16,64 42 16,-21-21-16,21 21 15,-43-20-15,22-1 16,42 21-16,-64 0 15,64 22-15,0-1 16,-21 43-16,0-21 16,21 21-16,0-43 15,0 43 1,0 0 125,63 42-126,1 43-15,21 63 16,-22-22-16,1 1 15,-1 0-15,-21-21 16,-20-1-16,41-41 16,-63 20-16,21-42 15,0 22-15,1-22 16,-22 0-16,21 21 16,-42-126 124,-22-22-140,1 0 16,21 21-16,0 1 15,-1-1 1,-20-21-16,21 22 16,21 41-16,0-20 15,0 42-15,0-1 16,0-20 0,0 21-16,0-21 15,0 20 1,0 1 15,21 0 78,43 21-109,-1 42 16,-21 43-16,43 21 16,0 42-16,-64-63 15,42-1 1,-20 22-16,41-21 16,-62-22-16,41 1 15,-21 21-15,-20-22 16,20 1-16,-21-1 15,21 1-15,-20-43 16,-22 0-16,0 0 16,21-21-16,-21 21 15,0 0 32,-21-21 16,-22 0-48,22 0-15,-42-21 16,63 0-16</inkml:trace>
  <inkml:trace contextRef="#ctx0" brushRef="#br0" timeOffset="115152.03">18457 4043 0,'0'-21'109,"21"21"-109,43 42 16,-1 64-16,1-64 15,-43 1-15,64 41 16,-64 1-16,42 21 16,1-22-16,-22 1 15,-42 0-15,64-1 16,-43-41-16,0 20 16,0 1-16,43-22 15,-64 22-15,63-22 16,-63 0-16,43 22 15,-1-22-15,-42-21 16,21 0-16,0 1 16,0-1-1,64-85 110,-43-42-109,22 22-16,42 20 16,-43 22-16,43 0 15,-42-1-15,20 1 16,-63 42-16,1-21 15,-1 0-15</inkml:trace>
  <inkml:trace contextRef="#ctx0" brushRef="#br0" timeOffset="126712.08">5927 6985 0,'21'21'109,"-21"149"-109,0-86 16,0 22-16,0 63 15,0 22-15,-21-22 16,-1 64-16,-41-21 16,42 21-1,-22-1-15,22 1 0,-42 0 16,63-64-1,0 1-15,-21 20 16,21 1-16,0-43 16,-22 21-16,-20 22 15,21-85-15,21 42 16,-21-85-16,21 22 16,-21 21-16,21-22 15,-22 1-15,22 0 16,0-1-16,0 43 15,0 64-15,0 63 16,0 85-16,0-64 16,-63 0-16,63-85 15,-21-20-15,-22-22 16,22-21-16,21-42 16,0-22-16,0 43 15,0 63-15,0 64 16,0 21-16,0-63 15,-21 41-15,-21-62 16,21-22-16,21-21 16,-22-21-16,1 0 15,21-43-15,0-21 16,-42 22 0,42-43-16,0 0 15,0 43-15,0-1 16,0-42-16,0 43 15,0 63-15,0 63 16,0-41-16,0-1 16,-21-64-16,21-20 15,0-43-15,0 21 16,0-20 0,0-1 140,21-21-109,21-21-32,-21 21-15,22 0 16,-43-22-16,21 22 16,64-42-16,-43 21 15,0 21-15,64-21 16,21-22-16,-42 22 15,-1 21-15,22-21 16,-63 21-16,20 0 16,1-21-16,-43 21 15,0 0-15,0 0 16,0 0-16,43 0 16,-22 0-16,0 0 15,22 0-15,-43 0 16,21 0-16,-20 0 15,20 0-15,-21 0 16,21 0 0,-20 0-1,20 0 17,-21 0 14</inkml:trace>
  <inkml:trace contextRef="#ctx0" brushRef="#br0" timeOffset="128832.25">5884 6922 0,'21'0'203,"43"0"-188,-22 0 1,-21 0 0,1 0-1,-1 0-15,21 0 0,0 0 16,-20 0-1,20 0-15,21-22 16,-20 22-16,-22 0 16,21 0-16,-21 0 15,22 0-15,-22-21 16,0 0-16,21 21 16,-20 0-16,-1 0 15,0 0-15,0 0 16,0 0-16,0 0 15,1 0 32,-1 0-15</inkml:trace>
  <inkml:trace contextRef="#ctx0" brushRef="#br0" timeOffset="133847.76">13631 6033 0,'0'21'94,"21"21"-79,1 0 1,41 1-16,22-1 16,-22 22-16,22-1 15,-22 1-15,43-22 16,-42 0-16,20 1 16,1 20-16,0-21 15,-22-42-15,1 64 16,-22-43-16,22 21 15,-22-20-15,-21-22 16,0 0 0,0 0 31,1 0-47,-1 0 15,-21 21-15,0 0 250,-21-21-187,21 21-63,-43-21 31,1 0-15,0 0-16,-22 0 15,22 0-15,-1 0 16,-41 0-16,63 0 15,-43 0-15,22 0 16,21 0-16,-1 0 31,1 0 32,0 0-63,63 0 234,-20 0-218,20 0-16,-21 0 0,43 0 15,-43 0-15,21 0 16,-21 0 0,22 0-16,-1 0 15,0 0-15,-21 0 16,22 0-16,-22 0 16,0 0-16,0 0 15,22 0-15,-22 0 31,0 0-15,0 0 0,0 0 46,0 0 141,-21-21-187,-21-43-16,21 43 16,-63-63-16,42 41 15,-1-63-15,-20 85 16,42-42-16,-63 20 15,63 22-15,0 0 16,0 0 31</inkml:trace>
  <inkml:trace contextRef="#ctx0" brushRef="#br0" timeOffset="136903.13">15134 6752 0,'42'0'188,"-20"-21"-188,-1 0 31,-21-43-31,21 64 16,0-42-16,-21 21 15,21-43-15,43 1 16,-43-43-16,42 64 16,-41-43-1,41 22-15,-42 41 16,43-62-16,-43 84 16,-21-43-16,21 1 15,0 21-15,-21 0 16,21 21-16,-21-21 15,0-1-15,22 1 16,-1 0 31,-42 21 234,-1 0-281,1 0 16,0 0-16,-42 21 31,41 0-15,1-21-16,0 22 15,0-22 1,0 21 0,21 0-16,-43-21 15,43 21 1,-21-21-16,0 21 15,0-21 1,0 0 15,21 21-31,0-42 328,0 0-265,42-21-47,-21 42 46,22-21-46,-22 21-1,0-22-15,0 22 16,0-21 15,22 21 16,-1-21-31,0 21-1,-21 0-15,1 0 16,-1-21 0,0 21 343,0 0-359,0 0 16,0 0-16,1 21 15,-22 0 1,21 0-1,-21 22-15,0-1 32,21-21-17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11738" units="1/cm"/>
          <inkml:channelProperty channel="Y" name="resolution" value="36.14458" units="1/cm"/>
          <inkml:channelProperty channel="T" name="resolution" value="1" units="1/dev"/>
        </inkml:channelProperties>
      </inkml:inkSource>
      <inkml:timestamp xml:id="ts0" timeString="2024-06-13T02:38:31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7197 0,'0'-21'125,"42"21"-110,1 0-15,20 0 16,22 0-16,0 0 15,42 0-15,42 0 16,-21 0-16,21 0 16,-63 0-1,21 0-15,-42 0 16,0 0-16,-22 0 16,1 0-16,-1 0 15,-42 0-15,22 0 16,-22 0-16,0 0 15,42 0-15,-41 0 16,-1 0-16,0 0 16,21 0-16,-21 0 15,22 0 1,-22 0 0,21 0-1,-21 0 1,22 0-1,-22 0 1,0 0 140,0-43-140,-21 22 0,0 0-1,0 0-15,0 0 16,0-22-16,0 22 15,-21 21-15,21-42 16,-21-1-16,0 22 16,21 0-16,0 0 15,-21 0-15,-22-22 16,43-20 0,-21 42-16,0 0 15,0-22-15,0 22 16,21 0-16,0 0 15,-22 21 48,-20 0 187,-21 0-250,-1 0 16,-21 0-16,-20 0 15,-1 0-15,-21 0 16,-21 0-16,63 0 15,-42 0-15,21 0 16,0 0-16,-63 0 16,84 0-16,-42 0 15,21 0 1,43 0-16,-1 0 16,1 0-16,42 0 15,-43 0-15,43 0 16,-21 0-1,21 0 1,-1 0 437,22 21-437,0 21-1,0-21-15,0 22 16,0-22-16,0 21 16,0-21-16,0 1 15,0-1-15,0 0 16,0 21 0,0-21-1,0 1 1,0-1-1,0 0 1,0 0 15,0 0 1,0 0-1,0 1 16,0-1 0,0 0-1,0 0-14,0 0 15,0 0-32</inkml:trace>
  <inkml:trace contextRef="#ctx0" brushRef="#br0" timeOffset="4224.64">1884 18013 0,'0'21'140,"0"43"-124,0-22 0,0-21-16,0 0 15,0 22-15,0-22 16,0 0-1,0 0-15,0 0 16,0 0 0,0 1-16,21 20 31,-21-21 0,21 21-15,-21-20-1,0-1 32,0 0-31,0 0-16,21-21 16,-21 21-1,21 0 16,-21 1 16,22-1-31,-1-21 15,0 0 0,-21 21 16,21-21 78,0 0-109,0 0-16,22 0 16,20 0-16,22 0 15,-22 0-15,22 0 16,0 0-16,21 0 15,42 0-15,-42 0 16,42 0-16,21 21 16,-42-21-16,-21 21 15,0 0-15,21-21 16,-21 0-16,-22 0 16,-41 43-16,41-43 15,-20 0-15,20 0 16,-62 0-16,-1 0 15,21 0-15,0 0 16,1 0 0,-22 0-16,0 0 15,0 0-15,0 0 16,1 21-16,20-21 16,-21 0-1,0 0 16,0 0 16,1 0 156,-22-21-187,0-64-16,0 22 16,0-1-16,0 43 15,0-21-15,0-1 16,0 22 0,0 0-1,-22 21 1,22-21-1,0 0 1,0-1 31,-21 1-31,-21 0 202,0 0-202,-1 21-16,-20-21 16,-22 21-16,22-21 15,-43 21-15,42 0 16,-20 0-16,41-43 15,-41 43-15,-1-21 16,0 21-16,22 0 16,-22 0-16,0-21 15,-20-21-15,41 42 16,-42-22-16,-21 1 16,21 21-16,22-21 15,-1 21-15,-21 0 16,43 0-16,-1 0 15,-20-21-15,-1 21 16,0 0-16,22 0 16,-22 0-16,22 0 15,-1 0-15,-21 0 16,22 0-16,-1 0 16,43 0-16,-21 0 15,0 0-15,-22 0 16,22 0-16,-1 0 15,-20 0-15,-1 0 16,43 0-16,-21 0 16,21 0-1,-22 0 1</inkml:trace>
  <inkml:trace contextRef="#ctx0" brushRef="#br0" timeOffset="8232.12">2603 8340 0,'22'0'125,"-1"0"-125,21 0 16,-21 0-16,22 0 16,20 0-16,22 0 15,-1 0-15,1 0 16,84 0-16,-63 0 15,64 0-15,-22 0 16,21 0-16,-21 0 16,-21 0-16,21 0 15,-21 0-15,-21 0 16,-21 0-16,0 0 16,-22 0-16,1 0 15,-22 0-15,-21 0 16,0 0-1,0 0 1,1 0-16,-22-21 16,21-1 296,-21-83-312,-21 20 16,21 21-16,-22-20 15,1-22-15,-21 42 16,21 1-16,21-1 16,-21 1-1,-1 63-15,22-21 16,0 0-16,-21-1 344,-21 22-344,-43 0 15,22 0-15,20 0 16,-41 0-16,-1 0 16,22 0-16,-22 0 15,21 0-15,1 0 16,21 0-16,-22 0 15,-21 0-15,1 0 16,-1 0-16,0 0 16,22 0-16,-1 0 15,1 0-15,-1 0 16,-20 0-16,20 0 16,22 0-16,0 0 15,-1 0-15,1 0 16,0 0-16,-1 0 15,1 0-15,21 0 16,-22 0-16,22 0 16,0 0-16,0 0 15,0 0-15,-22 0 16,22 0 0,0 0-1,0 0-15,0 0 16,-22 0-1,22 0-15,-21 0 32,42 64 249,21-1-281,-21-41 16,0-1-16,21 21 15,-21-21-15,21 22 16,-21-22-16,22 21 15,-22-21 1,0 22-16,21-1 16,0-21-16,-21 0 15,21-21 1,-21 21-16,0 1 16,0-1-1,0 0 1,21-21-1,0 21-15,-21 0 16,0 0-16,0 1 16,0-1-16,0 42 15,0-42 1,0 22-16,0 20 16,0-42-16,0 1 15</inkml:trace>
  <inkml:trace contextRef="#ctx0" brushRef="#br0" timeOffset="11192.43">2476 9948 0,'64'0'78,"84"0"-78,21 0 16,43 0-16,148 0 15,21 64-15,-21-43 16,42 64-16,-42-64 16,-85-21-16,-106 0 15,-21 0-15,-126 0 16,-1 0 0,-21 21 374,0 0-390,0 0 16,0 43-16,0-1 15,0-41-15,0 41 16,0 1-16,0 84 16,0 0-16,0-42 15,0-43-15,0-20 16,0-1-16,0-21 16,0 21-16,0-20 15,-21-22 110,-1 0-125,-20 0 16,0-22-1,-22 1-15,43 21 16,-21-42-16,-1 42 16,1-21-16,0 21 15,-1 0-15,-20-21 16,42-1-16,-22 22 16,1-21-16,0 21 15,-1-21-15,22 21 16,-42 0-16,-1 0 15,-20 0-15,20 0 16,-21 0-16,1 0 16,-1 0-16,0 0 15,1 0-15,-64 0 16,63 0-16,0 0 16,-21 0-16,1 0 15,-1 0-15,-42 0 16,-22 0-16,43-63 15,43 41-15,-65 22 16,44 0-16,-22-42 16,63 42-16,-21-21 15,22 0-15,21 21 16,-1 0-16,22-21 31,-21 21-31,-1-22 31,22 22 16,0-21-15,0 21 93,42-63-110,0 42-15,0-43 16,22 22-16,-22 21 0,0-22 15,0 1-15,0-22 16,1 43-16,20-85 16,-21 43-1,0-22-15,22 43 16,-43 21-16,21 0 16,0 21-1</inkml:trace>
  <inkml:trace contextRef="#ctx0" brushRef="#br0" timeOffset="23679.79">2349 9059 0,'64'0'188,"-43"0"-173,21 0 1,-20 0-16,20 0 15,-21 0-15,0 0 16,0 0-16,1 0 16,20 0-1,0 0 1,-21 0-16,1 0 16,-1 0-1,0 0-15,0 0 16,21 0 15,-20 0-15,-1 0-1,0 0-15,0 0 16,0 0 0,0 0-1,1 0 1,20 0 15,-21 0-15,21 0 15,-20 0 31,-44 0 267,1 0-329,0 0 15,0 0 16,0 0-15,0 0 0,-1 0-16,1 0 15,-21-21-15,21 21 16,0-21 0,-1 21-16,1-21 15,0 21 1,0 0-16,0 0 15,-22 0-15,22-21 16,0 0-16,0 21 31,0 0 1,0 0-1,42 0 438,0 0-469,0 0 15,0 0 1,0 0-16,22 0 31,-22 0-15,0 0-1,0 0 1,0 0-16,1 21 31,20-21-31,0 0 16,1 21-1,-43 0-15,21-21 16,0 0 0,0 0 15,0 21-15,0-21 77,1 0-77,20 21 15,-21 1-15,0-1 78,0-21 156,-21 42-235,-42-42 32,21 21-31,-21-21-1,-1 21-15,1 22 16,0-43 0,20 0-16,22 21 15,-21-21-15,0 21 16,0-21-1,-21 21 32,-1 0 0,22-21-16,-21 22 16,21-1-31</inkml:trace>
  <inkml:trace contextRef="#ctx0" brushRef="#br0" timeOffset="29440.22">8805 9123 0,'85'0'156,"190"0"-141,-63 0-15,-22 0 16,1 0-16,-22 0 16,43 0-16,-43 0 15,-63 0-15,-43 0 16,-20 0-16</inkml:trace>
  <inkml:trace contextRef="#ctx0" brushRef="#br0" timeOffset="33823.94">9080 8784 0,'-21'0'125,"21"21"-109,-42 1-16,42-1 15,-42-21-15,20 21 16,22 0-16,-42 0 15,42 0-15,-21-21 16,0 22-16,0-1 16,-1 0 31,1 0 93,0 0-93,0 0-31,0 1-1,0 20 1,-1-21 15,22 0 1438,22-21-1219,-1 0-188,0 0 17,0 0-79,0 0 46,-21 21-30,21-21 93,22 0-46,-22 0 15,-21 22-78,21-22 16,0 21 31,0 0-1,1-21 95,20 42-125,-21-21 15,0-21-15,0 22 15,1-22-16,-1 21 1,0 0-16</inkml:trace>
  <inkml:trace contextRef="#ctx0" brushRef="#br0" timeOffset="50144.4">508 847 0,'21'0'79,"85"0"-79,0 0 15,0 0-15,42 0 16,0 0-16,-42 0 15,105 0-15,-20 0 16,42 0-16,21 0 16,-21 0-16,84 0 15,-42 0-15,43 0 16,-64 0-16,0 0 16,21 0-16,-63 0 15,20 0-15,-62 0 16,20 0-16,-20 0 15,-1 0-15,0 0 16,-42 0-16,-21 0 16,42 0-16,-63 0 15,0 0-15,-22 0 16,1 0-16,-1 0 16,22 0-16,-22 0 15,22 0-15,-22 0 16,22 0-1,-21 0-15,20 0 16,43 0-16,-42 0 16,21 0-16,-22 0 15,43 0-15,-21 0 16,64 0-16,-22 0 16,21 0-16,-21 0 15,22 0-15,20 0 16,-21 0-16,22 0 15,-22 0-15,1 0 16,-1 0-16,-21 0 16,0 0-16,0 0 15,43 0-15,-43 0 16,64 0-16,42 0 16,21 0-16,21 0 15,43 0-15,-85 0 16,85 0-16,-85 0 15,42 0-15,0 0 16,43 0-16,0 0 16,126 0-1,-63 0-15,64 0 0,-64 0 16,-42 0-16,-64 0 16,1 0-1,-43 0-15,21 0 16,-21 0-16,0 0 15,-42 0-15,42 0 16,-22 0-16,22 0 16,0 0-16,0 0 15,-42 0-15,21 0 16,21 0-16,0 0 16,-42 0-16,20 0 15,1 0-15,-21 0 16,21 0-16,-22 0 15,22 0-15,-42 0 16,20 0-16,-84 0 16,85 0-16,-21 0 15,-86 0-15,22 0 16,43 0-16,-64 0 16,21 0-16,0 0 15,21 0-15,-21 0 16,42 0-16,0 0 15,1 0-15,41 0 16,22 0 0,-42 0-16,42 0 15,-43 0-15,-21 0 16,64 0-16,0 0 16,-21 0-16,21 0 15,-22 0-15,43 0 16,43 0-16,-86 0 15,43 0-15,0 0 16,-21 0-16,21 0 16,21 0-16,-21 0 15,0 0-15,43 0 16,-22 0-16,254 0 16,212 0-16,-106 0 15,-64 0-15,-105 0 16,-127 0-16,-22 0 15,-63 0-15,-63 0 16,-22 0-16,-42 0 16,-85 0-16,-21 0 15,22 0-15,-22 0 16,21 0-16,-21 0 16,1 0-16</inkml:trace>
  <inkml:trace contextRef="#ctx0" brushRef="#br0" timeOffset="52688.23">381 275 0,'63'0'63,"1"0"-63,-22 0 0,22 0 15,-1 0 1,22 0-16,-22 0 16,22 0-16,-43 0 15,22 0-15,21 0 16,-22 0-16,1 0 15,-22 0-15,21 0 16,-20 0-16,-1 0 16,22 0-16,-22 0 15,21 0-15,-20 0 16,20 0-16,-20 0 16,-1 0-16,-21 0 15,43 0-15,-43 0 16,21 0-16,22 0 15,-43 0 1,0 0 0,0 0-16,0 0 15,0 0 1,1 0-16,-1 0 78,0 21-31,-21 22-31,21-22-16,-21 21 15,0 1 1,21-43-1,-21 21-15,0 0 16,0 21 0,0 1-16,21-1 15,-21-21-15,0 21 16,0-20 0,22 20-1,-22-21-15,0 0 188,0 0-188,-22-21 15,1 0 1,-21 0 0,21 0-1,0 0 1,-22 22-1</inkml:trace>
  <inkml:trace contextRef="#ctx0" brushRef="#br0" timeOffset="53575.56">1968 508 0,'22'0'79,"20"0"-48,-42 42-16,0-20 1,0-1-16,0 21 16,21 0-1,-21-20 1,0-1 15</inkml:trace>
  <inkml:trace contextRef="#ctx0" brushRef="#br0" timeOffset="54335.21">1926 614 0,'21'0'125,"0"0"-110,1 0-15,-1 0 16,21 0-16,-21 0 16,22 0-16,-22 0 15,21 0 1</inkml:trace>
  <inkml:trace contextRef="#ctx0" brushRef="#br0" timeOffset="56287.21">2222 275 0,'22'0'31,"-1"0"-15,0 0-1,42 0-15,-41 0 16,20 0-16,-21 0 16,21 0-16,1 0 15,41 0-15,1 0 16,0 0-16,-1 0 15,65 0-15,-65 0 16,1 0-16,0 0 16,42 0-16,-64 0 15,-21 0-15,1 0 16,-22 0-16,21 0 16,1 0-16,-1 0 15,-21 0 1,21 0-16,-20 0 15,-1 0-15,0 0 16,0 0 0,0 0-1,0 0-15,1 0 16,-1 0 0,0 0-1,0 21 95,-21 22-95,0-1-15,0 0 16,21 1-16,-21 20 15,0-20-15,21-1 16,-21 21-16,0-41 16,0 20-16,0-21 15,0 0-15,0 0 16,0 1-16</inkml:trace>
  <inkml:trace contextRef="#ctx0" brushRef="#br0" timeOffset="57039.21">3937 445 0,'-21'42'141,"-22"21"-126,22-41-15,0 41 16,-21-21-16,21-20 16,-22-1-16,43 0 15,-21 0 1</inkml:trace>
  <inkml:trace contextRef="#ctx0" brushRef="#br0" timeOffset="57848.61">3535 508 0,'0'-21'0,"42"21"62,-21 0-46,0 0-16,1 0 16,-1 21-16,21 0 15,0 0-15,-20 1 16,20-1-16,-21-21 16,0 42-16,22-42 15,-22 21-15,0 0 16,0-21-16,-21 22 15,21-22-15,0 0 16,-21 21-16,22-21 16,-1 21 15</inkml:trace>
  <inkml:trace contextRef="#ctx0" brushRef="#br0" timeOffset="84464.21">8488 8721 0,'21'0'94,"-21"-21"-78,42-1-16,64-41 15,-64 63 1,85-85-16,-63 43 16,21 0-16,-22 20 15,43-62-15,-43 84 16,43-64-16,-21 43 16,-43-21-16,22 42 15,-43 0-15,21 0 16</inkml:trace>
  <inkml:trace contextRef="#ctx0" brushRef="#br0" timeOffset="85496.21">8636 8297 0,'-21'22'125,"0"20"-110,21 21 1,-22-20-16,1 20 16,21-20-16,0-22 15,-42 0-15,42 21 16,0 1-1,0-22 251,42 0-235,-21-21-31,22 0 16,-1 0 0,-21 0-1,0 0 1,1 0-16,-1 0 15</inkml:trace>
  <inkml:trace contextRef="#ctx0" brushRef="#br0" timeOffset="92647.19">2625 11070 0,'-22'0'125,"22"43"-110,0 20 1,0-21-16,0-20 16,0 41-16,0-42 15,0 0-15,0 22 16,0-1-16,0-21 15,0 0 1,0 1-16,0 20 31,0-21-31,0 0 16,0 0 0,0 1-1,0 41 1,0-42-1,0 22 1,0-22 0,0 0 31,0 21-32,0-21 1,0 1-1,0-1 1,0 0 0,0 0-16,0 0 15,0 0 17,0 1-17,0-1 16,0 0-15,-21 21-16,21-21 47,0 22-31,0-22-1,0 0 1,0 0-16,0 22 31,0-22-15,-21-21-1,21 21 17,0 0-32,0 0 15,0 0 16,0 1-15,0-1 0,0 0-1,0 0 1,0 0 31,0 0-47,0 22 15,0-22 32,0 0-31,0 0 46,0 0-46,0 1 0,0-1-1,0 0 1,0 0 0,0 0-1,0 0 1,0 1-1,0 20 1,0 0 0,0 106-1,0-42-15,0-21 16,0-64-16,0 21 16,0-20-1,0 20 63,0-21 16,0 21-47,0-20 0,0 20 0,0-21-16,-21 0-15,0 22 15,21 168-16,-43 128-15,43-22 16,0-84-16,0-127 16,0-42-16,0-43 15,-21 0-15,21 0 141,0 0-141,0 0 31,0 1-31,0-1 16,0 0-1,0 0-15,0 0 32,0 0-17,0 1 1,0-1 0,0 0-16,0 85 15,0 42-15,0-21 16,0-64-16,0-20 15,0-22 1,0 21 31,0-21-16,0 1 16,0-1-16,0 0-15,0 0 15,0 0-15,21 0-1,-21 1 1,0 20 0,22-42-1,-1 21-15,-21 64 16,21 84-16,0 22 16,-21-107-16,0-63 15,21 22-15,0-1 16,-21-21-1,0 0 32,0 1-31,0-1 0,0 0 15,0 21 16,0-21 0,0 1 15,0-1-46,0 63 77,22 1-77,-22-64-16,0 0 16,0 1-16,0-1 234,21-21-234,-21 21 16,0 0 31,0 0-32,0 0-15,0 1 63,0-1 62,21-21-125,-21 42 125,0 22-125,0-43 15,0 0 48,0 0-1</inkml:trace>
  <inkml:trace contextRef="#ctx0" brushRef="#br0" timeOffset="97504.2">2709 11853 0,'0'-21'203,"21"21"-187,1 0-16,20 0 15,21 0 1,1 0-16,21 0 16,20 0-16,65 0 15,-22 0-15,0 0 16,21 0-16,-63 0 16,42 0-16,1 0 15,-107 0-15,0 0 16,1 0-16,-22 0 109,0 0-109,0 0 16,0 0-1,0 0 1,22 0-16,-1 0 16,0 0-16,1 0 15,-22 0-15,0 0 16,21 0-16,-20 0 16,-1 0-1,0 0 1,0-42 281,-21-43-282,0 1-15,-42-22 16,-1 0-16,22 0 16,21 21-16,-42 22 15,42-1-15,-21 22 16,0 0-16,21 21 15,-22-1-15,22 1 141,0 0-32,-21 21-46,-42 0-47,-43 0-16,21 0 15,-21 0-15,-42 0 16,42 0-16,1 0 15,20 0 1,0 0-16,22 0 16,-1 0-16,22 0 15,-22 0-15,22 0 16,0 0-16,-1 0 16,1 0-16,0 0 15,21 0-15,-22 0 16,1 0-16,0 0 15,20 0-15,-20 0 16,21 0-16,-21 0 16,20 0-16,-20 0 15,21 0 1,-21 0 0,20 0 30,-20 0 79,21 0 110,0 0-204</inkml:trace>
  <inkml:trace contextRef="#ctx0" brushRef="#br0" timeOffset="100816.19">2519 16891 0,'21'0'125,"21"42"-125,-42-20 16,21 126-16,1 21 16,-22-63-16,0-43 15,0-20 1,0-22-16,21 0 15,0 0-15,0-21 329,0 0-314,0 0-15,22 0 16,20 0-16,1 0 15,-1 0-15,1 0 16,42 0-16,-22 0 16,22 0-16,42 21 15,-21 1-15,-42-1 16,63 0-16,-84-21 16,41 21-16,-20-21 15,21 42-15,-43-42 16,22 0-16,-21 0 15,20 0-15,-41 0 16,20 22-16,-21-22 16,-20 0-16,-1 0 15,0 0-15,0 0 63,0 0-63,0 0 15,1 21 1,-1-21 31,0 0-47,0 0 16,0 0 15,22-21 109,-43-1-124,0-41-16,0-1 16,0-63-16,0 22 15,21-44-15,-21 65 16,0 41-16,0-20 16,0 42-16,0-22 15,0 22 1,0 0-16,0 0 31,-21 21 110,-1 0-141,1 0 15,0 0-15,-42 0 16,-1 0-16,-21 0 16,-42 21-16,43-21 15,-43 21-15,0-21 16,0 0-16,42 0 15,-63 0-15,42 0 16,-21 0-16,42 0 16,1 0-16,41 0 15,-20 0-15,-1 0 16,43 0 0,-42 0-16,20 0 15,-20 0-15,-1 0 16,22 0-16,21 0 15,-43 0-15,22 0 16,21 0 0,0 0-16,0 0 15,-1 0 1,-20 0-16,-21 0 16,-1 0-16,-42 0 15,43 0-15,-1 0 16,43 0-16,0 0 15,0 0-15,0 0 16</inkml:trace>
  <inkml:trace contextRef="#ctx0" brushRef="#br0" timeOffset="131655.85">16383 7874 0,'-21'21'328,"21"0"-312,-43 1-1,22-22 1,-21 21 15,21 0-15,0-21-1,-1 21-15,1-21 16,0 0 0,0 42-1,-21-20 48,20-22-32,1 42-15,0-42 46,0 21-31,21 0-15,-21-21 0,42 0 718,-21 21-703,21-21-15,0 0 15,0 22-31,1-22 16,-1 0-16,0 21 15,0-21 17,0 0-32,0 21 15,1-21 16,-1 21-15,0-21 0,0 0-1,21 42 1,-20-42 0,-1 22 30,0-22-30,0 0 15,21 42 32</inkml:trace>
  <inkml:trace contextRef="#ctx0" brushRef="#br0" timeOffset="145095.85">16806 7980 0,'0'21'62,"0"43"-62,21-1 16,22 1-16,-22-1 16,0 22-16,21-1 15,-20 1-15,-22-43 16,21 1-16,21 20 16,-42-42-16,21 1 46,-42-22 33,0-43-64,0 1-15,-22-43 16,22 43-16,0-22 15,0 22-15,0 0 16,0-1-16,21 1 16,-43-21-16,43 20 15,-21 22-15,21-21 16,0-22-16,-21 22 16,21 21-1,0 0-15,0-1 16,0 1 46,0 0-46,0 0 0,21 0-1,0 0-15,0-1 31,1 22-15,-1 0 31,21 0-47,-21 0 16,22 0-16,-1 0 15,-21 0-15,0 22 31,-21-1-15,21-21-16,-21 21 31,0 21 16,0-21 0,-21 1-16,-21-1 1,0 0-17,20-21 1,1 0 62,0 0 31,21 21-62,-21-21-31,0 0 15,0 21 0,-1-21 16</inkml:trace>
  <inkml:trace contextRef="#ctx0" brushRef="#br0" timeOffset="147015.91">17208 7514 0,'0'21'109,"22"22"-93,-1-43-16,42 42 15,-20 0 1,-1-42-16,0 22 15,-21-1 1,1-21-16,-1 21 16,0-21-1,0 0 17,0 0-32,0 0 15,1 0 1,20 21-16,0-21 15,1 42-15,-1-42 16,-21 0-16,21 0 16,-20 0-16,-1 22 250,-21-1-235,0 0-15,-21 21 16,-1-21-16,-20 22 16,0-1-16,-1-21 15,1 0-15,-21 22 16,63-22-16,-43 0 15,1 0-15,0 0 16,20-21-16,1 22 16,0-22-16,-21 42 15,21-42 1,-1 21 0,1-21-1,0 0 1</inkml:trace>
  <inkml:trace contextRef="#ctx0" brushRef="#br0" timeOffset="149721.12">17230 8890 0,'0'21'46,"0"22"-46,0-22 16,0 0 0,0 0-16,0 21 15,0 1-15,0 20 16,21 43-16,-21-42 16,0-43-16,0 21 15,0-21-15,0 22 16,0-22-16,0 21 15,0-21 1,0 22 15,-21-43 79,-22 0-95,22 0-15,0-22 16,0 1-16,0 0 16,-1 0-1,1 0-15,0 0 16,0-1-1,21 1 32,-42 0-15,63 21 108,21 21-124,-42 0-16,42-21 15,1 43-15,-1-22 16,-21 21 0,22-21 15,-22 1-15,0-22-1,0 21 1,0-21-1,0 21 1,1-21 0,-1 0 46,42-21 48,-20-85-95,-43 64-15,63-1 16,1-41-16,-22 62 15,-21-20-15,0 42 16,0-21-16,1 21 16</inkml:trace>
  <inkml:trace contextRef="#ctx0" brushRef="#br0" timeOffset="156311.21">15960 8657 0,'21'0'141,"0"0"-125,21 0-16,-21 0 15,1 0 1</inkml:trace>
  <inkml:trace contextRef="#ctx0" brushRef="#br0" timeOffset="161896.16">18309 7112 0,'0'0'16,"-85"-21"-16,-42 0 0,0 21 16,-42 0-16,42 0 15,21 0-15,-42 0 16,42 0-16,0 0 16,1 0-16,20 0 15,-42 0-15,0 0 16,-21 0-16,-43 0 15,43 0-15,0 0 16,42 0-16,-42 21 16,63-21-1,-21 21-15,-42 21 16,64-42-16,20 43 16,22-22-16,-22-21 15,22 21-15,-22 0 16,22 22-1,21-1-15,0-21 16,-22 43-16,43-1 16,-21-42-16,0 64 15,21-22-15,-21 22 16,21-21-16,0 20 16,0-41-16,0 41 15,0-20-15,0-1 16,0-20-16,0 20 15,0-21-15,0 1 16,42 41-16,-21-20 16,-21-22-16,0 22 15,22-1-15,20-20 16,-21-1-16,0 0 16,22 22-16,-1-22 15,0 22 1,-21-43-16,1 0 0,-1 0 15,-21 0 1,42 0-16,0 22 16,22-22-1,-22 21-15,-21-21 16,1 1-16,41-1 16,-21 21-16,1 0 15,41 22-15,-41-1 16,63 1-16,-85-22 15,21-21-15,22 22 16,-43-22-16,42 42 16,-20-63-16,-1 22 15,-21 20-15,21-42 16,22 0-16,-1 0 16,22 0-16,21 0 15,-64 0-15,1 0 16,-1 0-16,-21 0 15,21 0-15,22 0 16,-1 0-16,64 0 16,22-21-16,-44 0 15,107-22-15,-106 1 16,0 21 0,-43-43-16,22 43 15,-43-21-15,1 21 16,-1-1-16,21-20 15,64-21-15,-42 41 16,84-41-16,-63-22 16,21 22-16,0-43 15,-84 42-15,-1 22 16,43-43-16,-64 43 16,21-43-16,-42 43 15,0-43-15,0 22 16,0-22-16,0 22 15,0-1-15,0 1 16,-42-85-16,-22 42 16,1-21-16,-1 21 15,22 64-15,0-22 16,-1-21-16,-41 22 16,41 21-16,-41-22 15,20 43-15,-42-43 16,22 22-16,-1 0 15,64 42-15,-22-21 16,22 21-16,-42 0 16,42 0-1,-22 0 1,22-22-16,0 22 16,-21 0-16,-1 0 15,-20 0-15,20 0 16,22-42-16,-21 42 15,21 0-15,-43-21 16</inkml:trace>
  <inkml:trace contextRef="#ctx0" brushRef="#br0" timeOffset="163296.16">18902 7895 0,'127'0'125,"0"0"-110,-21-42-15,-43 0 16,22-1-16,-22 22 15,-20 21-15,-22-21 16,0 21 0,-21-21 77,0 0-93,-21-1 16,-22 1 0,1-21-1,-43 42-15,64-21 16,-42-22-16,20 43 16,-20 0-16,21 0 15,-1-21-15,1 21 16,84 0 93,43 64-93,-22-22-16,-20-21 15,-1 0-15,-21 1 16,22-1-16,-43 0 16,21-21-16,0 0 15,0 21-15,0 0 16,-21 0-16,0 22 16,0-1-16,0 0 15,0 1 1,0-22-1,0 0 1,0 0 0,0 0-16,-21 1 62,-21 20-46,42-21-16</inkml:trace>
  <inkml:trace contextRef="#ctx0" brushRef="#br0" timeOffset="164312.07">20299 7027 0,'-21'0'15,"-1"0"-15,1 22 16,0-1-16,0 21 16,0 22-16,0-22 15,21 0-15,-22 22 16,22-1-16,0 1 16,0-22-16,0 22 15,0-1-15,0-42 16,0 22-16,22-22 15,-1-21 1,0 21 0,21-21 46,-21 0-62,43-42 16,-22-1-16,1-20 15,-1 20-15,-21 22 16,0-42-16,0 42 16,-21-22-16,22 22 15,20-42-15,-42 41 16,0 1-16,0-21 16,0 0-1,0 20-15,0 1 16,-21 0-1,0 21 32,-1-21-31,-20 21-16,0-21 16,-1 21-1,22 0 16,0 0-15,0 0 0,0 0-1,-22 0 1,22 0 15,-21 0 0</inkml:trace>
  <inkml:trace contextRef="#ctx0" brushRef="#br0" timeOffset="165952.16">20722 6964 0,'64'21'15,"-22"21"-15,-21 43 16,21-21-16,-20-22 15,-22 21-15,21-20 16,0-1-16,-21 0 16,0-20-1,0-65 79,0 22-94,-42-42 16,42 20-16,-43-20 15,1-22-15,0 0 16,20 43-16,1-21 16,0-1-16,21-21 15,-21 43 1,21-21-16,0 20 15,0 22 1,0 0 0,0-21-1,42 42 32,-21 0-47,22 0 16,-22 0-1,0 0-15,21 0 16,-20 0-16,-1 0 16,0 21-16,0-21 31,21 21-15,-20 0-16,20 0 15,-42 0 1,21 1-16,-21-1 15,42 42 1,-42-42 0,0 1-1,0-1-15,-21 63 16,0-62 15,0-22-31,0 42 16,-43-42-1,43 0 17,0 0-17,0 0 48,0 0-48,-1 0 48,1 0-63,0 0 16,0 0-1,-21 0 79,20 0-78,1 0-1,0 0 63</inkml:trace>
  <inkml:trace contextRef="#ctx0" brushRef="#br0" timeOffset="167359.15">21357 6668 0,'0'0'0,"21"0"0,0-43 15,-21 22 1,0 0 0,0 0-16,0 0 15,0-1-15,0 1 16,0 0-1,0-21 1,0 21 0,-21-1-1,21 1 1,0 0-16,-21-21 16,0 42-16,21-21 15,-21-1 1,0 1-1,-1 0-15,22 0 32,-21 21-17,0-21 17,21 127 77,0-85-93,0 42-16,21-20 15,22 20-15,-43-21 16,21-20-16,0 41 15,21-21-15,-42-20 16,21 20-16,22-21 31,-22 0-15,0-21 62,0 0-62,0 0-1,22 0 1,-22-21-16,0 0 16,0 0 15</inkml:trace>
  <inkml:trace contextRef="#ctx0" brushRef="#br0" timeOffset="168728.16">21526 6096 0,'0'42'62,"43"64"-62,-22-63 16,-21-22-16,21 21 15,21 22-15,-42-43 32,-42-21 61,21 0-77,-21-21-16,-1-22 16,22-20-16,21 20 15,-63-62 1,63 41-16,-22 1 0,22 41 15,0-41 1,0 21-16,0 20 16,0 1 46,22-21-46,-1 42 15,0 0-31,0 0 16,0 0-1,0 0-15,1 0 16,-1 0 31,21 21-32,0 0 1,1 43-16,-22-43 16,42 21-16,-41-21 15,20 1-15,-42-1 16,21 21 0,-21-21-16,42 0 15,-42 1 1,22-1-1,-22 0 1,42 21 0,-21-42 93,148-42-93,43-64-16,42 21 15,-42 22-15,21-43 16,-43 43-16,-42 20 16,-127 43-16,1 0 15</inkml:trace>
  <inkml:trace contextRef="#ctx0" brushRef="#br0" timeOffset="170935.84">19304 10308 0,'0'21'47,"0"43"-32,0-22-15,-21 22 16,0-1-16,-22 43 15,-41 0-15,62-64 16,-41 85-16,21-84 16,-1 41-16,1-41 15,21-1-15,0-21 16,-1 0 0,22 0 124,22-21-140,20 0 16,0 0-16,43 0 15,42 0-15,-21 0 16,-22 0-16,22 0 16,-85 0-16,22 0 15,-22 0-15,0 0 16,0 0 31,0 0-32,1 0 32,-1 0-31</inkml:trace>
  <inkml:trace contextRef="#ctx0" brushRef="#br0" timeOffset="171768.17">19981 9970 0,'0'42'62,"21"0"-62,-21 22 16,22-22-16,-22 43 15,21-43-15,-21 22 16,0-1-16,0 1 16,0-22-16,0 21 15,0 1-15,0-22 16,0 1-16,0-22 15,0 0-15,0 0 16</inkml:trace>
  <inkml:trace contextRef="#ctx0" brushRef="#br0" timeOffset="179496.22">20024 9927 0,'21'-21'141,"-21"42"-110,0 0-31,21 1 16,21-1-1,-42 0 1,21 0 0,-21 21-1,0-20 1,0-1-1,22 0 1,-22 0 0,0 0-16,21 0 15,-21 22 1,0-22 0,0 0-1,0 0-15,0 0 16,0 1-1,0 20 17,0-21-17,0 21 1,0-20 0,0 20-1,0-21 1,0 21-16,0-20 15,0-1 1,0 0 0,0 0-16,0 0 15,0 0 1,0 1-16,0-1 16,0 0-16,0 0 15,0 0 1,0 0-16,0 1 15,0-1-15,0 0 16,0 0 0,0 0-1,0 0 1,0 1 31,0-1-32,0 0 1,0 0 31,0-148 94,0 85-126,-21-22-15,21 22 16,-43-22-16,22-20 15,21 41-15,-21-20 16,0 21-16,21 20 16,0 1-1,0-21-15,0 0 16,0 20 0,0 1-16,0-21 15,0 0-15,0-1 16,0-20-16,0 42 15,0-22-15,0 1 16,0 0-16,0-1 16,0-20-16,0 20 15,0 22-15,0-21 16,0 21-16,0-43 16,0 43-16,0-21 15,0 21 32,0 42 109,0 63-156,0 1 16,0 21-16,0-21 16,21 20-16,-21-41 15,0 21-15,0-22 16,0 1-16,0-43 15,0 42-15,0-42 16,0 22-16,0-1 16,0-21-16,0 22 15,0-22 1,0 21-16,0 0 16,0 1-1,0-22-15,-21 21 16,21-21-1,0 1-15,0-1 16,-21-21-16,21 21 16,0-63 140,0 20-156,0-62 16,-22-1-16,1-21 15,21 22-15,0 20 16,0 1-16,0-1 15,0 22-15,0-1 16,0 22-16,0-21 16,0 0-16,0-1 15,0 1 1,0 0-16,0 20 16,0 1-1,0 0-15,0 0 31,0 42 282,0 64-313,0-64 16,0 64-1,21 20-15,-21-41 0,22-1 16,-22-20-1,0 41-15,0-20 16,0 21-16,0-22 16,0-42-16,0 43 15,0-22-15,0-21 16,0 0-16,0 1 16,0-1-16,0 0 31,0 0-16,21 0 1,-21-63 109,-21-43-125,-1 43 16,1-106-1,21 105-15,0-41 16,0 41-16,0 22 16,0-21-16,0 21 15,0-22 1,0 22-16,0 0 15,0 0-15,0 0 32,0-22-17,0 22 17,-21-42-17,0 63-15,21-21 16,0-1-1,21 44 298,-21 20-313,0 0 16,0-21-16,42 22 15,-20-1-15,-22 0 16,0-20-16,0 41 15,0-42-15,0 22 16,0 20-16,0-21 16,21 1-16,-21-1 15,0-21-15,0 22 16,0-22 0,0 21-16,0-21 15,0 0 1,0 1-1,0-44 173,0-105-188,0 64 16,0-22-16,0 1 15,0-1-15,0 21 16,0 1-16,0 42 15,0-22-15,0 22 16,0 0-16,0 0 94,0 0 0,0-22-79,0 22 1,0-21-1,0 21 17,21 63 171,-21 22-203,21-64 15,-21 42-15,21-21 16,-21 43-16,0-43 16,0 21-1,0 0 1,0-20-16,0 20 16,0 21-16,0-20 15,0-22-15,0 0 16,43 21-16,-43 1 31,0-22-15,0 21 31,0-21-1,0 22-30,0-22 0,0 21 31,0-21-16,0 1-16,0-1-15,0 0 16,0 0 0,0 0-16,0-148 265</inkml:trace>
  <inkml:trace contextRef="#ctx0" brushRef="#br0" timeOffset="181439.14">20553 9779 0,'21'21'31,"42"85"-15,-63-42-16,0-22 16,22 43-16,20-1 15,-42-63-15,0 22 16,0 20-16,21-42 16,-21 22-1,0-22-15,0 0 0,0-42 141,0-106-141,-21 21 15,21 43-15,-21-22 16,21 21-16,0-41 16,0 41-16,0 1 15,-21 20-15,21-20 16,-43 20-16,43 22 16,0-21-16,0 21 15,0 0 1,0-1-16,0 1 15,21 21-15,1-42 32,-1 21-1,21 21 78,-21 0-93,0 0 0,22 0-1,-22 21 1,21 0-16,-42 0 15,21-21-15,1 21 16,-22 1-16,21-22 16,0 21-16,21 0 15,-42 0 1,0 0 0,0 0-1,0 1-15,0-1 16,21-21-16,-21 21 15,0 0-15,0 0 16,0 0 0,0 1-1,0 20 1,0 0-16,0-21 16,-21 1-16,0 20 15,0-42-15,0 42 16,0-21-1,-1-21 17,1 0-17,0 0 220,-21 0-220,21 0-15,-22 0 16,22 0 0,-21 0 140,21 0-141</inkml:trace>
  <inkml:trace contextRef="#ctx0" brushRef="#br0" timeOffset="183264.36">20976 9144 0,'21'0'125,"0"0"-125,43 0 16,-1 0-1,-20 0-15,-1 21 16,22-21-16,-22 0 16,0 0-16,-21 0 15,1 0-15,-1 0 16,21 0 0,0 0-16,-20 0 15,20 0-15,-21 0 16,21 0-16,-20 0 15,20 0 1,-21 0 281,21 0-281,-42 21 109,0 22-110,0-22 1,0 21-16,0 22 15,0-22-15,0 0 16,0 64-16,0-85 16,-21 43-16,21-22 15,-63 22-15,63-1 16,-21-63-16,-1 64 16,-20-22-16,42-21 15,-42 22-15,21-22 16,21 0 15,-22-21-31</inkml:trace>
  <inkml:trace contextRef="#ctx0" brushRef="#br0" timeOffset="186737.19">18711 12298 0,'-21'0'0,"0"0"63,21-21-32,42-22-31,1 22 16,105 0-16,-21-21 15,21-22-15,0 22 16,21 0-16,64-43 16,-21 43-16,21-43 15,-43 64-15,-42-43 16,64 1-16,-85 20 15,64-20-15,20-22 16,-63 1-16,64 20 16,-85 1-16,21 20 15,-21-20-15,-63 20 16,-1 1-16,22 21 16,-43 0-16,-21 0 15,43-1 1,-22 1-16,22-21 15,-22 0-15,22-22 16,20-21-16,-41 43 16,62-64-16,-20 22 15,-43 41-15,22-20 16,-43-1-16,64-20 16,-64 20-16,0-42 15,0 22-15,0-43 16,43-22-16,-43 44 15,0-22-15,-21 42 16,21 21-16,-21-20 16,0 41-16,0 1 15,0 21-15,0 0 16,0 0-16,0-1 16,0 1-1,0 0-15,-21-21 16,0 21-16,21-1 15,-21-20-15,0 21 16,21 0-16,-43 0 16,43-1-16,-21 22 15,0-21 1,-21 21-16,-1-21 0,-20-21 16,42 42-1,-43 0-15,1-21 16,-1-1-1,22 1-15,-43 21 16,22 0-16,-22 0 16,0-21-16,1 21 15,-86-21-15,86 21 16,-22 0-16,0 0 16,43 0-16,41 0 15,-41 0-15,21 0 16,-43 0-16,21 0 15,22 0-15,0 0 16,-22 0-16,-20 21 16,-22 0-16,21 0 15,-42 43-15,42-43 16,22 0-16,-64 0 16,63 1-16,-63 20 15,43-21-15,-22 43 16,42-43-16,-20-21 15,-1 42-15,0-21 16,22 22-16,-64 20 16,85-63-16,-43 64 15,64-64 1,-43 42-16,43-21 16,0 21-16,-64 1 15,64-1-15,-42 0 16,41-42-16,-20 43 15,21-22-15,-43 0 16,22 21-16,0-20 16,-1 20-16,1-21 15,0 21-15,-1-20 16,-20 41-16,42-63 16,-43 64-16,1-22 15,20 0-15,22 1 16,-63 20-16,41 1 15,1-22-15,0 0 16,20 22-16,22-22 16,-63 22-16,63-22 15,-21 0-15,0-21 16,-1 1-16,1-1 16,21 42-16,-42-20 15,42-22-15,-21 21 16,21 22-1,-21-22-15,21-21 16,-43 43-16,22-1 16,21-21-16,0 64 15,0-85-15,0 22 16,0-22-16,0 0 16,0 0-16,0 0 15,0 22-15,0-22 31,0 0-31,0 0 16,0 0-16,0 1 16,21-1-16,43 63 15,-64-41-15,42-1 16,-21 0-16,0 1 16,1-43-16,-22 21 15,21 0 1,0 0-1,0-21-15,0 43 16,22-43 0,-1 21-16,0-21 47,-21 0-32,1 21-15,20 21 16,0-42-16,22 21 15,-1 64-15,43-64 16,-42 43-16,-1-43 16,1 0-16,-43 0 15,0-21-15,0 0 16,21 0 0,-42 21 93,22-21-62,20 0-16,21-21-15,-20 0-16</inkml:trace>
  <inkml:trace contextRef="#ctx0" brushRef="#br0" timeOffset="189280.15">23474 8043 0,'0'-21'360,"-21"21"-235,-1 43-125,22 20 15,0 22-15,0-1 16,0 43-16,0-42 15,0 0-15,0-1 16,22-20-16,-1-1 16,0-20-1,0-22-15,0-21 16,-21 21-16,21-21 94,43-21-94,-43 0 15,0 21-15,22-21 16,-43-1-16,21 22 16,21-21-16,0-21 15,-20 21-15,20-22 16,-21 22-1,0-21-15,22 21 16,-22 0-16,-21-1 16,0 1-16,21 0 15,-21 0 17,0 0-32,0-22 31,0 22-31,0 0 31,0 0-15,0 0-1,-42 21 32,20-21-16,-41 42 94,42 21-109,21 0 0,0 1-1,0-22 1,0 21-16,0-21 16,0 22-16,0-22 15,0 21 1,0-21-16,0 1 15,21-22 1,0 42 15,0-42 32,0 0-16,22 0-32,-22 0-15,21 0 16,-21 0 0,1 0 15,-1-42-16,-21 20 1,0 1-16,0 0 16,0-21-16,0-22 15,0 22-15,0 21 16,0-43-16,0 43 16,0-21-16,0 21 15,0-1 1,0 1-16,-21 21 203,-1 0-187</inkml:trace>
  <inkml:trace contextRef="#ctx0" brushRef="#br0" timeOffset="191096.16">24426 8657 0,'0'-21'63,"0"-21"-48,0-43-15,0 22 16,0-43-16,0-42 16,0-1-16,0 1 15,-63 21-15,42-42 16,-43 21-16,22-22 15,21 43-15,-43 0 16,64 64-16,-21 21 16,0 42-16,21-22 15,0 44 79,0 126-78,0-64-16,0 1 15,0 42-15,0-42 16,0-1-16,0-20 16,0-1-1,42 1-15,-21-1 16,-21-20-16,21-1 15,43 22-15,-64-22 16,21-21-16,0 0 16,0 0-16,-21 1 47,22-1-32,20-21 16,-21 0 1,0 0-17,0 0-15,1 0 32,-1 0-17,0 21 220</inkml:trace>
  <inkml:trace contextRef="#ctx0" brushRef="#br0" timeOffset="191816.41">24659 7874 0,'21'-21'16</inkml:trace>
  <inkml:trace contextRef="#ctx0" brushRef="#br0" timeOffset="194431.23">23368 8149 0,'0'-42'203,"42"0"-203,-21 20 31,-21 1 16,22 21-31,-1 0-1,21 0 1,-21 0 187,0 0-47,-21 21 79,0 1-220,0-1 95,-21 0-110,-21 0 62,21 0 251</inkml:trace>
  <inkml:trace contextRef="#ctx0" brushRef="#br0" timeOffset="202104.36">23961 8848 0,'21'0'47,"0"-43"-32,-21-20-15,42-22 16,1 1 0,-43-1-16,0-21 0,21 0 15,21 0 1,-42 1-16,0 20 15,0-21-15,21 0 16,-21-21-16,0 21 16,0 22-16,0-43 15,0 42-15,0 22 16,0-1-16,0 43 16,0-21-16,0 20 15,0 1 1,0 0-16,0 0 15,0 0 1,-21 63 125,21 22-141,0 20 0,0 1 15,-21 21 1,21 21-16,0 21 16,0-42-16,0 0 15,0 42-15,0-21 16,0-43-16,0 22 15,0-21-15,0-22 16,0 1-16,0-22 16,0 22-16,0-43 15,0 21-15,0-21 16,0 1 0,0-1-1,0 0 32,21-21 47,0 0-79,0 0 1,1 0-16,-1 0 16,0 0-16,42-21 15,-20-22-15,41 1 16,22-43-16,-63 43 16,41 0-16,-41-1 15,20-20-15,-21 21 16,-20 20-16,-1 22 15,0-21-15,0 0 16,-21 0 0,0-21-16,21 20 15,-21 1-15,21-21 16,-21 21-16,0-22 16,0 22-16,0 0 15,0-21-15,0 21 16,0-22-1,0 22-15,-21-42 16,21 41 0,-21-20-16,0 21 15,-21-21 1,20 20 0,1 1 30,0 21 17,-42 64-63,63-43 16,-22 0-16,-20 64 15,42-64-15,-21 42 16,0 1-16,21-1 15,-21-20-15,21 20 16,0-42-16,0 1 16,0-1-16,0 21 15,0 0-15,0 1 16,0-22-16,21 0 16,-21 0-16,21 22 15,0-43-15,-21 21 16,42-21 46,-20 21-62,20-21 16,-21 0 0,21 0-1,1 0 1,20-21-16,-63 0 15,43-22-15,-1-41 16,-42 41-16,0 1 16,21-43-16,-21 1 15,42 20-15,-42-42 16,0 43-16,0 20 16,0 1-16,0-21 15,-21 63 1,0-22 46,-21 22-46,21 0-16,-22 22 16,-20-1-16,20 0 15,1 42 1,21-63-16,-21 43 15,20-22-15,1-21 16,0 21-16,0-21 31,21 21 110,85-21-141,42 0 16,84-42-16,-41-22 15,-1 22-15,-42-21 16,63-43-1,-126 85-15,21-64 0,-64 64 16,0-22-16,0 43 16,0-21-16,-21 0 31,0 0-15,0 0 155,-21 21-171,-21 0 16,-1 21-16,22-21 16,-85 63-16,64-20 15,0 20-15,-22-20 16,43-22 0,-21 21-16,-1 22 0,22-22 15,21 0-15,-21 22 16,21-43-1,0 0 1,0 0 0,0 0-16,0 1 31,0-1 16,21-21-32,0 0 1,22 0 0,20 0-16,22 0 15,-22 0-15,43 0 16,0 0-16,-21 0 16,-43 0-16,22 0 15,-22 0 1,-42 21 78,0 0-79,0 21 1,0 22-16,-21-43 15,0 43-15,-43-1 16,1-21-16,20-20 16,-41 20-16,-22 0 15,21 22-15,43-64 16,-64 21-16,42-21 16,43 0-16,0 0 15,0 0-15,0 0 78,0 0-62,-1 0 15,22-21 16,0-22-47,22 22 16,-1 0-16,63-42 15,-41 20-15,-22 22 16,21 0-16,1-21 16,-1 20-1,-21 1-15,43 21 16,-43-21-1,0 21 17,0-21-17,0 21-15,0 0 16,1 0-16,20-21 16,-21 21 249,0 0-218,0 0-31,1 0-1,-1 0-15,0 0 16,0 0-16,21 0 16,1 0-16,-1 0 15,-21 0-15,43-21 16,-43-1-16,21-20 15,1 21-15,-22 0 16,21-22 0,0-20-1,1 42-15,-22 0 16,0-43-16,0 43 16,0-43-16,43-20 15,-64 63-15,42-43 16,-21 22-16,-21-1 15,0 22 17,0-21-17,0 21 79,-21 21 31,0 0-109,0 0-1,0 0 1,0 0 0,-1 0-1,-20 0 1,21 0-1,0 0 1,0 0 0,-1 0-1,1 0 17,0 0-32,0 21 15,0-21-15,0 0 16,21 21 15,-22 0-31,1 0 16,0 43-1,21-22 1,0 1-16,0 20 16,0 1-16,0-43 15,0 21-15,0-21 16,0 43-16,0-22 15,21-21 1,0 22-16,1-22 16,-1 0-1,0-21 17,-21 21-17,21-21 1,0 0-16,22 42 15,20-42-15,22 22 16,42-22-16,-43 21 16,43-21-16,-42 0 15,-21 0-15,-22 0 16,-21 0 62</inkml:trace>
  <inkml:trace contextRef="#ctx0" brushRef="#br0" timeOffset="210296.14">19706 8721 0,'-21'0'47,"84"-21"62,-20 21-93,-1-22-16,85-62 16,-42 63-1,42-43-15,21 1 16,21-22-16,-126 21 15,62 22-15,-41 0 16,-43 42-16,-84 0 219,-1 0-219,22 0 15,-1 0-15,1 0 16,21 0-16,0 0 16,21-21 187,0-1-156,-43 1 281,22 21-313,0 0-15,21 21 47,-21-21 0,0 0 0,42 0 203,64 0-234,-22 0-1,-42 0-15,22 0 16,-22 0-16,21 0 16,-21 0-16,0 0 15,1 0 1,-1 0-1,0 0 1,0 0 93,0 0-15,-21 43-78,0-1-16,0 22 15,0-1 1,0-21-16,0 22 16,0-43-16,0 21 15,0-20-15,0 62 16,-21-63 140</inkml:trace>
  <inkml:trace contextRef="#ctx0" brushRef="#br0" timeOffset="213112.01">21103 7620 0,'0'21'531,"-42"0"-531,42 1 16,-21-1-16,-22 21 15,43-21-15,0 0 16,-42 22-16,21-22 16,21 0-16,0 0 15,0 22 1,0-22 0,0 21-1,0-21 1,0 0 15,0 1-15,0-1 109,21 0-110,21-21 1,-21 0 0,43 0-1,-43 0 1,21 0-16,-20 0 15,-1 0 1,21 0-16,0 0 16,1 0-1,-22 0 1,0 0 0,21 0-16,-20 0 15,-1 0 1,0 0-16,0 0 15,0 0-15,0 0 16,22-21 31,-22 0-31,0 21-16,-21-22 15,21 1 1,-21 0-1,0-21-15,0 21 32,0-22-17,0 22 17,-21 21 14,0 0-30,0 0 15,0 0 172,-1 0-187,22 21 0,0 0-1,0 1-15,0-1 16,0 0 0,0 0-1,0 0 32,0 0-47,22-21 63,-1 0-32,0 22 0,0-22-15,21 0 140,-20-22 94</inkml:trace>
  <inkml:trace contextRef="#ctx0" brushRef="#br0" timeOffset="-212145.6">21738 7811 0,'-21'0'610,"63"0"-548,-21 0-46,1 0-1,20 0-15,-21 21 16,-21 0-16,21-21 16,-21 21-16,0 21 46,21-42-46,1 22 16,-22-44 125,-22 1-126,1-21-15,0-22 16,0 22-16,21 0 16,0 21-16,0-1 15,0 1-15,0 0 31,0 0-15,0 0-16,0 0 31,0-1-15,21 1-16,0 21 16,0-21-16,1 21 15,-1 0 32,0 0-16,0 0-15,0 0 0,22 21-16,-22 0 15,21 1 1,-42 20-1,21-21-15,-21 0 16,21-21-16,1 21 16,-1 1 15,0-22 31,0 0 32,21 0-78,-20 0-16,-1 0 15,42-43-15,-42 1 16,-21 21-16,22 0 16,-22-1-16,0 1 15,0 0-15,0 0 16,0 0-16,0 0 16,0-1-16,0 1 15,0 0-15,0 0 16,0 0-16,-22-22 15,1 1 17,0 42-32,21-21 15,-21 0 1,0 21 0,21-21 15,-21-1-16,21 44 173,0 41-188,0-42 16,0 0-16,0 22 15,0-22-15,21 0 16,0 21-1,-21-20-15,42 20 16,-42-21-16,43 0 16,-43 0-16,21-21 15,0 22-15,21-1 16,-21-21 0,22 0 124,-22 0-124,21 0 31</inkml:trace>
  <inkml:trace contextRef="#ctx0" brushRef="#br0" timeOffset="-210320.97">22437 7578 0,'-22'0'203,"1"-21"-203,-42-22 16,105 43 687,-21 0-688,0-21-15,-21 42 125,0 0 0</inkml:trace>
  <inkml:trace contextRef="#ctx0" brushRef="#br0" timeOffset="-162232.33">3598 12488 0,'-21'43'79,"21"-22"-79,0 64 15,0-22-15,0 1 16,0-1-16,0-21 15,0 22-15,-21-22 16,21 1-16,0-1 16,0 21-1,0-20-15,-21 20 16,-22 1-16,43-1 0,-21 1 16,0-1-1,-21 43-15,21-42 16,21-43-16,0 42 15,-22 1-15,22-43 16,0 42 0,0-41-16,-21 20 15,21-21-15,0 21 16,0 22-16,0-22 16,0 1-16,0-22 15,-21 42-15,21-42 16,0 22-16,0-22 15,0 21 1,0-21-16,0 22 16,0-22-1,0 21-15,0 1 16,0-22-16,0 0 16,0 21-16,-21-21 15,21 1-15,0 20 16,0-21-1,0 21 1,0-20 0,0 20-16,0-21 15,0 0 1,0 22-16,0-1 16,0-21-1,0 43-15,0-43 16,0 21-16,21-21 15,-21 0 1,0 1-16,0-1 16,0 0-1,0 0 1,0 0 0,0 0-1,0 22-15,21-22 16,-21 0-1,0 0 1,0 0 0,0 22-16,0-22 15,43 106-15,-43-42 16,0-22-16,21-21 16,-21-20-16,21 20 15,-21-21-15,0 0 16,0 0-1,21 1 345,0-22-345,22 0 1,-1 0 0,0 0-1,-21 0 63,1 0 16,-1 0-94,-21 21 16,21-21-1,0 21 1,0-21 15,0 0-15,1 21 0,-1-21-1,0 0-15,0 0 16,21 0-16,1 0 15,-22 0-15,42 0 16,-41 0-16,41 0 16,1 0-16,-43 0 15,21 0-15,0 0 16,22 0-16,-1 0 16,22 0-16,-64 0 15,22 0-15,20 0 16,-21 0-16,1 0 15</inkml:trace>
  <inkml:trace contextRef="#ctx0" brushRef="#br0" timeOffset="-157584.78">3535 12488 0,'21'0'141,"42"0"-126,22 0-15,0 0 16,42 0-16,-21 0 16,42 0-16,-64 0 15,22 0-15,21 0 16,-42 0-16,0 0 16,42 0-1,-43 0-15,22 0 16,21 0-16,-42 0 15,-1 0-15,-20 0 16,21 0-16,-43 0 16,43 0-16,-22 0 15,22 0-15,-1 0 16,1 0-16,42 0 16,-42 0-16,-1 0 15,43 0-15,-63 0 16,63 0-16,-42 0 15,-1 0-15,22 0 16,21 0-16,-21 0 16,0 0-16,21 0 15,-43 0-15,-41 0 16,20 0-16,-20 0 16,-1 0-16,21 0 15,-41 0-15,20 0 16,21 0-16,-20 0 15,41 0-15,1 0 16,0 0-16,-1 0 16,22 0-1,-21 0-15,-22 0 16,22 0-16,0 0 16,-22 0-16,22 0 15,21 0-15,21 0 16,0 0-16,0 0 15,-21 0-15,-22 0 16,43 0-16,-63 0 16,-1 0-16,1 0 15,-22 0-15,0 0 16,22 0-16,-22 0 16,22 0-16,-1 0 15,-20 0-15,-1 0 16,21 0-16,-41 0 15,20 0 1,-21 0-16,21 0 16,-20 0-16,-1 0 15,21 0-15,0 0 16,-20 0 0,-1 0-1,0 0 1,0 0-1,0 0 1,0 0-16,1 0 16,20 0-1,-21 0-15,0 0 16,0 0 0,1 0-16,-1 0 31,0 0-16,-21 22 595,0-1-610,0 42 15,0-20-15,0-1 16,0 0-16,0 22 16,0-1-16,0 22 15,0-22-15,0 22 16,0-21-16,0-22 16,0 21-16,21-20 15,0-1-15,0 43 16,-21-43-16,0 0 15,43 22-15,-22-1 16,0-20-16,-21-1 16,42 22-16,-20-43 15,-22 0-15,21 21 16,0 1-16,0-1 16,-21-21-16,21 21 15,-21-20-15,0 20 16,43-21-16,-43 0 15,0 0 1,21-21-16,0 43 16,-21-22-16,21 21 15,-21-21-15,21 22 16,-21-22 0,0 0-16,21 0 15,1 43 1,-22-43-16,21 21 15,-21-21 1,21 43 0,-21-43-16,0 21 15,21 22-15,0-43 16,-21 21-16,0-20 16,21-1-16,-21 0 15,0 21 1,0 43-16,64 0 15,-64-43-15,0 0 16,21 1-16,-21-22 16,0 21-16,21-21 15,-21 22 1,0-22 0,21-21-16,-21 21 15,0 0-15,0 0 16,22 22-16,-22 20 15,21 64-15,21-42 16,-42-43-16,0 22 16,0-1-16,0-21 15,21 22-15,-21-22 16,0-21 0,0 1-16,21 20 15,-21-21 63,-42-21 172,-64 0-250,-63 0 16,-22 0-16,22 0 16,-106 0-16,21 0 15,0 0-15,0 0 16,21 0-16,21 0 15,1 0-15,41 0 16,43 0-16,22 0 16,-1 0-16,-42 0 15,63 0-15,0 0 16,1 0-16,-1 0 16,43 0-16,-43 0 15,21 0-15,1 0 16,21 0-16,-22 0 15,1 0 1,-1 0-16,-21 0 16,1 0-16,-1 0 15,-21 0-15,22 0 16,-43 0-16,42 0 16,21 0-16,-20 0 15,63 0-15,-43 0 16,1 0-16,-1 0 15,22 0-15,-1 0 16,-20 0-16,21 0 16,-22 0-16,43 0 15,-21 0-15,20 0 16,-20 0 0,21 0-16,-21 0 15,-1 0-15,-20 0 16,-1 0-16,1 0 15,-1 0-15,-20 42 16,41-42-16,1 0 16,0 22-16,20-22 15,-20 0-15,-21 0 16,20 0 0,-20 0-16,-22 0 15,0 63-15,22-63 16,42 21-16,-43-21 15,22 21-15,21-21 16,0 0-16,-22 0 16,1 0-16,0 0 15,-22 43-15,-42-43 16,43 0-16,-22 0 16,43 0-16,-43 0 15,43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11738" units="1/cm"/>
          <inkml:channelProperty channel="Y" name="resolution" value="36.14458" units="1/cm"/>
          <inkml:channelProperty channel="T" name="resolution" value="1" units="1/dev"/>
        </inkml:channelProperties>
      </inkml:inkSource>
      <inkml:timestamp xml:id="ts0" timeString="2024-06-13T02:43:54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7620 0,'21'0'172,"191"0"-172,-43 0 15,64 0-15,-21 0 16,42 0 0,-64 0-16,43 0 15,-64 0-15,-21 0 16,22 0-16,-64 0 16,21 0-16,0 0 15,42 0-15,43 0 16,20 64-16,22-43 15,22 21-15,-22 0 16,42 1-16,-84-43 16,20 0-16,-41 0 15,-1 0-15,-20 0 16,-22 0-16,-21 0 16,-64 0-16,-41 0 15,20 0-15,-21 0 16,0 0 109,22 0 47,20 0-172,1 0 15,20 0-15,22 0 16,42 0-16,-21 0 16,21 0-16,-21 0 15,-42 0-15,-21 0 16,-22 0-16,-21 0 15,0 0 48,0 0-1,-21-64 329,0 1-375,0 20-16,0 1 15,0-21 1,0 41-16,0-41 16,0 21-16,-21-43 15,-21-21-15,42 43 16,-21-43-16,21-21 15,0 63-15,0 1 16,-21-64-16,-22 42 16,22 43-16,21-1 15,0 22-15,0-21 16,0 0-16,0-1 16,-21 22-16,21 0 15,0-21 1,-21 20 234,0 22-203,-43 0-32,1 0 1,-1 0-16,-42 0 0,22 0 16,-22 0-1,0 0-15,0 0 16,0 0-16,-21 0 15,0 0-15,43 0 16,-65 0-16,22 0 16,-21 0-16,-42 0 15,-43 0-15,0 0 16,21 0-16,-20 0 16,41 0-16,22 0 15,-1 0-15,22 0 16,0 0-16,42 0 15,-42 0-15,0 0 16,21 0-16,0 0 16,0 0-16,0 0 15,63 0-15,-20 0 16,41 0-16,-20 0 16,21 0-16,-1 0 15,1 0-15,0 0 16,-22 0-16,22 0 15,-1 0-15,-20 0 16,21 0-16,20 0 16,-20 0-1,0 0-15,21 0 16,-1 0-16,1 0 16,-21 0-16,21 0 15,-22 0-15,1 0 16,-21 0-16,-1 0 15,1 0-15,20 0 16,-20 0-16,42 0 16,-1 0-16,1 0 15,0 0 48,0 0-1,0 0-15,0 0-47,-22 0 16,22 0-1,0 0-15,0 0 16,-22 0-16,1 0 16,-21 0-16,-22 0 15,0 0-15,1 0 16,-1 0-16,21 0 16,22 0-16,0 0 15,21 0-15,-1 0 360,1 43-360,21-22 15,0 0-15,-21 43 16,21-22-16,0 21 15,-21-20-15,21-22 16,0 42-16,0-41 16,0 41-16,0-42 15,0 0-15,0 1 16,0-1-16,0 0 16,0 0-16,0 0 15,0 0 1,0 1-16,0-1 15,0 21-15,0-21 16,0 0-16,0 1 16,0-1-1,0 21-15,0-21 16,0 0 0,0 1-1,0-1-15,0 21 16,0-21-1,0 22-15,0-22 16,0 0 15,0 0 1,21 0-17,-21 22 16,0-22-15,0 21 140,21-21-124,-21 22 46,43-22-63,-43 0 1,21 21 0,0-42 640</inkml:trace>
  <inkml:trace contextRef="#ctx0" brushRef="#br0" timeOffset="3552.04">3873 8911 0,'22'0'93,"126"0"-93,-21 0 16,0 0-16,21 0 16,0 0-16,-21 0 15,21 0-15,22 0 16,-43 0-16,-22 0 15,44 0-15,-65 0 16,1 0-16,-43 0 16,22 0-1,-22 0-15,0 0 16,1 0-16,-1 0 16,-21 0-1</inkml:trace>
  <inkml:trace contextRef="#ctx0" brushRef="#br0" timeOffset="11376.36">21061 8551 0,'0'-21'94,"42"-21"-78,-21 21-1,22-22-15,20 22 16,22-42-16,-1 42 16,-41 21-16,-1-64 15,-21 43-15,22-21 16,-1 20-1,-42 1-15,21 0 16,-21 0-16,21 21 47,-42 0 109,-21 0-140,-1 0-16,1 0 15,21 0-15,-21 0 16,20 0 0,1 0-16,0 0 15,0 0 1,0 0-16,0 0 16,-1 21-1,1-21-15,0 0 31,-21 0-31,21 0 16,-1 21 0,1-21 15,64 0 172,-22 0-187,42 0-1,-42 0-15,22 0 0,20 0 16,1 0-16,-22 0 16,22 0-1,-22 0 1,-21 0-16,0 0 78,0 0-47,-21 43 532,0-1-548,0-21 1,0 21-16,0-20 16,-21-1 15,21 0-16</inkml:trace>
  <inkml:trace contextRef="#ctx0" brushRef="#br0" timeOffset="19705.12">16446 9081 0,'0'-22'63,"43"22"-47,41 0-16,-20 0 15,-22 0-15,43-21 16,-22 21-16,1 0 15,-22-21-15,43 21 16,0 0-16,-1 0 16,1 0-16,0 0 15,20 0-15,-41-42 16,-43 21 0,0 21-1,0 0 16</inkml:trace>
  <inkml:trace contextRef="#ctx0" brushRef="#br0" timeOffset="23856.75">3641 9864 0,'0'-21'171,"21"21"-155,0 0-16,0 0 16,21 0-1,1 0-15,20 0 16,-42 0-16,22 0 16,-1 0-16,22 0 15,20 0-15,1 0 16,0 0-16,-22 21 15,64-21-15,-21 21 16,-43-21-16,43 0 16,21 0-16,0 0 15,0 0-15,-21 0 16,21 0-16,-21 0 16,-43 0-16,22 0 15,-21 0-15,-1 0 16,1 0-16,-43 0 15,42 0-15,-20 0 16,20 0-16,-21 0 16,-20 0-1,-1 0 1,0 0-16</inkml:trace>
  <inkml:trace contextRef="#ctx0" brushRef="#br0" timeOffset="40272.98">18457 10795 0,'-21'0'15,"0"0"1,0 0-1,0 0 1,-1 0 234,1 0-234,0 0-1,0 0 1,0 0 0,0 0-16,-1 0 15,1 0 1,0 0-16,0 0 15,-21 0-15,-1 0 32,1 0-32,0 0 15,20 0 1,-20 0-16,21 0 16,0 0-16,0 0 15,-1 0-15,-20 0 16,21 0-16,0 0 15,-22 0 1,22 0-16,-42 0 16,-1 0-16,43 0 15,-42 0-15,-1 0 16,43 0-16,-43 0 16,43 0-16,-21 0 15,-22 0-15,22 0 16,0 0-16,-1 0 15,22 0-15,0 0 16,0 0-16,-21 0 16,20 0-1,1 0-15,0 0 16,0 21 0,-21-21-1,-1 21-15,22-21 16,0 22-1,0-22 1,-22 0-16,1 21 16,21-21-1,0 21-15,-22-21 16,1 0-16,0 0 16,21 21-1,-43-21-15,43 0 16,-21 0-16,20 0 15,1 0-15,-21 0 16,0 0-16,-1 0 16,1 0-1,0 0-15,-22 0 16,22 0-16,-22 0 16,1 0-16,-1 0 15,1 0-15,-1 0 16,1 0-16,20 0 15,-20 0-15,-22 0 16,22 0-16,-22 21 16,22-21-16,-22 0 15,0 0-15,1 0 16,-43 0-16,63 0 16,-21 0-16,1 21 15,41-21-15,-20 0 16,-1 22-16,1-22 15,21 0-15,-22 0 16,22 0-16,-22 0 16,22 0-1,21 0-15,-43 0 16,22 0-16,0 0 16,-1 0-16,1 0 15,0 0-15,-22 0 16,43 0-16,-21 0 15,-1 0-15,1 0 16,0 0-16,-22 0 16,22 0-16,21 0 15,-43 0-15,43 0 16,-43 0-16,43 0 16,-42 0-16,20 0 15,1 0-15,0 0 16,-22 0-16,22 0 15,0 0-15,-22 0 16,22 0-16,-22 0 16,1 0-16,42 0 15,-43 0-15,1 0 16,41 0-16,-41 0 16,-1 0-16,22 0 15,-21 0-15,-1 0 16,1 0-16,-1 0 15,1 0 1,20 0-16,1 0 16,-22 21-16,22-21 15,21 0-15,-21 0 16,-1 0-16,1 0 16,0 0-1,-1 0-15,22 0 16,0 0-16,-21 0 15,-1 0-15,22 0 16,-21 0 0,-1 0-16,1 0 15,0 0 1,-1 0-16,1 0 16,21 0-1,-21 0-15,-22 0 16,22 0-16,-1 0 15,1 0-15,-21 0 16,20 0-16,1 0 16,-22 0-16,22 0 15,0 0-15,-22 0 16,1 0-16,20 0 16,-20 0-1,-1 0-15,43 0 16,-42 0-16,-1 0 15,1 0-15,20 0 16,1 0-16,0 21 16,-22-21-16,1 0 15,42 0-15,-22 0 16,1 0-16,0 0 16,-22 0-16,1 0 15,20 0-15,-20 0 16,-1 0-16,1 0 15,-1 0-15,1 0 16,-1 0-16,1 0 16,-1 0-16,1 0 15,-1 0-15,1 0 16,-22 0-16,0 0 16,-20 0-16,-22 0 15,42 0-15,0 0 16,1 0-16,-65 0 15,44 0-15,20 0 16,-42 0-16,42 0 16,-21 0-1,22 0-15,-64 0 16,63 0-16,0 0 16,1 0-16,-22 0 15,63 0-15,-41 0 16,20 0-16,1 0 15,-1 0-15,22 0 16,0 0-16,-22 0 16,22 0-16,-1 0 15,22 0-15,-42 0 16,-1 0-16,22 0 16,-22 0-16,1 0 15,-1 0-15,22 0 16,-21 0-16,-1 0 15,22 0-15,-22 0 16,22 0-16,-22 0 16,22 0-16,0 0 15,-22 0-15,22 0 16,-22 0-16,1 0 16,-1 0-16,1 0 15,-1 0-15,-20 0 16,20 0-1,1 0-15,20 0 16,22 0-16,-21 0 16,0 0-16,20 0 15,-41 0-15,-1 0 16,43 0-16,-42 0 16,42 0-16,-22 0 15,-20 0-15,20 0 16,-20 0-16,42 0 15,-22 0-15,22 0 16,-21 0-16,0 0 16,-1 0-16,-20 0 15,42 0-15,-1 0 16,-20 0-16,21 0 16,-43 0-16,22 0 15,21 0-15,-21 0 16,-22 0-16,22 0 15,-22 0-15,43 0 16,-21 0-16,21 0 16,-1 0-16,-20 0 15,21 0-15,-21 0 16,-1 0-16,1 0 16,21 0-1,-22 0-15,22 0 16,-21 0-16,21 0 15,-22 0 1,22 0 0,-21 0 15,21-21-15,0 21-1,-1 0-15,-20-21 16,21 21-1,-21-22 1,42 1-16,-43 21 16,22-21-1,0 21 1,0 0 0,0-21 15,21 0-31,-22 21 15,22-21-15,-21 21 16,0-22-16,0 1 16,21 0-1,-21 21-15,21-21 16,-21 21-16,-1-21 16,1 0 46,21-1-46,-21 22-16,0-21 15,21-21 1,-21 42 0,21-21-16,-21-22 46,21 22-30,0 0-16,0 0 16,-22 0 31,22 0 46,0-1-46,0 1-47,-21 21 16,21-21-16,0 0 15,0 0 1,-21 0 0,0-1 46,0 1-31,21 0-31,0 0 47,-21 21-47,-1-21 16,22 0 46,-21 21-62,21-22 16,0 1 0,0-21-1,-21 42 1,0-42-16,21 20 62,21 22 110,21 0-172,1 0 16,20 0-16,1 0 16,-1 0-16,1 0 15,-1 0-15,-42 0 16,22 0-1,-1 0-15,22 0 16,-1 0-16,1 0 16,20 0-16,1 0 15,0 0-15,20 0 16,-20 0-16,21 0 16,-21 0-16,20 0 15,1 0-15,0 0 16,21 0-16,0 0 15,0 0-15,-21 0 16,63 0-16,-63 0 16,-21 0-16,-1 0 15,-20 0-15,-1 0 16,-20 0-16,20 0 16,1 0-16,20 0 15,-20 0-15,-1 0 16,22 0-1,0 0-15,-1 0 16,1 0-16,-21 0 16,20 0-16,-20 0 15,20 0-15,-20 0 16,-22 0-16,1 0 16,20 0-16,-21 0 15,43 0-15,0 0 16,-1 0-16,65 0 15,-65 0-15,1 0 16,21 0-16,0 0 16,-43 0-16,22 0 15,-43 0-15,22 0 16,-1 0-16,1 0 16,-22 0-16,21 0 15,1 0-15,-1 0 16,-20 0-16,41 0 15,-20 0-15,-1 0 16,1 0-16,-22 0 16,22 0-16,-1 0 15,1 0-15,-1 0 16,1 0-16,-1 0 16,1 0-1,-22 0-15,22 0 16,-1 0-16,-42 0 15,43 0-15,-1 0 16,1 0-16,-22 0 16,43 0-16,-22 0 15,22 0-15,-22 0 16,-41 0-16,62 0 16,-41 0-16,20 0 15,1 0-15,-22 0 16,21 0-16,1 0 15,21 0-15,20 0 16,-20 0-16,0 0 16,-22 0-16,22 0 15,21 0-15,-22 0 16,43 0-16,-42 0 16,0 0-16,-1 0 15,1 0-15,42 0 16,-42 0-16,21 0 15,63 0-15,-84 0 16,42 0-16,-43 0 16,22 0-16,0 0 15,0 0 1,-22 0-16,22 0 16,0 0-16,0 0 15,-21 0-15,42 0 16,-22 0-16,44 0 15,-65 0-15,22 0 16,21 0-16,-42 0 16,21 0-16,42 0 15,-42 0-15,-1 0 16,1 0-16,-21 0 16,42 0-16,0 0 15,0 0-15,-21 0 16,21 0-16,0 0 15,-43 0-15,43 0 16,-42 0-16,0 0 16,-1 0-16,-20 0 15,-22 0-15,43 0 16,0 0-16,-22 0 16,22 0-16,-22 0 15,22 0-15,-22 0 16,22 0-16,-43 0 15,22 0 1,-1 0-16,-20 0 16,20 0-16,1 0 15,20 0-15,-62 0 16,41 0-16,1 0 16,-43 0-16,42 0 15,-20 0-15,-1 0 16,0 0-1,-21 0-15,43 0 16,-22 0 0,-21 0-16,1 0 15,20 0-15,-21 0 16,0 0-16,0 0 16,1 0-16,20 0 15,21 0-15,-20 0 16,-1 0-16,0 0 15,-20 0-15,-1 0 16,21-21-16,-21 21 16,0 0-1,22 0 1,-22 0-16,21 0 16,22 0-1,-22 0-15,0 0 16,-20 0-16,-1 0 15,0 0 1,0 0 0,0 0 15,0 0 94,1 0-109,-1 0-1,-21 21 1,0 1-16,42 20 15,-42-21 17,0 0-32,21-21 15,-21 21 1,0 1 0,0-1-16,0 0 15,0 0 1,0 0-1,0 0 1,0 1-16,0-1 16,0 0-1,0 0-15,0 0 16,0 0 0,0 1-1,0-1 1,0 21-1,0-21 1,0 22-16,0-22 31,0 0-31,0 0 16,0 0 31,0 0-16,0 1-15,0-1 62,0 21 0</inkml:trace>
  <inkml:trace contextRef="#ctx0" brushRef="#br0" timeOffset="105232.97">4064 11642 0,'106'0'187,"-43"0"-187,43 0 16,85 0-16,63 0 15,-22 0-15,-20 0 16,190 0-16,-105 0 16,41 0-16,-20 0 15,-107 0-15,1 0 16,-106 0-16,-21 0 16,-22 0-1,-42 0-15</inkml:trace>
  <inkml:trace contextRef="#ctx0" brushRef="#br0" timeOffset="109776.63">21526 11832 0,'-42'0'281,"21"0"-265,-21 0-1,-1 0-15,-20 0 16,-1 0-16,1 0 15,20 0-15,-20 0 16,21 0-16,20 0 16,1 0-16,-21 0 15,21 0 1,105 0 203,43 0-204,43 0-15,41 0 16,43 0-16,-21 0 16,21 0-16,-63 0 15,42 0-15,-43 0 16,-21 0-16,1 0 15,-22 0-15,21 0 16,-21 0-16,-21 0 16,43 0-16,-22 0 15,-42 0-15,0 0 16,-43 0-16,-42 0 16,22 0-16,-22 0 15</inkml:trace>
  <inkml:trace contextRef="#ctx0" brushRef="#br0" timeOffset="114825.02">3768 12658 0,'63'0'187,"106"0"-171,-63-21-16,-21 21 16,42 0-16,0-22 15,21 1-15,-42 21 16,-21 0-16,20 0 16,-20 0-16,-21-42 15,-22 42-15,21 0 16,1 0-16,-43 0 15,43 0-15,-43 0 16,0 0-16,0 0 16,0-21 31,0 21-1,1 0-30</inkml:trace>
  <inkml:trace contextRef="#ctx0" brushRef="#br0" timeOffset="135496.94">18584 12573 0,'43'0'203,"20"0"-203,-21 0 16,43 0-16,-21 0 15,63 0-15,-43 0 16,43 0-16,0 0 16,-21 0-16,21 0 15,-42 0-15,-1 0 16,65 0-16,-65 21 15,1-21-15,21 21 16,-43-21-16,22 0 16,-22 0-16,22 43 15,-21-43-15,-22 0 16,0 0-16,-21 0 16,1 0-16,-1 0 15,21 0-15,-21 0 16,22 0-16,-22 0 15,0 0 1,21 0-16,1 0 16,-22 0-1,0 0-15,0 0 16,0 0-16,22 0 16,-1 0-16,21 0 15,-41 0-15,41 0 16,22 0-16,-43 0 15,-21 0-15,0 0 16,1 0-16,-1 0 16,0 0 15,21 0-15,-21 0-1,1 0-15,-1 0 16,0 0-1,0 0-15,0 0 16,0 0-16,1 0 16,-1 0-16,0 0 15,42 0-15,-20 0 16,-22 0-16,21 0 16,-21 0-1,43 0-15,-43 0 16,21 0-1,-20 0-15,-1 0 16,0 0-16,0 0 16,0 0-16,0 0 15,1 0 1,20 0 0,-21 0 15,21 0 0,-20 0-15,20 0 15,-21 0-15,0 0 15,0 0 16</inkml:trace>
  <inkml:trace contextRef="#ctx0" brushRef="#br0" timeOffset="138144.73">23050 12637 0,'43'0'156,"-1"0"-156,43 0 16,-1 0-16,22 0 15,21 0-15,-21 0 16,-21 0-16,-1 0 16,43 0-16,-42 0 15,0 0-15,-22 0 16,22 0-16,21 0 16,-43 0-16,1-22 15,-1 22-15,-42 0 16,22-42-16,-22 42 15,21 0-15,22 0 16,-1 0 0,-42 0-16,43-21 15,-1 21-15,22 0 16,-43-21-16,1 21 16,20-21-1,-42 21-15,22 0 16,-22-22-1</inkml:trace>
  <inkml:trace contextRef="#ctx0" brushRef="#br0" timeOffset="139072.88">27114 12764 0,'106'0'31,"-21"0"-15,0 0-16,63-43 16,-21 22-16,0-21 15,0-1-15,0 43 16,-21-21-16,-1 21 15,22-42-15,-21 21 16,-42 21-16,-43 0 16,21-21-16</inkml:trace>
  <inkml:trace contextRef="#ctx0" brushRef="#br0" timeOffset="140824.82">5292 13399 0,'63'0'47,"22"0"-32,-1 0-15,43 0 16,43 0-16,20 0 16,-20 0-16,62 0 15,-20 0-15,21 0 16,-64 0-16,-63 0 15,-42 0-15,-22 0 16</inkml:trace>
  <inkml:trace contextRef="#ctx0" brushRef="#br0" timeOffset="141401.09">7768 13399 0,'21'-22'47,"22"22"-47,20 0 15,-21 0-15,22 0 16,21 0-16,-1 0 16,-20 0-16,20 0 15,-62 0-15,41 0 16,-21 0-16,-20 0 16,20 0-16,-21 0 15,0 0-15,0 0 31,1 0-15</inkml:trace>
  <inkml:trace contextRef="#ctx0" brushRef="#br0" timeOffset="141872.94">8996 13377 0,'84'0'31,"-20"0"-31,21 0 16,-22 0-16,43 22 15,42-22-15,21 0 16,-63 0-16,21 0 16,-42 0-16,-22 0 15,-41 0-15,-1 0 16</inkml:trace>
  <inkml:trace contextRef="#ctx0" brushRef="#br0" timeOffset="149417.16">4022 14351 0,'84'0'172,"-41"0"-157,-1 0 1,-21 0 0,21 0-16,22 21 0,-1-21 15,22 0 1,0 0-16,-22 0 15,-42 0-15,43 0 16,-43 0 0,0 0 46,22 0-46,-22 0-1,0 0-15,0 0 16,21 0-16,-20 0 16,20 0-1,0 0-15,1 21 16,-1 1 0,21-22-16,-20 0 15,-1 0-15,22 0 16,20 0-16,1 0 15,-22 0-15,43 0 16,-21 0-16,-22 0 16,1 0-1,-43 0-15,21 0 16,-20 0-16,-1 0 16,0 0-16,0 0 15,21 0-15,1 0 16,20 0-16,22 0 15,0 0-15,20 0 16,-20 0-16,-21 0 16,-43 0-16,21 0 15,-21 0-15,43 0 16,-1 0-16,-42 0 16,43 0-16,21 0 15,-64 0-15,63 0 16,-20 0-16,-22 0 15,-21 0-15,22 0 16,-22 0-16,21 0 16,1 0-1,20-22-15,1 22 16,-1-21-16,1 21 16,20 0-16,-20 0 15,20-21-15,-62 0 16,-1 21-1,0 0-15,0 0 16,21 0-16,-20 0 16,20 0-16,-21 0 15,43 0-15,-1 0 16,22 0-16,-22 0 16,-20 0-16,62 0 15,-20 0-15,-21 0 16,-22 0-16,0 0 15,1 0-15,41 0 16,-20 0-16,20 0 16,1 0-16,0 0 15,-1 0-15,22 0 16,-21 0-16,-43 0 16,43 0-16,21 21 15,42 0-15,-21-21 16,0 43-16,42-43 15,-42 0-15,43 21 16,41 0-16,-41-21 16,20 0-16,-21 0 15,-42 0 1,-42 0-16,-21 0 16,-22 0-16,43 0 15,-43 0-15,21 0 16,-20 0-16,-1 0 15,0 0-15,1 0 16,-22 0-16,0 0 16,0 0-16,43 0 15,-43 0 1,21 0 0,-21 0-16,43 0 15,-1 0-15,43 0 16,21 0-16,-63 21 15,20-21-15,-20 21 16,-43-21-16,21 0 16,-20 0 421,-22-21-421,-22 0-16,1 0 15,0-43-15,0 43 16,21 0-16,-21 0 16,-22-22-16,43 1 15,-21 42 1,21-42 0,-42-1-1,21 1 1,0 42-16,-1-42 15,22 21-15,-42-1 16,42 1-16,-21-21 16,0 21-16,0 21 15,21-21-15,0-1 16,-22 22 0,1-21-16,0 0 15,21 0 1,-21 21-16,0 0 15,-22 0 17,43-21-32,-21 21 15,0-21-15,0 21 16,-21 0-16,-1-22 16,-20 22-1,-1 0 1,22-21-16,-43 21 15,22 0-15,-43-21 16,0 21-16,-21 0 16,0 0-16,21-42 15,-21 21-15,43 21 16,-65 0-16,22 0 16,22 0-16,-1 0 15,42 0-15,-63-22 16,0 22-16,-21 0 15,21-42-15,42 21 16,-42 21-16,43 0 16,20 0-16,-20-21 15,20 21-15,1 0 16,-1 0-16,22 0 16,-22 0-16,22 0 15,0 0-15,-43 0 16,43 0-16,-43 0 15,64 0 1,-43 0-16,1 0 0,20 0 16,-20 0-1,-1 0-15,1-21 16,21 21-16,-43 0 16,0 0-16,1 0 15,20 0-15,-21-22 16,-20 1-16,20 21 15,0-21-15,22 21 16,-1-21-16,22 21 16,-22 0-16,-20 0 15,20 0-15,-20-21 16,41 0-16,-41 21 16,-1 0-16,43-22 15,-43 1-15,-42-21 16,85 42-16,-43 0 15,0-21-15,-42 21 16,106 0-16,-106 0 16,64-21-16,-1 21 15,1-43-15,-22 22 16,21 21-16,-20 0 16,20 0-16,-63 0 15,85-21-15,-64-21 16,43 42-16,-22 0 15,21 0 1,-20 0-16,20 0 16,1 0-16,-22 0 15,43 0-15,-43 0 16,22 0-16,-22 0 16,21 0-16,-20 0 15,-1 0-15,0 0 16,43 0-16,-21 0 15,-1 0-15,43 0 16,-43 0-16,22 0 16,21 0-16,-21 0 15,-1 0-15,-20 0 16,-1 0-16,43 0 16,-21 0-16,-1 0 15,1 0-15,-21 0 16,-1 0-16,22 0 15,21 0-15,-43 0 16,22 0-16,21 0 16,-22 0-16,1 0 15,21 0-15,0 0 16,-22 0 0,1 0-16,0 0 15,20 0 1,-41 0-16,42 0 15,-22 0-15,22 0 16,0 0-16,-21 0 16,-1 0-1,22 0-15,-21 0 16,21 0 0,0 0-16,-22 0 15,22 0-15,-42 21 16,20-21-16,22 0 15,-21 42-15,-1-42 16,43 21 0,-21-21-16,0 0 156,21 21-140,0 1-16,0 41 15,0 1-15,0-1 16,0 1-16,0-1 15,42 22-15,-20-22 16,-22-20-16,21 20 16,42 1-16,-63-43 15,0 21-15,0 0 16,21-20 0,-21-1-16,0 0 31,22 0-16,-22 0 17,0 0-17,0 1-15,21-1 16,-21 0 0,0 21-16,21-21 15,21 43-15,-42-1 16,21-63-1,-21 22 1,0-1 15,22 0 94,-1-21-62,21 0-63,22 0 15,-1 0-15,1 0 16,20 0-16,43 0 16,21 0-16,-42 0 15,0 0-15,0 0 16,0 0-16,42 0 16,-63 0-1,-22 0-15,1 0 16,-22 0-16,-21 0 15,21 0-15,-20 0 32,-1 0-1,0 0-15,0 0-1,0 0 1,0 0-1,1 0 1,-1 0 0,21 0 109</inkml:trace>
  <inkml:trace contextRef="#ctx0" brushRef="#br0" timeOffset="151576.14">15219 13356 0,'0'85'79,"21"21"-79,21-22 15,-42 1-15,21 42 16,-21 21-16,43-63 15,-22 42-15,-21-21 16,21-22-16,-21-20 16,42 21-16,-20-64 15,-1 21-15,-21-21 16,0 0 0,0-42 140,0-21-156,0 21 15,0-22-15,0 1 16,0 0-16,0-1 16,0 1-1,0 21 1,0-21 0,0 20-1,0-20-15,0 21 31,0 0 1,0 0-1,21-22-15,0 43 62,21 0-47,1 0-15,20 0-1,-63 21 1,21 1-1,1-1 1,-1 0 0,-21 0-1,0 0-15,21 0 16,0 22 0,-21-22 30,21-21-46</inkml:trace>
  <inkml:trace contextRef="#ctx0" brushRef="#br0" timeOffset="153600.65">15938 13907 0,'43'84'110,"-43"-41"-95,42 20-15,-42-21 16,21-20-16,-21 20 15,21 0-15,-21-21 16,0 1 0,0-65 124,0 1-124,-21 0 0,0-1-16,0 1 15,21-22-15,-21 22 16,0 0-16,-1 21 15,22-1-15,0 1 16,0 0 0,-21 21 15,21 21 297,-42 22-312,21-22-16,21 21 31,-21-21 0</inkml:trace>
  <inkml:trace contextRef="#ctx0" brushRef="#br0" timeOffset="154952.72">16002 14372 0,'21'0'63,"0"-21"-48,0 0 32,22 21-31,-22 0 0,21-42 30</inkml:trace>
  <inkml:trace contextRef="#ctx0" brushRef="#br0" timeOffset="162744.92">16658 13907 0,'64'-22'188,"-1"1"-173,1 21 1,-1-21-16,-63 0 16,21 21-1,-21-21 16,-21 21 110,0 0-125,0 0-16,-22 0 15,22 0 1,0 0-16,0 0 16,0 0 15,0 0 0,-1-21 16,22-1 31,-21 1-31,0 21-16,63 0 172,-20 0-203,-1 0 16,21 0 0,22 21-1,-43-21-15,0 0 16,0 22-1,0-22 17,-21 21 108,0 0-124,-21 64 0,21-64-1,-42 21-15,-1 0 16,22-20-16,-42 41 15,63-42-15,-21 0 16,-1 1 0</inkml:trace>
  <inkml:trace contextRef="#ctx0" brushRef="#br0" timeOffset="164328.93">17314 13039 0,'-21'0'32,"21"21"-17,0 21 1,0 1-16,21 20 16,0-42-16,-21 43 15,22-1-15,-1 1 16,0-1-16,0 22 15,0-22-15,-21 1 16,43-1-16,-43-41 16,0-1-1,21 21-15,-21-21 16,0 0 0,0-63 124,0 0-140,0 21 16,0-22-16,21 1 15,0-43-15,0 85 16,-21-42-16,0 21 16,0-43-16,0 43 15,21-21 1,22 42 187,-22 21-172,-21 0-15,0 0 0,0 22-1,21-22 1,0 21-16,0 0 31,-21-20 0,22-22-31,-22 42 16,21-42 0,-21 21-1,21 0 1,-21 0 46</inkml:trace>
  <inkml:trace contextRef="#ctx0" brushRef="#br0" timeOffset="165064.92">18140 13462 0,'0'-21'188,"42"0"-188,0-22 15,22 43-15,-22 0 16,-21-21-16,22 21 16,20-42-1</inkml:trace>
  <inkml:trace contextRef="#ctx0" brushRef="#br0" timeOffset="166184.17">18965 12933 0,'0'21'171,"0"43"-155,0-1-16,0-21 16,0 22-16,0-1 15,0 1-15,0-22 16,0 22-16,0-1 16,0-20-16,0-1 15,0-21 1,0 0-16,0 0 15,0 1 1,0-1 0</inkml:trace>
  <inkml:trace contextRef="#ctx0" brushRef="#br0" timeOffset="167495.91">18521 13208 0,'0'-21'140,"0"-21"-124,42 20 0,0 22-1,1-21-15,20 0 16,-20 21-16,-22-21 0,21 21 15,22-21 1,-43 21 0,21 0 281,-42 21-297,0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11738" units="1/cm"/>
          <inkml:channelProperty channel="Y" name="resolution" value="36.14458" units="1/cm"/>
          <inkml:channelProperty channel="T" name="resolution" value="1" units="1/dev"/>
        </inkml:channelProperties>
      </inkml:inkSource>
      <inkml:timestamp xml:id="ts0" timeString="2024-06-13T02:47:44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19071 12912 0,'0'-21'109,"-21"21"-109,0 0 16,-43 21-16,64 0 16,-42 0-16,-22 21 15,22-20-15,21-22 16,0 21-16,0 0 16,21 0-16,-22-21 15,22 21-15,0 0 16,0 1-16,0-1 15,0 0-15,0 0 16,0 21-16,0 1 16,0-1-1,43 0 1,-43-20 0,21-1-1,0 0-15,0 21 16,22 1-1,-43-22 1,21-21-16,0 0 16,0 21-1,0-21 32,-21 21-31,43-21-16,-22 21 15,0-21 1,0 0 0,0 0-16,0 0 15,1 0 17,20 0-17,-21 0 1,21 0-1,-20 0 17,20 0-17,-21 0-15,0 0 16,-21-21-16,0 0 31,0 0-15,0 0-1,0-1 17,0 1-17,0 0-15,-21 21 16,21-21-16,-21 21 16,0 0 15,0-21-31,21 0 15,-22 21 32,1 0-47,-21 0 16,21 0 0,0 0-16,-1 0 15,1 0 1,0 0-1,0 0 1,0 0-16,0 0 16,-1 0 15,1 0-15,0 0-16,0 0 31,21 21-31,-21-21 15,0 21 64,-1-21-79,22 21 15,-21 0 251,21 0-251,-21-21 1</inkml:trace>
  <inkml:trace contextRef="#ctx0" brushRef="#br0" timeOffset="1904.77">15642 15071 0,'0'-21'203,"-21"21"-187,-21 0 0,126-22 187,-20 1-203,-22 0 15,0 21 1,22 0-16,-43-21 16,43 0-16,41-22 15,-83 43-15,20 0 16,0-21-16,1 0 15,20 0 1,-42 21-16,22-21 16,-22 21-16,0-21 15,0 21 1</inkml:trace>
  <inkml:trace contextRef="#ctx0" brushRef="#br0" timeOffset="6984.37">3027 15367 0,'106'0'172,"253"42"-157,-126-20 1,42-1-16,64 42 15,-64-42-15,85 43 16,-106-22-16,-21-21 16,21 1-16,-64-1 15,22-21-15,-21 0 16,-43 42-16,0-42 16,0 21-16,-42-21 15,-21 0-15,-1 0 16,43 0-16,-42 0 15,0 0-15,-22 0 16,22 0-16,-1 0 16,1 0-16,0 0 15,-22 0-15,22 0 16,-22 0-16,22 0 16,-43 0-16,22 0 15,-43 0-15,21 0 16,-20 0-16,20 0 15,0 0-15,1 21 16,-1-21 0,0 0-16,-21 22 15,1-22-15,-1 0 16,21 0 0,-21 0-16,0 0 15,43 21-15,-22-21 16,-21 0-16,43 0 15,-43 0-15,21 0 16,22 0-16,-43 0 16,0 0-16,22 0 15,-22 0-15,21 0 16,-21 0 0,22 0-1,-22 0 1</inkml:trace>
  <inkml:trace contextRef="#ctx0" brushRef="#br0" timeOffset="14992.3">4127 15325 0,'0'-21'438,"0"-1"-422,43 22-1,-22 0-15,0 0 16,21-42-1,-20 42 1,-1 0 0,0 0-1,0 0 173,0 0-141,0 0-32,1 0 1,-1 0 0,0 0-1,0 0-15,21 0 16,-20 0-1,20 0 1,-21 0 0,21 0-1,-20 0 1,-1 0 0,0 0-1</inkml:trace>
  <inkml:trace contextRef="#ctx0" brushRef="#br0" timeOffset="17185.5">3260 15917 0,'0'22'110,"0"62"-110,0 1 15,0-22-15,0 22 16,0-21-16,0-22 16,0 21-16,0-41 15,0 20 1,0-21-1,0 0 1,0 0-16,0 1 31,0-1-15,21-21 46,-21-21 79,0-1-141,0-20 16,0 0-16,0-1 15,-21-20 1,-1 63-16,22-21 16,-21 0-16,0-1 15,0 1 1,0 21 62,0 0-47,-1 0-31,-41 0 16,42 0-16,0 0 15,-1 0 1,1 0 93,21 21-77,0 22-17,0-22 1,21 42-16,1-63 16,-22 22-1,21-22-15,0 21 16,0 0-16,21-21 31,-20 21-15,-1-21 31,0 0-47,0 21 15,0-21 1,22 21-1,-22-21 32,0 0-15,0 0 46,0 0 94</inkml:trace>
  <inkml:trace contextRef="#ctx0" brushRef="#br0" timeOffset="18071.46">3450 16277 0,'21'-21'110,"0"21"-95,1 64 1,-22-22-16,21-21 16,-21 21-16,0-20 15,0 20 1</inkml:trace>
  <inkml:trace contextRef="#ctx0" brushRef="#br0" timeOffset="18712.52">3450 15960 0</inkml:trace>
  <inkml:trace contextRef="#ctx0" brushRef="#br0" timeOffset="20048.3">3662 16277 0,'0'21'156,"21"-21"-156,-21 22 16,21-22-16,0 42 16,-21-21-16,21-21 15,-21 21 1,0 0-16,22 1 31,-1-22 0,0 0 79,-21-43-110,0 1 15,21 0 1,-21 20 0,0 1-16,21 0 15,-21 0 1,0 0-1,21 21 1,-21-21-16,0-1 16,0 1-16,0 0 15,0-21 1,0 21 46</inkml:trace>
  <inkml:trace contextRef="#ctx0" brushRef="#br0" timeOffset="23416.09">4466 16425 0,'21'0'203,"22"0"-187,41 0-16,43 0 15,43 0-15,20 0 16,64 0-16,85 0 16,-85 0-16,0 0 15,-21 0-15,-64 0 16,-84 0-16,-22 0 16,-42 0-16,0 0 15,-21 22 126,-42-22-94,21 0-47,-21 0 15,-1 0 1,22 0-16,-42 0 16,20 0-16,22 0 15,-64 0-15,43-22 16,21 22-1,-43 0-15,43-21 16,-21 21-16,21-21 16,-22 0-16,1 21 15,0-21-15,21 21 16,-1 0-16,-20 0 16,21 0-1,0-21 423,21-1-345,42 22-61,-21 0-1,0 0-31,1 0 16,20 0-1,-21 0-15,21 0 16,-20 0-1,20 0-15,-21 22 16,21-22-16,1 42 16,-1-21-1,0-21 1,1 21 0,-22-21-1,0 21 1,0 1 15,0-22-15,1 0 15,-1 0-15,-21 21-16,21-21 31,21 0-16,-42 21 1,21 0 0,1-21 77,-1 0 157,-21 42-218,-21-20-32,-1-22 15,1 21 1,0 0-16,0 0 0,0-21 16,21 21-16,-43 0 31,43 1 31,-21-22 1,0 21-32,0-21-31,0 21 16,-22 21-1</inkml:trace>
  <inkml:trace contextRef="#ctx0" brushRef="#br0" timeOffset="33799.79">3069 17463 0,'0'21'125,"21"21"-125,0-21 16,-21 43-16,0-43 15,22 21-15,20-21 16,-42 22-16,0-22 16,0 21 31</inkml:trace>
  <inkml:trace contextRef="#ctx0" brushRef="#br0" timeOffset="35640.04">3238 17505 0,'22'-21'47,"41"21"-47,-21 21 16,-20 21-1,-1-21 1,21 22-16,-42-22 15,21 0-15,-21 0 16,0 0 0,0 1-16,-21-22 140,21-22-140,0-41 16,0 42-16,-21-22 16,21 22-16,0-21 15,0 21-15,0-22 16,0 22-1,0-21 32,21 42 47,0 0-78,0 0-16,1 0 15,-1 0-15,0 21 16,0 0-16,21 22 16,-20 20-1,-1-63-15,-21 42 16,0-20-1,0 20 32,0-106 94,0 22-125,-21 0-16,21-1 15,0 22-15,0-42 16,0 42-1,21-1-15,0 1 16,-21 0 0,21 0-1,21 21 32,1 0-47,-22 0 16,0 21-1,0 0-15,0 0 16,1 22 0,20-22-16,-42 0 15,21 21 17,-21-20-17,0-1 1,42 21-1,-42-21 1,22 0 0</inkml:trace>
  <inkml:trace contextRef="#ctx0" brushRef="#br0" timeOffset="37345.35">4191 17103 0,'42'0'15,"-21"42"1,-21-21-1,0 0-15,0 22 16,0-22 0,0 21-16,0-21 15,0 1 1,0-1-16,0 0 16,0 0-1,-21 0 1,0-21 15,0 0-15,0 0-16,0 0 15,-22 0 48,22 0-63,0-21 31,21-21-15,0-1-1,0 1-15,0 21 16,0 0 0,0 0-1,0-1 32,0 1-31,0 0-1,21 21 48,21 0-48,-20 0 1,-1 0-16,0 21 16,0 0-16,0 22 15,22-1-15,-43-21 16,21 43-16,0-22 16,21 43-16,-42-43 15,0-21 1,21 22-16,-21-22 15,0 0-15,22 21 16,-22 1-16,0-1 16,0-21-16,21 21 15,-21 1-15,0-1 16,0-21-16,21 22 16,-21-22-1,0 21-15,0-21 31,0 22-15,0-22 31,-21-21 0,0 0-47,-1 0 15,-20 0-15,21-21 16,21-1 0,-42 1-16,20 0 31,22 0-31,-21 21 16,21-21-1,0 0 1,0-22-1,0 22-15,0 0 16,0-21-16,0-1 16,0 22-1,21 21-15,-21-21 16,22 21 0,-1-21 15,-21 0 31,0-1 1</inkml:trace>
  <inkml:trace contextRef="#ctx0" brushRef="#br0" timeOffset="38024.69">3090 17251 0</inkml:trace>
  <inkml:trace contextRef="#ctx0" brushRef="#br0" timeOffset="40584.4">5122 17505 0,'64'0'141,"-43"0"-141,21 0 15,43 0-15,-64 0 16,43 0-16,20 0 15,1 0-15,42 0 16,42 0-16,-63 0 16,-21 0-1,21 0-15,-64 21 16,0-21-16,1 0 16,-22 0-16,21 0 15,-21 0 1,22 0-1,-22 0 1,-64 0 125,1 0-126,0 0-15,-1-21 16,-41 0-16,41 21 16,22-21-16,-21-1 15,0 22-15,-1-21 16,1 21-1,21-21 1,0 21-16,-1 0 16,44 0 374,-1 0-390,0 0 16,0 0-16,0 0 16,-21 21-1,21-21-15,22 21 16,-22-21-1,0 22-15,0-22 16,0 0-16,1 21 16,-1-21-1,0 21-15,-21 0 16,21-21 0,21 21 15,-20-21 47,-22 21-78,0 1 47,21-22-47,0 21 31,-21 0 157,0 0-173,0 0-15,-42 22 16,20-22-16,1-21 15,-21 42 1,21-21 0,0-21-16,-1 0 15,1 0 142,0 0-142,0 0-15</inkml:trace>
  <inkml:trace contextRef="#ctx0" brushRef="#br0" timeOffset="42328.28">10922 16214 0,'0'42'78,"0"-21"-78,0 43 16,0-22-16,0-21 16,42 22-16,-42-22 15,0 0-15,0 0 16,0 0-16,0 0 15</inkml:trace>
  <inkml:trace contextRef="#ctx0" brushRef="#br0" timeOffset="43399.85">10880 16023 0</inkml:trace>
  <inkml:trace contextRef="#ctx0" brushRef="#br0" timeOffset="45199.69">11091 16256 0,'64'85'109,"-64"-43"-93,0-21-16,42 0 15,-42 43-15,0-43 16,0 43-16,0-22 16,0 0-1,21 1 1,-42-65 124,0-20-140,21-21 16,0-1-16,0 43 16,0-21-16,0-1 15,0 1-15,0 21 16,0 0-16,0-1 16,0 1-1,0 0-15,21 21 16,0 0 140,0 0-156,22 0 31,20 42-15,-63 22-16,21-43 16,1 21-16,-1 1 15,21 20-15,-42-20 16,0-1-1,0-21-15,42 21 16,-42-20 0,0-1-1</inkml:trace>
  <inkml:trace contextRef="#ctx0" brushRef="#br0" timeOffset="46823.87">11642 16362 0,'0'21'79,"0"21"-79,0 22 15,0 21-15,21-22 16,-21-21-16,0 43 15,0-43-15,0-20 16,21-1 0,-42 0 77,-22-21-93,1-85 16,42 22 0,0-1-16,-21 1 15,0 20-15,21-20 16,0-1-16,0 43 16,0-21-16,0 21 15,0 0-15,0-1 16,0 1-16,0 0 15,0-21 17,21 21-1,0 21 78,0 0-93,0 0 0,1 0-1,-1 0 1,-21 21-16,21 0 15,21 0 1,-42 0 0,21-21-16,-21 21 15,22 1 1,-1-1 15,0 0-31,-21 0 16,0 0 78,0 0-94,0 1 15,0-1 1,-21-21-1,21 21 1,-21 0-16,-1 0 16,1-21-1,0 0 1,0 0 0,-21 0-16,20 0 15,-41 0 1,42 0-16,-22 0 15,43-21-15,-21 21 47,21-21 63,0 0-95,0 0 1,0-1 0,43 22-16,-43-21 15,21 21-15</inkml:trace>
  <inkml:trace contextRef="#ctx0" brushRef="#br0" timeOffset="49257.04">12086 16214 0,'21'0'156,"-21"42"-140,43 22-16,-43-43 16,21 21-16,-21 0 15,21 1-15,-21-22 16,21 0-16,-21 0 16,0 0-16,21-21 15,-21 22 1,21-22 93,1 0-109,-1 0 16,0 0-1,42-43-15,-20 22 16,-43-21 0,21 42-16,-21-43 15,0 22-15,21-42 16,0 42 0,-21-1-1,0 1-15,0 0 16,0 0 15,0 63 203,21 1-218,1-1-16,-1 0 16,0 1-16,0-43 15,-21 21-15,0 0 16,42 21 0,-20-21 15,-1-21-16,0 0 1,21 0 0,-21 0-1,43 0-15,-43 0 16,21-21-16,-20 21 16,20-21-16,0-21 15,-21 21-15,22-22 16,-43 22-1,0-21 1,21-1-16,-21 22 16,0-42-16,0 20 15,21-20-15,-21 21 16,0-1-16,0-20 16,0-1-16,0 43 15,0-42-15,0 20 16,0 1-16,0 0 15,0-1 1,-21 22-16,21 0 16,-21 21-16,21-21 15,-21 21-15,21-21 16,0-1 46,0 107 173,0 0-220,0 42-15,0-64 16,0 22-16,0-22 16,21 43-16,0-63 15,0-1-15,0 21 16,0 1-16,1-43 16,-1 21-16,-21 1 15,42-43-15,-42 42 16,21-42-1,-21 21 1,21 0-16,1 1 16,-22-1 15,21-21-15,-42 0 109,-1-21-110,-20-1-15,42 1 16,-21 0-16,21 0 15,0 0-15,-42 0 16,42-1-16</inkml:trace>
  <inkml:trace contextRef="#ctx0" brushRef="#br0" timeOffset="50008.28">12848 16171 0,'0'-42'156,"85"42"-140,-22-21-16,-42 0 15,22-22-15,-22 22 16,0 21 0,0 0-16,0-21 15</inkml:trace>
  <inkml:trace contextRef="#ctx0" brushRef="#br0" timeOffset="51096.29">13335 16235 0,'21'0'47,"21"0"0,-20-21-47,-1-22 16,0 43-16,0-63 15,-21 42-15,42-43 16,-42 22-16,0 0 16,0-1-16,0 22 15,0 0 126,-42 42-110,0 21-15,-1 22-1,43-43-15,-21 43 16,21-43-16,0 0 16,0 21-16,0-21 15,0 22 1,0-22 0,0 0 15,21 0 16,1-21-16,-1 0-31,0 0 16</inkml:trace>
  <inkml:trace contextRef="#ctx0" brushRef="#br0" timeOffset="52479.71">14055 16235 0,'21'-21'125,"42"0"-109,64-1-16,43-41 15,-1 63-15,43-42 16,-85-22-16,105 1 16,-105 41-1,-42 1-15,-43 0 16,1 0-16,-64 21 94,-64 0-79,43 0-15,-107 0 16,-20 0-16,0 0 15,42 0-15,-85 0 16,85 0-16,-21 0 16,42 0-16,43 0 15,41 0-15,44 0 94,147 0-78,43 0-1,42 0-15,-64 0 16,1 0-16,63 0 16,-64 42-16,-42 22 15,-84-64-15,-43 21 16,0-21-16,-21 21 31,0 0-15,0 22-1,0-22 1,0 21 0,-42 0-16,-22 22 15,22-64 1,-43 21-16,22 0 15,-1 22-15,1-22 16,-22 0-16,0 21 16,1-21-16,41-21 15,-20 22-15,-22 41 16,64-63-16,0 0 16,0 0-16,0 21 15</inkml:trace>
  <inkml:trace contextRef="#ctx0" brushRef="#br0" timeOffset="62847.78">10710 17505 0,'21'0'62,"85"0"-46,64-21-16,62 0 15,128-1-15,85-62 16,105 20-16,212-42 16,-42 22-16,169-64 15,-170 42 1,107 21-16,-128 64 15,-41-64-15,-234 85 16,-21-21-16,-190 0 16,-22 0-16,-63-22 15,-106 43-15,22-21 16,-43 0 187,0-42-187,-64 20-16,22-20 15,-43-1 1,22-42-16,-43 1 16,0 20-16,0 0 15,43 43-15,-1-43 16,43 85-16,0-21 15,0 0 1,0 0-16,-1 21 16,1-21-1,0 21-15,-21 0 16,-1-22-16,1 22 16,0-21-16,-22 21 15,1-21-15,20 21 16,-41-21-16,-22 21 15,42-21-15,-20 21 16,-1-21-16,-42 21 16,0-22-16,0-20 15,-21 21-15,0 21 16,-22 0-16,1 0 16,21 0-16,21 0 15,-42 0-15,-1 0 16,1 0-16,-43 0 15,22 0 1,20 0-16,1 0 16,-21 0-16,-22 0 15,21 0-15,43 0 16,-21 0-16,63 0 16,-21 0-16,42 0 15,1 0-15,-1 0 16,0 0-16,-42 0 15,-42 0-15,42 0 16,-42 0-16,-43 0 16,85 0-16,-42 0 15,21 0-15,21 0 16,42 0-16,0 0 16,1 0-16,20 0 15,-21 0-15,43 0 16,0 0-16,-22 0 15,22 0-15,0 0 16,-1 0-16,22 0 16,0 0-16,0 0 15,0 0 1,-1 0-16,1 0 16,0 0-1,0 0-15,-21 0 16,-1 0-16,1 0 15,-22 0-15,43 0 16,0 0 0,0 0-16,0 0 187,-43 21-171,64 0-16,-21 0 15,-21 43-15,21-43 16,21 0-16,-22 0 16,-20 1-16,42 20 15,-21 0 1,0-21 15,21 1-31,0-1 16,-21-21-16,21 21 15,0 0 1,0 0-16,0 43 31,-22-43 1,22 21-1,-21-21 78</inkml:trace>
  <inkml:trace contextRef="#ctx0" brushRef="#br0" timeOffset="63519.91">11091 16002 0</inkml:trace>
  <inkml:trace contextRef="#ctx0" brushRef="#br0" timeOffset="66479.96">20553 15790 0,'42'0'141,"43"-42"-141,-64-21 15,-21-1-15,85 22 16,20-22-16,128-20 16,-106 41-16,21-20 15,-21 42-15,-105-1 16,20 22-16</inkml:trace>
  <inkml:trace contextRef="#ctx0" brushRef="#br0" timeOffset="67215.72">20934 15494 0,'42'0'78,"0"42"-78,-20 22 16,20 21-16,-21-22 16,0-21-16,22 1 15,-22-1-15,-21-21 16,0 0-1,0 1 17,0-1-1</inkml:trace>
  <inkml:trace contextRef="#ctx0" brushRef="#br0" timeOffset="69264.27">21548 15769 0,'-43'0'266,"22"0"-235,21 21 0,0 1-15,0 20-16,0-21 15,0 0 1,0 0 15,21 1-15,0-22 0,1 0 30,-22 21-14,21-21 15,21 0 15,-21 0-31,0-21-31,1-43 16,-22 22 15,0 21-15,-22-1-1,22 1-15,-42 0 16,42 0-16,-42 21 16,21-21-1,-1 0 17,1 21-1,0 0-16,0 0 79,0 0-63,21 84-31,0-20 16,0-43-16,0 21 16,21 22-16,21-22 15,-21 0 1,1 1-16,20-22 16,-42 0-16,21 0 15,-21 0 16,21-21-31,0 0 32,1 0-1,-1 0-15,0 0-1,0 0 32,0 0-47,0 0 16,1-21-1,-1 21 1,0-21 15,0 21 0</inkml:trace>
  <inkml:trace contextRef="#ctx0" brushRef="#br0" timeOffset="70919.82">21696 15706 0,'21'21'125,"-21"0"-125,42 21 16,-42-20-16,21-1 15,-21 21 1,0-21-16,22 0 31,-1 1-31,-21-1 16,0 0-1,0 0 1,0 0-16,0-42 188,0-42-188,0 41 15,0-41-15,0-22 16,0 43-16,0 21 15,21-43-15,-21 43 16,0 0-16,0 0 16,0 0-16,0-1 15,0 1-15,0 0 16,0 0-16,0-21 16,21 42-16,-21-43 15,0 22 1,0 0-1,0 0 1,-42 0 31,42 63 109,0-21-140,0 21-16,0-20 15,0-1-15,21 42 16,-21-42-16,0 43 16,42-43-16,-42 21 15,21-20 1,1 20-16,-22-21 16,21 0-1,0 0 1,42 1 15,-41-22 32,-1 0-17</inkml:trace>
  <inkml:trace contextRef="#ctx0" brushRef="#br0" timeOffset="71752.3">21929 15050 0,'21'0'63,"0"63"-47,21-21-16,-42 22 15,85 21-15,-64-22 16,21-21-16,-42 22 15,43-1-15,-43-20 16,21-1-16,0-21 16,-21 22-16,0-22 15,21-21 1,-21 21 31</inkml:trace>
  <inkml:trace contextRef="#ctx0" brushRef="#br0" timeOffset="72360.28">22077 15579 0,'0'-43'94,"21"43"-94,0-42 15,0 42-15,0 0 16,1-21-16,20 21 47,-21-42 46</inkml:trace>
  <inkml:trace contextRef="#ctx0" brushRef="#br0" timeOffset="72768.14">22458 15367 0</inkml:trace>
  <inkml:trace contextRef="#ctx0" brushRef="#br0" timeOffset="127415.99">11070 0 0,'-254'0'47,"0"0"-47,-21 0 15,-106 0-15,-169 42 16,-43 22-16,-254 84 15,128 0-15,-86 43 16,22-1-16,-85 1 16,22 42-16,41-43 15,-41 43-15,189 21 16,171-21-16,-107-22 16,148 86-16,382-1 15,63-63-15,0 0 16,0 105-16,0 65 15,0 41 1,0 1-16,0-43 16,0 106-16,0-43 15,21 234-15,127-212 16,22 84-16,84 22 16,63 21-16,22 105 15,42 1-15,0-85 16,-21 42-16,-1-169 15,22 64-15,106 21 16,64-43-16,-1-21 16,21-190-16,-20-85 15,63 106-15,-43-43 16,1 43-16,-22-43 16,-63-105-16,63 42 15,106 0-15,127-63 16,-42-64-16,-42-43 15,84 22-15,-85-64 16,107-42-16,-64 0 16,21 0-16,-85 0 15,191 0-15,-127 0 16,232 0-16,149-148 16,-21 106-1,-64 63-15,191 64 16,-191-43-16,-64-42 15,-62 0-15,-107 0 16,-106-21-16,-84-43 16,-169-20-16,359-149 15,-127 42-15,85-20 16,-190 41-16,-149 22 16,1-42-16,20-22 15,-148 64-15,-84 21 16,-43-106-16,-169 85 15,0-21-15,0-107 16,0 86-16,0-22 16,0 1-16,0 20 15,0-42-15,0 43 16,0 42-16,0-22 16,0 22-16,0 0 15,0-21-15,0-22 16,0 1-16,0-43 15,0 42-15,-21-20 16,-63-86-16,-43 43 16,0 21-16,0-63 15,-43 0 1,22 21-16,0-1 16,-43 1-16,86 64 15,-107-107-15,43 64 16,-64-21-16,-21-43 15,21 64-15,-85-42 16,1 42-16,105 64 16,-84-43-16,21 63 15,-22-62-15,-105 41 16,169 64-16,1 21 16,-65-21-16,-105 0 15,-64 0-15,170 43 16,-106-1-16,-212-63 15,254 127-15,-148-85 16,85 85-16,0-1 16,-22-62-16,43 84 15,-64 0-15,1 0 16,-22-64-16,85 64 16,-64 0-16,64 0 15,0 0-15,42 0 16,21 0-16,-21 0 15,106 0 1,0 0-16,64 0 16,-1 0-16,1 0 15,42 0-15,-64 0 16,21 0-16,1 0 16,-22 0-16,22 0 15,-22 0-15,43 0 16,-22 0-16,64 0 15,-21 0-15,0 0 16,21 0-16,0 0 16,-42 0-16,20 0 15,-41 0-15,-22 43 16,1-43-16,-22 0 16,-21 0-16,42 0 15,-105 0-15,63 0 16,-22 0-16,-41 0 15,-22 0-15,-63 0 16,63 0-16,-126 0 16,-1 0-16,106 0 15,22 0-15,84 0 16,21 0-16,-21-43 16,21-20-16,0 42 15,43-22 1,-43-41-16,63 62 15,-62-83-15,20 41 16,64 43-16,0-21 16,21-1-16,63 22 15,1 21-15,41-21 16,-20 21-16,21-21 16,0 0-1,0 21 1,-1-22-16,1 1 15,0 0-15,0 0 16,-21-21-16,20-22 16,-41-21-16,21 22 15,-1-64-15,-41 0 16,-43-64-16,105 22 16,-62 0-16,41-43 15,-20 43-15,42-43 16,0 64-16,-22 0 15,22 42-15,21-21 16,0 63-16,-21-20 16,21 20-16,0 43 15,21-64 1,0 1-16,0 20 0,22 22 16,41-64-1,1 43-15,0-22 16,-43 43-16,64-43 15,21 0-15,0 1 16,63 20-16,43-42 16,64 22-16,-1-22 15,-63-21-15,42 63 16,106-42-16,21 1 16,-21 41-16,64 1 15,41-1-15,44 43 16,126-43-16,85 64 15,126 0-15,-126 0 16,233 0-16,63 0 16,-63 0-16,105 0 15,-274 0-15,-43 0 16,-127 0-16,-233 0 16,-64 0-16,-20 0 15,-64 0-15,-42 0 16,20 0-16,-83 0 15,62 0 1,-84 43-16,106-22 16,-21 21-16,-22-21 15,22 22-15,0-1 16,42-21-16,-43 0 16,22 22-16,-85-22 15,22 42-15,-43-20 16,-22-22-16,22 64 15,-42-43-15,42 43 16,-63-22-16,20 1 16,-41 20-16,41 43 15,1 0-15,-22 0 16,1-42-16,21 42 16,-22 42-16,1-63 15,-1 21-15,22 42 16,-85-84-16,42 63 15,-21 0-15,22 22 16,-43-22-16,0-21 16,0-42-16,21 20 15,-21-83-15,0 62 16,-21-20 0,-1-22-16,-20 22 0,0-22 15,-22 64 1,-20-43-16,20 22 15,1-22-15,-43 22 16,42-21-16,-105 41 16,63 1-16,0-21 15,22 0-15,-43-22 16,21 1-16,0 20 16,42 1-16,1-64 15,-22 64-15,-21-22 16,64-42-16,-21 64 15,-1-64-15,-21 43 16,43-43-16,-21 21 16,20 1-16,-41 20 15,62-63-15,-20 21 16,0-21-16,-1 21 16,-20 1-16,-43 20 15,43 0-15,-1-42 16,22 21-16,-43 1 15,-21 20-15,43-42 16,-22 21-16,-21 0 16,22 0-1,-1 22-15,-21-22 16,64 0-16,21 21 16,-22-42-16,-41 64 15,-1-43-15,-63 0 16,63-21-16,-42 21 15,85-21-15,-22 22 16,1-22-16,42 0 16,-22 0-16,-20 21 15,42-21-15,-1 21 16,1-21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6.11738" units="1/cm"/>
          <inkml:channelProperty channel="Y" name="resolution" value="36.14458" units="1/cm"/>
          <inkml:channelProperty channel="T" name="resolution" value="1" units="1/dev"/>
        </inkml:channelProperties>
      </inkml:inkSource>
      <inkml:timestamp xml:id="ts0" timeString="2024-06-13T02:33:41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5080 0,'212'42'187,"42"-42"-187,0 0 16,63 0-1,64 0-15,-85 22 16,1-22-16,-1 0 16,-63 0-16,-21 0 15,-64 0-15,0 0 16,-63 0-16,-43 0 15,21 0-15,-41 0 16,-1 0-16,0 0 78,0 0 188,-21-64-251,-42 22-15,42-1 16,-21 1-16,-43-21 16,43-22-16,21 64 15,-64-64-15,43 22 16,21 20-16,-42-20 16,21 42 30,0-1 111,-1 1-110,1 21-32,0-21 1,21 0-16,-21 0 15,0-22 1,0 22-16,-1 0 16,1 0-16,0 0 15,21 0 1,-21 21 15,0 0 141,-22 0-172,22 0 16,-21 0-16,0 0 15,-43 0-15,21 0 16,-41 0-16,-1 0 16,-42 0-16,-1 0 15,-41 0-15,21 0 16,20 0-16,22 0 15,-21 0-15,42 0 16,-21 0-16,43 0 16,-22 0-16,0 0 15,43 0-15,-22 0 16,21 0-16,-20 0 16,20 0-16,1 0 15,42 0-15,-43 0 16,43 0-1,-21 0 1,20 0 0,1 0-1,0 0-15,-42 0 16,41 21 0,1-21-1,0 0 1,0 0 15,21 21 219,0 42-234,0 1-16,0-1 15,0-20-15,0-1 16,0 22-16,0-43 16,0 21-16,0 0 15,0 1-15,0-22 16,21 21-16,-21 1 15,0-1-15,21-21 16,-21 0-16,0 0 16,0 1-1,0 20 1,0-21 15,43 0-31,-43 0 16,0 1-1</inkml:trace>
  <inkml:trace contextRef="#ctx0" brushRef="#br0" timeOffset="3984.6">8318 5334 0,'22'0'109,"105"0"-93,21 0-16,21 0 16,43 0-16,84 0 15,-21 0-15,106 0 16,21 0-1,1 0-15,62 0 16,-63 0-16,-42 0 16,-85 0-16,-21 0 15,-63 0-15,-22 0 16,22 0-16,-85 0 16,-22 0-16,-20 0 15,-22 0-15,0 0 16,22 0-16,-22 0 15,22 0 1,-1 0 0,-42 0-16,22 0 15,-22 0-15,0 0 16,0-21 140,-21-21-125,0-22-31,0 22 16,-21-1-16,0 1 16,-21-43-16,20 22 15,-41-1-15,63 43 16,-64-85-16,22 43 16,42 42-16,-63-64 15,41 22 1,-20 20-16,21 1 15,0 42-15,21-64 16,-43 43-16,43-21 16,-21 42-16,0-42 15,0 42-15,21-22 16,-21 1 0,0 0 46,-22 21 94,1 0-156,-22 0 16,-20 0-16,-43 0 16,0 0-16,-85 0 15,0 0-15,-42 0 16,0 0-16,22 0 15,20 0-15,0 0 16,43 0-16,42 0 16,21 0-16,-63 0 15,84 0-15,-21 0 16,43 0-16,-43 0 16,21 0-16,22 0 15,-22 0 1,43 0-16,-1 0 15,22 0-15,-21 0 16,21 0-16,-22 0 16,22 0-1,-21 0-15,21 0 16,-43 0 0,22 0-1,21 0-15,0 0 16,-1 0-16,1 0 15,-21 0 1,21 0-16,0 0 16,-1 0-16,-20 0 15,0 0 1,21 0-16,-22 0 16,22 0-1,-21 0 1,21 0-16,-22 0 15,22 0 1,-21 0-16,21 0 16,-22 0-1,22 0 32,-42 0-31,41 0-1,1 0 1,0 0 47,0 0-32,21 21 125,0 22-140,0 41-16,0 1 0,-21 0 15,0-22 1,21 1-16,0-1 16,0-42-16,-22 43 15,22-22-15,0 22 16,0-1-1,0-42-15,0 0 16,0 1 0,-21-22-16,21 42 218,0 21-218,21 1 16,1-22-16,-22-21 16,21-21-16,-21 43 15,63 20-15,-42-20 16,-21-1-16,43 0 16,-43 1-1</inkml:trace>
  <inkml:trace contextRef="#ctx0" brushRef="#br0" timeOffset="12215.32">17674 7789 0,'85'0'93,"-43"0"-77,22 0-16,20 0 16,64 0-1,43 0-15,42 0 16,42 0-16,0 0 16,43 0-16,-22 0 15,-42 0-15,0 0 16,-21 0-16,-64 0 15,-63 0-15,0-21 16,-64 21-16,-21-21 16,0 21-16,22 0 15,-22 0-15,21 0 16,22 0-16,-43 0 16,42 0-16,-41 0 15,41 0-15,-21 0 16,-20 0-1,20 0-15,-21 0 16,43 0-16,-22 0 16,0 0-16,43 0 15,-22 0-15,-41 0 16,20 0-16,-21 0 16,0 0-1,-21-21 204,0 0-219,0-43 16,0 22-16,0-43 15,-63 43-15,20-64 16,-20 43-16,-1-22 15,43 43-15,-21-1 16,0-20-16,20 20 16,1 22-1,0 0 32,0 21 109,0 0-124,0 0-17,-1 0-15,1 0 16,-21 0-16,-22 0 16,-20 0-16,-43 0 15,21 0-15,-63 0 16,-1 0-16,1 0 15,21 0-15,-85 0 16,64 0-16,-22 0 16,1 0-16,-22 0 15,43 0 1,42 0-16,-22 0 16,1 0-16,42 0 15,-42 0-15,0 0 16,21 0-16,-21 0 15,42 0-15,-21 0 16,42 0-16,1 0 16,20 0-16,-20 0 15,41 0-15,1 0 16,0 0-16,20 0 31,86 0 375,-1 0-390,-20 0-16,-1 0 16,-21 0-1,0 21 188,-21 43-203,0-22 16,22 0-16,-1 22 16,21 42-16,-42-85 15,0 64-15,64-1 16,-64-20-16,0-22 16,21 0-16,21 22 15,-42-43-15,0 21 16,0 1-16,0-22 15,21-21-15,-21 21 16,0 0 0,21-21-16,1 43 15,-22-22 1,21-21 0</inkml:trace>
  <inkml:trace contextRef="#ctx0" brushRef="#br0" timeOffset="43783.39">9377 9165 0,'84'0'140,"1"0"-140,42 0 16,0 0-16,64 0 16,-43 0-16,21 0 15,0 0-15,1 0 16,-86 21-16,86-21 15,-64 0-15,-1 0 16,-20 22-16,0-22 16,21 0-16,-43 0 15,-42 0 1,43 0-16,-22 0 16,-21 0-1,22 0 1,-22 0-1,21 0 1,-21 0 0,0 0-1,1 0-15,-1 0 16,0 0 0,0 0-1,0 0 1,0 0 15,1 0-15,-1 0-1,21 0 1,-21 0-16,22 0 16,-22 0-16,42 0 15,-42 0-15,22 0 16,-22 0-16,21 0 15,-21 0-15,1 0 16,-1 0-16,0 0 31,21 0-15,-21 0 15</inkml:trace>
  <inkml:trace contextRef="#ctx0" brushRef="#br0" timeOffset="120216.24">9461 11113 0,'43'0'141,"41"0"-141,22 0 15,42 0-15,1 0 16,20 0-16,0 0 15,22 0-15,20 0 16,22 0-16,0 0 16,42 0-16,22 0 15,-22 0-15,21 0 16,-42 0-16,0 0 16,21 0-16,-21 0 15,-42 0-15,-43 0 16,1 0-16,-65 0 15,22 0-15,-63 0 16,-22 0-16,1-22 16,-22 22-1</inkml:trace>
  <inkml:trace contextRef="#ctx0" brushRef="#br0" timeOffset="121223.68">9631 11896 0,'42'0'94,"43"0"-94,63 0 15,21 0-15,-42 0 16,127 0-16,0 0 16,-21 0-1,0 0-15,-43 0 16,-41 0-16,-44 0 15,-20 0-15,-64 0 16</inkml:trace>
  <inkml:trace contextRef="#ctx0" brushRef="#br0" timeOffset="128192.27">15811 11536 0,'0'21'94,"64"-21"-94,126 0 15,43 0-15,-21 0 16,84 0-16,43 0 15,0 0-15,126 0 16,1 0-16,0 0 16,-1 0-1,-63 0-15,-105 0 16,20 0-16,-20 0 16,-1 0-16,-21 0 15,0 0-15,-105 0 16,-1 0-16,21-42 15,-84 42-15,-21-21 16,0 21-16,20 0 16,-20-22-16,-64 22 15,43 0-15,-43 0 16,21 0-16,-21 0 16,1 0-16,20 0 15,-21 0 1,0 0-16,22 0 15,20-21 1,-63 0-16,42 21 16,22 0-16,-22 0 15,22 0-15,-1 0 16,22 0-16,-22 0 16,-20 0-1,-1 0-15,0-21 0,1 21 16,-22 0-1,64-21-15,-22 21 16,22-21-16,-64 21 16,42 0-16,1-22 15,-43 22-15,43 0 16,-43-21-16,0 21 16,0 0-1,0 0 1,0 0 31,1-21 62,-22-21-93,-43-22-16,43 43 15,-63-42-15,63 20 16,-64 1-16,43 0 0,-21-1 16,-1 22-1,-20-42-15,21 41 16,-22-20-16,22 21 15,-22-21-15,-63 20 16,127 1-16,-42 21 16,-22 0-16,22-21 15,-21 0 1,41 21 0,-41-21-1,-22 21 1,22 0-16,-1 0 15,-63 0-15,-63 0 16,-43 0-16,21 0 16,-21 0-16,-42 0 15,42 0-15,-63 0 16,63 0-16,0 0 16,22 0-16,-22 0 15,42 0-15,22 0 16,0 0-16,21 0 15,-1 0-15,1 0 16,42 0 0,22 0-16,-1 0 15,0 0-15,1 0 16,-22 0-16,21 0 16,43 0-16,-43 0 15,-21 0-15,43 0 16,-22 0-16,22 0 15,-22 0-15,0 0 16,-42 0-16,43 0 16,-22 0-16,21 0 15,-42 0-15,43 0 16,-1 0-16,0 0 16,22 0-16,-22 0 15,22 0-15,20 0 16,1 0-16,-22 0 15,43 0-15,-21 0 16,21 0-16,0 0 16,-22 0-16,22 0 15,-42 0 1,-1 0 0,22 0-16,21 0 15,-43 0 1,1 0-16,20 0 0,1 0 15,0 0 1,-1 0-16,22 0 16,-21 0-16,-1 0 15,22 0-15,0 0 16,0 0-16,0 0 16,0 0-16,-1 0 15,1 0 1,0 0-1,0 0 1,0 0 0,0 0-1,-1 0 1,1 0-16,0-21 16,0 21-1,0 0 1,-22-22-1,1 22 1,0 0 0,21-21-16,-1 21 15,-20 0-15,0 0 16,21 0 0,-1 0-16,1 0 15,0 0-15,0 0 16,0 0-1,0 0 32,-1 0 78,22 43 78,0-22-203,0 0 16,0 0-16,0 0 16,0 0-16,0 1 15,0-1 1,0 0 0,0 0-1,0 0 1,0 0-1,0 1 1,22-1-16,-22 21 31,0-21-31,0 0 16,0 1 0,0-1-16,0 0 31,0 21-31,0-21 31,0 1-15,0-1-16,42 0 15,-42 0 17,0 0-1,0 0 47,0 1-62,0-1-1,0 0 1,0 0-16,0 0 15,21-21-15,-21 43 16,42-22 31,-42 0 62,0 0-62,0 0-31,0 0 46,0 1-46,0-1 31,0 0 62,22-21 157,20 0-251,-21 0 1,21 0 0,-20 0-1,-1 0-15,0 0 16,0 0-16,21 0 16,-20 0-16,-1 0 31,0 0-31,21 0 47,-21 0-47,1 0 15,-1 0-15,0 0 16,0 0-16,0 0 31,0 0-15,1 0 124</inkml:trace>
  <inkml:trace contextRef="#ctx0" brushRef="#br0" timeOffset="132096.2">20087 11324 0,'0'21'125,"0"22"-125,0 20 16,0-20-16,0-22 15,0 42-15,0-42 16,0 1-16,0 20 16,0-21-16,0 0 15,-21 22-15,21-22 32,0 0-32,0 0 15,0 0 16,0 0 16,-42-21 156,20 0-187,1 0 15,21-42 126,0 21-111,-21 21-30,21-21-16,-21 0 16,0-1 15,42 22 172,0 0-187,21 0-16,-20 22 15,-1-22-15,0 0 16,0 0-16,0 21 16,0 0 62,1-21-63,-1 0 32,0 0 0,21 21-31,-21-21 31,1 0-32,-1 0 16,0 21 1</inkml:trace>
  <inkml:trace contextRef="#ctx0" brushRef="#br0" timeOffset="134352.26">22098 11367 0,'0'63'156,"0"-42"-156,0 22 16,0-22-16,0 21 15,0 0-15,0 1 16,0-1 0,0 0-16,0-20 15,0-1 1,-42-21 250,20 0-266,-20-21 15,21 21-15,0 0 16,21-22-16,-21 22 15,21-21-15,-22 0 32,44 21 171,20 0-188,-21 0 1,21 0-16,-20 21 16,20 0-1,-21-21 32,0 0-31,-21-21 265,21 0-265,-21 0 46,0 0-31,22 21-31,-22-21 32,0-1 15,21 22-32</inkml:trace>
  <inkml:trace contextRef="#ctx0" brushRef="#br0" timeOffset="136240.26">22288 11367 0,'-21'0'31,"0"0"0,0 0-15,-21 0-1,20 0 1,-20 0 0,21 0-1,-43 0-15,1 21 16,21 0-16,-22-21 15,-21 42-15,-42-42 16,64 43-16,-22-22 16,22-21-16,-22 63 15,43-63-15,21 0 16,-1 0-16,86 0 234,-1-21-234,-41 0 16,62 0-16,1-22 16,-22 22-16,22-21 15,-64 21-15,22-43 16,-22 43-16,21 0 15,22 0-15,-43 0 16,21 21-16,0-22 16,-20 22-16,41-21 15,-63 0 1,21 21 156,0 0-157,1 0 1,-1 0-16,42 0 16,-20 21-16,20 22 15,-21-1-15,1 0 16,20 22-16,-20-64 16,-22 42-16,21-21 15,-42 0-15,42 22 16,-42-22-16,22 0 15,-1 0 1,0 0 15</inkml:trace>
  <inkml:trace contextRef="#ctx0" brushRef="#br0" timeOffset="138160.13">20193 11388 0,'-64'21'125,"43"21"-125,-42 1 16,20-1-16,22-42 15,-21 21-15,42 0 16,-42 0 15,20-21-31,1 0 172,21-21-156,21 0-1,1-21-15,-1 42 16,-21-21 0,21-1-16,0 1 15,0 21 16,-21-21-15,21 0 47,43 21 312,-22 0-360,-21 0 1,22 42-1,-1-21 1,-21 1 15</inkml:trace>
  <inkml:trace contextRef="#ctx0" brushRef="#br0" timeOffset="143688.16">9419 14859 0,'0'-21'78,"127"21"-15,-42 0-63,84 0 15,22 0-15,63 0 16,42 0-16,-106 0 15,64 0-15,0 0 16,-42 0-16,0 0 16,-43 0-16,-42 0 15,-21 0-15,-21 0 16,-43 0-16,-21 0 16,0 0-1,0 0 1,22 0-1,-1 0 1,-21-21 0,0 21-1,1 0-15,-1 0 16,0 0 0,0 0-1,0 0 1,0 0-1,1 0 1,-1 0 15,21 0-31,-21 0 16,0 0 0,1 0-16,-1 0 15,0 0-15,21 0 16,-21 0-1,1 0-15,20 0 32,-21 0-32,0 0 15,0 0 1,1 0-16,-1 0 16,0 0-1,0 0-15,21-21 31</inkml:trace>
  <inkml:trace contextRef="#ctx0" brushRef="#br0" timeOffset="145439.25">15811 14859 0,'85'0'250,"-21"0"-235,41 0 1,22 0-16,-21 0 15,21 0-15,0 0 16,-21 0-16,0 0 16,-21 0-16,-1 0 15,1 0-15,-22 0 16,1 0-16,-1 0 16,1 0-16,-22 0 15,1 0-15,-1 0 16,-21 0-16,21 0 15,1 0-15,-1 0 16,-21 0-16,22 0 16,-22 0-16,42 0 15,-42 0 1,22 0-16,-22 0 16,0 0-1,0 0-15,22 0 31,-22 0-31,21 0 32,-21 0-32,0 0 0,1 0 15,-1 0-15,0 0 16,0 0 0,0 0-16,0 0 31,1 0-31,-1 0 15,0 0-15,0 0 16,0 0-16,0 0 16,22 0-16,-22 0 15,0 0-15,0 0 16,0 0 15</inkml:trace>
  <inkml:trace contextRef="#ctx0" brushRef="#br0" timeOffset="161815.2">21548 14753 0,'148'0'172,"-64"0"-172,1 0 16,63 0-16,-42 0 15,85 0-15,-107-21 16,22 21-16,-21 0 16,-43 0-1,0-21-15,1 21 16,-22 0-16,21 0 16,1-42-16,-1 42 15,-21 0-15,43 0 16,-1 0-16,-42 0 15,0 0-15,22-22 16,-22 22-16,21 0 16,-21 0-1,22 0 1,-22 0-16,0 0 16,0 0-16,0 0 15,22 0 32</inkml:trace>
  <inkml:trace contextRef="#ctx0" brushRef="#br0" timeOffset="170888.26">22373 14796 0,'21'0'172,"-21"42"-125,0-21-31,21 0-16,-21 0 15,22 1-15,-1-1 110</inkml:trace>
  <inkml:trace contextRef="#ctx0" brushRef="#br0" timeOffset="193447.89">15621 16425 0,'85'0'125,"-43"0"-110,0 0 1,43 0-16,-22 0 16,1 0-16,42 0 15,63 0-15,22 0 16,63 0-16,-22 0 15,-20 0-15,-21 0 16,-1 0-16,-21 0 16,-20 0-16,-44 0 15,-20 0-15,-21 0 16,-22 0-16,0 0 16,22 0-16,20 0 15,1 0-15,21 0 16,0 0-16,-22 0 15,1 0-15,-21 0 16,-1 0-16,1 0 16,-22 0-16,21 0 15,-20 0-15,20 0 16,-20 0-16,20 0 16,-21 0-16,43 0 15,-21 0-15,20 0 16,-41 0-16,-1 0 15,21 0-15,-20 0 16,-1 0-16,0 0 16,1 0-1,-1 0 1,22 0-16,-1 0 16,-21 0-16,22 0 15,-1 0-15,1 0 16,-22 0-16,1 0 15,-22 0-15,0 0 16,0 0-16,0 0 16,0 0-16,1 0 15,-1 0-15,0 0 16,21 0-16,-21 0 16,1 0-1,-1 0-15,0 0 16,21 0-1,-21 0-15,1 0 16,20 0-16,0 0 16,-21 0-16,1 0 15,-1 0-15,0 0 16,0 0-16,21 0 16,1 0-1,-22 0-15,21 0 16,-21 0-1,1 0-15,20 0 16,-21 0-16,21 0 16,-20 0-1,20 0 1,-21 0 0,21 0 15,-20 0-16,-1 0 17,0 0-32,0 0 15,0 0 1,0 0 0,1 0-1,20 0 1,-21 0 15,0 0-31,0 0 47</inkml:trace>
  <inkml:trace contextRef="#ctx0" brushRef="#br0" timeOffset="196479.54">9483 16023 0,'21'0'156,"0"0"-140,42 0-1,-41 0-15,41 0 0,22 0 16,-1 0 0,1 0-16,0 0 15,42 0-15,-21 0 16,42 0-16,-21 0 15,42 0-15,-21 0 16,64 0-16,-85 0 16,85 0-16,-43 0 15,-42 0-15,42 0 16,-21 0-16,-21 0 16,0 0-16,-21 0 15,0 0-15,-21 0 16,42 0-16,-64 0 15,22 0-15,-22 0 16,-20 0-16,20 0 16,-20 0-16,-22 0 15,21 0-15,-21 0 16,43 0-16,-43 0 16,42 0-16,-41 0 15,41 0-15,-21 0 16,1 0-16,20 0 15,-20 0 1,-22 0-16,0 0 16,0 0-1,0 0-15</inkml:trace>
  <inkml:trace contextRef="#ctx0" brushRef="#br0" timeOffset="198408">9610 16574 0,'127'0'187,"0"0"-187,-22 0 16,22 0-16,43 0 16,-64 0-16,63 0 15,-21 0-15,-42 0 16,63 0-16,-42 0 16,-21 0-16,-21 0 15,-1 0-15,22 0 16,-21 0-16,0 0 15,-43 0-15,21 0 16,-20 0-16,-1 0 16,22 0-16,-43 0 15,42 0-15,1 0 16,-1 0 0,1 0-16,-22 0 15,-21 0-15,22 0 16,-22 0-16,0 0 15,0 0-15,0 0 16,0 0-16,1 0 16,-1 0-1</inkml:trace>
  <inkml:trace contextRef="#ctx0" brushRef="#br0" timeOffset="-203985.49">15430 18330 0,'22'0'125,"126"0"-125,-42 0 15,84 0-15,22 0 16,-1 0-16,1 0 16,-85 0-16,21 0 15,-21 0-15,-42 0 16,0 0-16,-1 0 15,-41 0-15,20 0 16,-21 0-16,1 0 16,-1 0-16,-21 0 15,0 0 1,1 0-16</inkml:trace>
  <inkml:trace contextRef="#ctx0" brushRef="#br0" timeOffset="-202960.31">18754 18288 0,'63'0'78,"-42"0"-62,22 0-16,41 0 15,-20 0-15,20 0 16,1 0-16,42 0 16,21 0-16,22 0 15,20 0-15,1 0 16,-22 0-16,0 0 15,-42 0-15,-21 0 16,-42 0-16,-1 0 16,-42 0-16,43-21 15,-1 21-15,-20-21 16,-1 21-16,43 0 16,-43 0-16,21 0 15,22 0-15,-21 0 16,-1 0-16,-42 0 15,0 0 1,1 0-16,-1 0 63</inkml:trace>
  <inkml:trace contextRef="#ctx0" brushRef="#br0" timeOffset="-198849.27">9356 17865 0,'21'0'156,"42"0"-140,1 0-16,-22 0 15,43 0-15,-22 0 16,22 0-16,-22 0 16,22 0-16,0 0 15,-1 0-15,22 0 16,21 0-16,21 0 15,-42 0-15,0 0 16,-21 0-16,21 0 16,-22 0-16,22 0 15,21 0-15,-21 0 16,0 0-16,0 0 16,-43 0-16,1 0 15,-1 0-15,-21 0 16,22 0-16,-22 0 15,-21 0-15,1 0 16,20 0-16,0 0 16,22 0-1,-22 0 1,0 0-16,1 0 16,-22 0-1,42 0-15,-41 0 16,20 0-16,-21 0 15,43 0-15,-43 0 16,21 0-16,-21 0 16,22 0-16,-22 0 15,42 0-15,-20 0 16,-22 0 0</inkml:trace>
  <inkml:trace contextRef="#ctx0" brushRef="#br0" timeOffset="-197392.48">9377 18542 0,'63'0'93,"1"0"-93,-1 0 16,43 0-16,0 0 16,42 0-1,43 0-15,-43 0 0,21 0 16,0 0-1,-20 0-15,41 0 16,-42 0-16,-84 0 16,20 0-16,1 0 15,-43 0-15,1 0 16,-22 0 15</inkml:trace>
  <inkml:trace contextRef="#ctx0" brushRef="#br0" timeOffset="-187944.52">22098 17695 0,'0'-21'31,"-21"21"-31,0-21 16,-1 21-16,-20 0 15,0-21-15,-1 21 16,-20 0-16,21-21 16,-43 21-16,-63 0 15,0-21-15,63 21 16,-42-22-16,-42-20 16,-22 42-16,22 0 15,-1 0-15,-41 0 16,41 0-16,1 0 15,42 0-15,-42 0 16,42 0-16,42 0 16,0 0-1,22 0-15,-22 0 16,1 0-16,20 0 16,-21 0-16,43 0 15,-21 0-15,-1 0 16,1 0-16,20 0 15,-20 0-15,-1 0 16,1 0-16,20 0 16,-20 0-16,-1 0 15,-20 0-15,20 0 16,1 0-16,-1 0 16,1 0-16,-22 0 15,22 0-15,20 0 16,-20 0-16,-1 0 15,1 0-15,20 0 16,1 0-16,0 0 16,21 0-16,-43 0 15,43 0-15,-21 0 16,-1 0 0,1 0-16,21 0 15,0 0-15,-22 0 16,22 0-1,0 0 1,0 0 0,-22 0-16,22 0 15,0 0 1,0 0-16,0 0 16,0 0-16,-22 0 15,22 0-15,0 0 16,0 0-16,-43 0 15,43 0-15,-21 0 16,-1 0 0,1 0-16,21 0 15,-21 0-15,-1 0 16,1 0-16,-22 0 16,43 0-16,-21 0 15,0 0-15,-1 0 16,1 0-16,0 0 15,20 0-15,-20 0 16,21 0-16,0 0 16,-22 0-1,22 0 1,0 0 0,0 0-1,-21 0 1,20 0 15,1 0 0,-21 0 1,0 0-17,20-21 1,-20 21-1,21 0 1,-21-21 0,20 21-1,-20 0 1,21 0 0,-21 0-1,20-21 1,-20 21 15,21 0 0,-21 0-15,20 0 15,1 0 204,-21 0-173,21 21 1,21 0-48,-21 0 16,-1-21 1,22 42-17,0-20 1,-21-22-16,21 42 16,0-21-1,0 0 1,-21 43-1,21-22 17,0-21-17,0 0 1,0 1 0,0-1-1,0 0 1,0 0-16,0 21 31,0-20-15,0-1-1,0 0-15,0 21 16,0 1 15,0-22-15,42 0-16,-42 0 31,0 0-15,0 0-1,22 1 1,-22-1 15,0 0 0,21 0-15,0-21-16,-21 21 63,0 0-63,21 1 187,0-22-187,0 0 16,1 21-16,41 0 15,-21-21-15,1 0 16,-1 0-16,22 21 16,-1-21-16,-21 0 15,-20 0-15,41 0 16,-21 0-1,43 0-15,-43 0 16,43 0-16,0 0 16,42 0-16,-21 0 15,-22 0-15,1 0 16,-22 0-16,1 0 16,-1 0-16,-41 0 15,41 0-15,-21 0 16,-20 0-1,-1 0 1,0 0-16,0 0 16,21 0-1,1 0 1,-22 0-16,0 0 16,0 0-16,22 0 15,-22 0-15,21 0 16,0 0-1,1 0-15,20 0 16,-42 0-16,43 0 16,-1 0-16,1 0 15,-43 0-15,43 0 16,-1 0 0,-21 0-16,22 0 15,-1 0-15,22 0 16,0 0-16,-22 0 15,22 0-15,-22 0 16,-20 0-16,20 0 16,1 0-16,-22 0 15,0 0-15,-20 0 16,20 0-16,0 0 16,1 0-16,-22 0 15,42 0-15,1 0 16,-22 0-16,22 0 15,-22 0-15,21 0 16,-20 0-16,20 0 16,-20 0-16,20 0 15,1 0-15,-43 0 16,42 0-16,1 0 16,-1 0-16,-20 0 15,20 0-15,1 0 16,-1 0-16,-42 0 15,22 0-15,-1 0 16,0 0 0,1 0-16,-1 0 15,-21 0-15,64 0 16,-22 0-16,1 0 16,-1 0-16,-20 0 15,20 0-15,-42 0 16,22 0-16,-22 0 15,42 0-15,-42 0 16,64 0-16,-21 0 16,20-21-16,1 0 15,-22 21-15,1-21 16,-22 21-16,22-22 16,-43 22-16,42 0 15,-20 0-15,-1-21 16,0 21-16,1 0 15,20-21-15,-42 21 16,1 0-16,20 0 16,-21-21-16,0 21 15,22 0 1,-22 0-16,0 0 16,21-21-16,-21 21 15,43 0 1,-43 0-16,21 0 15,-20 0-15,-1 0 16,0 0 0,0 0 31,0-21-32,-21-1 95,0-20-95,21-21-15,1-1 16,-22 1-1,0 20 1,0 22-16,0-21 16,0-1-16,-22 1 15,22 21 1,-21 0 234,-21 0-188,21-22-62,-22 22 0,22 21 16,21-21 0</inkml:trace>
  <inkml:trace contextRef="#ctx0" brushRef="#br0" timeOffset="-181462.32">11747 5271 0,'-21'21'125,"21"21"-110,0 0-15,0-20 16,0 20-16,0 0 16,0 22-1,0-1-15,0 22 16,0-22-16,0-20 15,0 20-15,0-20 16,0-22 0,0 0-16,-21 0 172,-21-21-172,42-21 15,-21 0-15,-1 0 16,-20-22-1,0 22 17,42 0-32,-21 21 15,21-21 1,-22 21 0,65 0 202,20 0-218,-42 21 16,22 0 0,20 0-16,-42 0 0,1 1 15,-1-22-15,21 21 16,-21 0-16,-21 0 15,21-21 1,22 21 31,-43 0 0,0-42 156,0-21-203</inkml:trace>
  <inkml:trace contextRef="#ctx0" brushRef="#br0" timeOffset="-177736.82">18690 4805 0,'-21'0'78,"21"42"-78,63-21 15,-20-21-15,63 43 16,-43-22-16,22 0 16,21 0-16,-64 0 15,106 1-15,-42 20 16,21 43-16,42-22 15,-63-21 1,0 1-16,-43-22 16,-20-21-16,-22 0 15,21 21 1,-84-42 140,21 0-156,-22 0 16,1-22-16,-21 22 15,41-21 1,-20 21-16,0-22 0,-1 22 16,22 0-16,0 0 15,-21 0-15,21-1 32,-22 1-32,22 21 31,0 0-31,63 0 219,1 0-219,-22 0 15,0 0-15,21 21 16,-21 1-16,22-22 15,-22 21-15,0 0 16,21 0-16,1 21 31,-22-42-15,21 43-16,-21-43 16,22 21-1,-43 0 1,21-21-16,0 21 31,0-21 0,-21 21 219,0 1-234,0-1-16,21 0 31,-21 0 266,-84 21-281,-43 43-16,0-64 15,-21 43-15,-64-1 16,21 1-16,-41-1 16,41-20-16,43-1 15,0 21-15,63-41 16,43-22-16,-1 21 15</inkml:trace>
  <inkml:trace contextRef="#ctx0" brushRef="#br0" timeOffset="-173768.52">16912 6202 0,'0'21'110,"42"-21"-95,-20 0-15,20 0 16,0 0-16,22 0 15,-1 0-15,22 0 16,0 0-16,-1 0 16,-41 0-16,20 0 15,1 0-15,-43 0 16,42 0-16,-42 0 16,22 0-16,-22 0 15,21 0-15,-21 0 16,22 0-16,-22 0 15,0 0 1,0 0 0,0 0-1,1 0 17,20 0 46,-21 0 0</inkml:trace>
  <inkml:trace contextRef="#ctx0" brushRef="#br0" timeOffset="-165312.53">22077 10075 0,'-127'106'140,"63"-63"-140,-20 20 16,20-42-16,22 43 16,-1-43-16,1 21 15,0-21-15,-1 43 16,1-64-16,21 42 16,-21-21-16,42 1 15,-22-22-15,1 0 16,0 21-16,0-21 15,0 42-15,0-21 16,-1-21 156,22-42-172,0 0 16,0 20-1,0-41-15,0 21 16,22-22-16,-22 22 15,0 21 1,0-1-16,0 1 16,0 64 218,0-22-218,0 21-16,21 0 15,-21 1 1,0-22 0,0 0-1,0 0 1,0 0-1,0 1 17,0-1-17,0 0 1,0 0 0,0 0 77,21-21 204,0 0-266,0 0-15,0 0-16,1 0 16,20 0-1,-21 0-15,21 0 16,-20 0 0,20 0-16,-21 0 15,0 0-15,0 0 16,22 0-16,-1 0 15,-21 0-15,0 0 16,22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272-6BF2-4FBD-8147-3A484A03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5C267-E61D-4A38-A4B7-D40CC45F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186-07E6-47A7-BCBA-92E8D0C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53AA-6359-4C96-BF98-28A14131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6DF5-26AF-4E49-B8BC-A05BFD2D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5D8B-B47F-468A-9A63-05979395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B9A61-4819-4D6E-8205-5197AEB4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069-59FE-4F28-8638-13580E19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57DF-6CB1-42C6-A77B-AD7F6813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8067-1838-40D7-A208-3042E975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ADC49-6D15-48B3-9376-36346D916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585BF-0A9B-403D-8E5E-036F5A71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3FFB-8FD9-4445-9CC5-B07E8B7C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3022-4E2A-4414-89BB-9E61CB1A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1F11-90A9-47BD-A5A1-8400743B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0CD5-D43E-4CE0-8BBA-71019835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098C-0F9E-4FFE-BF71-937F5C88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E926-7599-4BA9-87AD-250F0825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61A6-A002-468D-8674-FA5A6AF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AB62-6616-4B89-A1B2-6D66910F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B72-A7FE-4790-93C2-DDEC3598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5AB2-4F5B-4D4C-8AA8-5E2C32EF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F839-BB86-4C0B-999A-2A3CA740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88AA-EAEC-40F0-9902-5A138946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0554-A704-4052-82BE-5FF83CAE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F179-0979-401F-8903-2A8875D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CDF9-002C-4387-AE71-E4E488DCB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F5268-E832-466E-9A1B-83730E6E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26F4-581F-4BCF-8E31-C63707C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E93E8-444E-4A1D-A784-F7C2C4EC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9253-0406-40B8-9F5D-645AD750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D868-5868-46EB-BA85-87C1052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58CE-54DB-47D6-A755-5BA07562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584A-6DF6-45F1-A4E5-5C6B308D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06DA5-8C8D-4B72-8388-762ABDE0E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B3665-77F0-46BA-B350-435CBF01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425EA-BBFB-424A-A2AF-E05D914B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5D7D-3B34-47AA-81B9-FDE2BBD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19287-1CAA-48F1-8C83-B3A746D0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89E0-5C15-434A-A448-D32DC35D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10431-EB7C-4687-970B-B50A4306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F0371-E1D8-4854-899D-48D8D837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70BF2-17EA-46A5-A8EA-4D1EFA8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AF2E8-E1E2-45A1-9B9E-2C47A0CB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00B0E-5D81-4A5E-805F-A2614328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407FE-8F55-451F-8165-67BF0DE9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B340-8687-4016-ACDB-0C523368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09AD-5F7B-4F44-8A19-DB9BD634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6B2C-107B-420A-B95E-74E090D8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5D12-0D68-45D8-90BD-DE3448E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2EDA-EE65-429B-B2C3-6A9AD1C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309B-23AB-4328-B036-5D6E16D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F576-3D25-4241-A684-64564CB8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23537-D532-4359-973C-729175AB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16CA1-19CB-4086-812D-D72AA79A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76B7-FDD3-4E4D-ACB0-A9351A2A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96B5-ACC2-4B6E-ACB1-558D993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6E5F-6364-47CB-8922-9C3FB30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7A355-FB86-4B82-B5DD-F3E5C5D7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44741-63D6-4850-926C-5FE5AA25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81FB-AE3F-4961-A6A2-9DAB8FD2B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0051-538E-4F87-A9D0-F22C9433303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F40-6D39-418F-9A84-F4237118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2F68-FE74-4243-9A2F-471FA443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CD23-53B4-495B-BB18-998C4E7A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9D421-6270-4F90-9193-E7A62242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6" y="0"/>
            <a:ext cx="10879068" cy="288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4C54A-1EE4-45AC-A972-C6448AB7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" y="2979868"/>
            <a:ext cx="10907647" cy="38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F3F1F-F1B4-43D6-84B7-9FAC78A3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9" y="115455"/>
            <a:ext cx="1087906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099B7-E05D-4250-BD9B-9E79F844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490127"/>
            <a:ext cx="12031754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D3B63-4C98-4F24-8929-FEDFB838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437732"/>
            <a:ext cx="12184175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0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227673-E5FD-4D08-935D-1B90A498055D}"/>
              </a:ext>
            </a:extLst>
          </p:cNvPr>
          <p:cNvSpPr/>
          <p:nvPr/>
        </p:nvSpPr>
        <p:spPr>
          <a:xfrm>
            <a:off x="3111500" y="444500"/>
            <a:ext cx="5994400" cy="9271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3AD57-50C9-4B55-B401-87919BC7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78" y="1940284"/>
            <a:ext cx="3775934" cy="40624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D14A9F-B966-4980-8519-22A6382B917C}"/>
                  </a:ext>
                </a:extLst>
              </p14:cNvPr>
              <p14:cNvContentPartPr/>
              <p14:nvPr/>
            </p14:nvContentPartPr>
            <p14:xfrm>
              <a:off x="1866960" y="1417320"/>
              <a:ext cx="5349600" cy="460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D14A9F-B966-4980-8519-22A6382B9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600" y="1407960"/>
                <a:ext cx="5368320" cy="46216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33E366E-C68C-4572-978D-47436DF8B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620" y="1037138"/>
            <a:ext cx="827838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4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227673-E5FD-4D08-935D-1B90A498055D}"/>
              </a:ext>
            </a:extLst>
          </p:cNvPr>
          <p:cNvSpPr/>
          <p:nvPr/>
        </p:nvSpPr>
        <p:spPr>
          <a:xfrm>
            <a:off x="3111500" y="444500"/>
            <a:ext cx="5994400" cy="9271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4157B-F486-4908-88D9-F23FA47C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1" y="1514274"/>
            <a:ext cx="10202699" cy="53437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2AC866-31D2-4F34-8F59-C57E9ED61020}"/>
                  </a:ext>
                </a:extLst>
              </p14:cNvPr>
              <p14:cNvContentPartPr/>
              <p14:nvPr/>
            </p14:nvContentPartPr>
            <p14:xfrm>
              <a:off x="137160" y="99000"/>
              <a:ext cx="11963880" cy="6660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2AC866-31D2-4F34-8F59-C57E9ED610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00" y="89640"/>
                <a:ext cx="1198260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25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227673-E5FD-4D08-935D-1B90A498055D}"/>
              </a:ext>
            </a:extLst>
          </p:cNvPr>
          <p:cNvSpPr/>
          <p:nvPr/>
        </p:nvSpPr>
        <p:spPr>
          <a:xfrm>
            <a:off x="3111500" y="444500"/>
            <a:ext cx="5994400" cy="9271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0FD56-BC5B-46C8-81FE-51140D53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8" y="2255123"/>
            <a:ext cx="9935962" cy="34571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A748BB-969A-4979-B510-7278E5B1DF1E}"/>
                  </a:ext>
                </a:extLst>
              </p14:cNvPr>
              <p14:cNvContentPartPr/>
              <p14:nvPr/>
            </p14:nvContentPartPr>
            <p14:xfrm>
              <a:off x="548640" y="2255400"/>
              <a:ext cx="9753840" cy="301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A748BB-969A-4979-B510-7278E5B1D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80" y="2246040"/>
                <a:ext cx="9772560" cy="30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CCF508-E25D-4BC2-B2D6-510038F957DB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52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CCF508-E25D-4BC2-B2D6-510038F957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-9360"/>
                <a:ext cx="1220328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55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227673-E5FD-4D08-935D-1B90A498055D}"/>
              </a:ext>
            </a:extLst>
          </p:cNvPr>
          <p:cNvSpPr/>
          <p:nvPr/>
        </p:nvSpPr>
        <p:spPr>
          <a:xfrm>
            <a:off x="3111500" y="444500"/>
            <a:ext cx="5994400" cy="9271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B7D08-850E-4315-968B-043A5D5D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77" y="1494677"/>
            <a:ext cx="8278380" cy="5363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5DF9C7-D164-4804-8BFA-0121948C42CE}"/>
                  </a:ext>
                </a:extLst>
              </p14:cNvPr>
              <p14:cNvContentPartPr/>
              <p14:nvPr/>
            </p14:nvContentPartPr>
            <p14:xfrm>
              <a:off x="2994480" y="1508760"/>
              <a:ext cx="5677560" cy="516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5DF9C7-D164-4804-8BFA-0121948C4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5120" y="1499400"/>
                <a:ext cx="569628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7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Titumir</dc:creator>
  <cp:lastModifiedBy>MD Titumir</cp:lastModifiedBy>
  <cp:revision>6</cp:revision>
  <dcterms:created xsi:type="dcterms:W3CDTF">2024-06-07T08:28:03Z</dcterms:created>
  <dcterms:modified xsi:type="dcterms:W3CDTF">2024-06-13T04:18:49Z</dcterms:modified>
</cp:coreProperties>
</file>