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5B16-61BE-4ADD-95BA-11D86E5452D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6E5D0-7595-4DB0-A709-FAB85BAD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Within this project I was able</a:t>
            </a:r>
            <a:r>
              <a:rPr lang="en-US" baseline="0" dirty="0"/>
              <a:t> to review SQL and put my skills to practice by using a test environment database in </a:t>
            </a:r>
            <a:r>
              <a:rPr lang="en-US" sz="1200" baseline="0" dirty="0">
                <a:solidFill>
                  <a:srgbClr val="000000"/>
                </a:solidFill>
              </a:rPr>
              <a:t>Microsoft SQL Server Manager.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Here are a few deliverables</a:t>
            </a:r>
            <a:r>
              <a:rPr lang="en-US" baseline="0" dirty="0"/>
              <a:t> from my </a:t>
            </a:r>
            <a:r>
              <a:rPr lang="en-US" dirty="0"/>
              <a:t>Star Wars Character Database Project.</a:t>
            </a:r>
          </a:p>
          <a:p>
            <a:endParaRPr lang="en-US" dirty="0"/>
          </a:p>
          <a:p>
            <a:r>
              <a:rPr lang="en-US" dirty="0"/>
              <a:t>On the right we can see my Database</a:t>
            </a:r>
            <a:r>
              <a:rPr lang="en-US" baseline="0" dirty="0"/>
              <a:t> Entity Relation Diagram which shows the relationship between all the tables in my database.</a:t>
            </a:r>
          </a:p>
          <a:p>
            <a:endParaRPr lang="en-US" baseline="0" dirty="0"/>
          </a:p>
          <a:p>
            <a:r>
              <a:rPr lang="en-US" baseline="0" dirty="0"/>
              <a:t>And on the left we can see an example report to find all the productions where Luke Skywalker appeared in. </a:t>
            </a:r>
          </a:p>
          <a:p>
            <a:endParaRPr lang="en-US" baseline="0" dirty="0"/>
          </a:p>
          <a:p>
            <a:r>
              <a:rPr lang="en-US" baseline="0" dirty="0"/>
              <a:t>I was able to utilize 2 join statements to merge the information in my tables to finally generate the report we see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0BCCA-0C8E-E44F-9389-9A91E862C9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99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86C8EF-6CEA-FE45-8834-6D6DCE092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129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8A81D-4F04-834D-B34C-A60E16210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8738" y="0"/>
            <a:ext cx="44832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AF6131-BA3A-8B46-9710-93FB8B00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57" y="781277"/>
            <a:ext cx="4412343" cy="116975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3795-DF9D-DD47-8CE5-A9DDB800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57" y="2143352"/>
            <a:ext cx="4412343" cy="81120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1018D9-5C19-7A4F-A169-F318DD37A0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242" y="5918198"/>
            <a:ext cx="1267526" cy="526143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B71C94-0437-DD45-9BA0-77F2D95A83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057" y="6021388"/>
            <a:ext cx="3913187" cy="422275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085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F749-0795-6140-9730-CF7CD47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FA54-D08F-554D-9F20-0DCF9A06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945E5A-3A85-1441-8474-41D5708819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3CC9B-CBDC-964B-BCF7-8CBDC6FBA8F1}"/>
              </a:ext>
            </a:extLst>
          </p:cNvPr>
          <p:cNvSpPr/>
          <p:nvPr userDrawn="1"/>
        </p:nvSpPr>
        <p:spPr>
          <a:xfrm>
            <a:off x="838200" y="6040583"/>
            <a:ext cx="5181600" cy="2046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604B57-C2B7-D54A-923F-4DA993A6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27B71C-7D5B-AF49-9545-5D979E7F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57" y="2378583"/>
            <a:ext cx="6796085" cy="11697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tx2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E80FD6-3FCD-9743-A71B-F2AA90BB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57" y="3740658"/>
            <a:ext cx="6796085" cy="81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96761-8762-8C48-A19D-3B5BD8F17B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45477"/>
            <a:ext cx="625021" cy="1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E178-4CFB-BE4E-981C-0CEE167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1D8B-512B-E048-AC6F-CEB746EA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3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F749-0795-6140-9730-CF7CD47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A9D-A980-A44C-9333-2FA7F5CE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FA54-D08F-554D-9F20-0DCF9A06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2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7C1-A8A9-FB45-A590-0FAEB131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6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BB51-45D6-FE41-A6E2-30287B2A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10C0B-6711-474F-990F-908602CC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8027B-2C1E-1D4C-BEBA-34C7A637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30A8-A41A-764D-9C75-6E2ECD31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4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57B2-ADE2-094A-9AFA-D48573B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0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7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D75A-ABED-0848-A6DE-C10A40F7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08881"/>
            <a:ext cx="6172200" cy="42521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5FF2-8B94-D74E-BD33-1674520C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7945"/>
            <a:ext cx="3932237" cy="42610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9FB5A-257B-0847-B425-BA0D5AF2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6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7DA0F-2B3F-2648-BA6C-60A30FAFA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9B7E1-4516-BE4A-AD4A-BDA892DB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8148"/>
            <a:ext cx="10515600" cy="941161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E6C686-F293-DA4C-9B33-31BE7F5FD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57" y="6046798"/>
            <a:ext cx="10533743" cy="469750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D7DE4C-C2D5-9748-8316-E7F199891569}"/>
              </a:ext>
            </a:extLst>
          </p:cNvPr>
          <p:cNvGrpSpPr/>
          <p:nvPr userDrawn="1"/>
        </p:nvGrpSpPr>
        <p:grpSpPr>
          <a:xfrm>
            <a:off x="665580" y="1336329"/>
            <a:ext cx="1377609" cy="1377609"/>
            <a:chOff x="665580" y="1336329"/>
            <a:chExt cx="1377609" cy="137760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B1382A-8004-CB4E-A59E-BA30D2BC5407}"/>
                </a:ext>
              </a:extLst>
            </p:cNvPr>
            <p:cNvSpPr/>
            <p:nvPr userDrawn="1"/>
          </p:nvSpPr>
          <p:spPr>
            <a:xfrm>
              <a:off x="751889" y="1422638"/>
              <a:ext cx="1204989" cy="120498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4F651C-CBF2-5745-B507-9BD39B9CD5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580" y="1336329"/>
              <a:ext cx="1377609" cy="137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12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F749-0795-6140-9730-CF7CD47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FA54-D08F-554D-9F20-0DCF9A06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945E5A-3A85-1441-8474-41D5708819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3CC9B-CBDC-964B-BCF7-8CBDC6FBA8F1}"/>
              </a:ext>
            </a:extLst>
          </p:cNvPr>
          <p:cNvSpPr/>
          <p:nvPr userDrawn="1"/>
        </p:nvSpPr>
        <p:spPr>
          <a:xfrm>
            <a:off x="838200" y="6100763"/>
            <a:ext cx="5181600" cy="144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7734-1998-B34C-8783-7DB4128A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0FCE-565E-C343-AF41-C23FE597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971"/>
            <a:ext cx="10515600" cy="46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53312-B34C-5B49-8D8E-6FBE59E93A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45477"/>
            <a:ext cx="625021" cy="17046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4544568" y="6445477"/>
            <a:ext cx="6809232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rgbClr val="272727"/>
                </a:solidFill>
              </a:rPr>
              <a:t>Business Use Only | </a:t>
            </a:r>
            <a:fld id="{0B7EBBE8-1363-41B5-B342-36A40BB96AB2}" type="slidenum">
              <a:rPr lang="en-US" sz="700" smtClean="0">
                <a:solidFill>
                  <a:srgbClr val="272727"/>
                </a:solidFill>
              </a:rPr>
              <a:pPr/>
              <a:t>‹#›</a:t>
            </a:fld>
            <a:r>
              <a:rPr lang="en-US" sz="700" dirty="0">
                <a:solidFill>
                  <a:srgbClr val="27272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19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 Wars Character Database Project</a:t>
            </a:r>
          </a:p>
        </p:txBody>
      </p:sp>
      <p:pic>
        <p:nvPicPr>
          <p:cNvPr id="6" name="Graphic 50">
            <a:extLst>
              <a:ext uri="{FF2B5EF4-FFF2-40B4-BE49-F238E27FC236}">
                <a16:creationId xmlns:a16="http://schemas.microsoft.com/office/drawing/2014/main" id="{BAF1AA04-540C-5641-8A80-72A1DB4F99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52"/>
            <a:ext cx="1256774" cy="1256774"/>
          </a:xfrm>
          <a:prstGeom prst="rect">
            <a:avLst/>
          </a:prstGeom>
        </p:spPr>
      </p:pic>
      <p:pic>
        <p:nvPicPr>
          <p:cNvPr id="7" name="Graphic 50">
            <a:extLst>
              <a:ext uri="{FF2B5EF4-FFF2-40B4-BE49-F238E27FC236}">
                <a16:creationId xmlns:a16="http://schemas.microsoft.com/office/drawing/2014/main" id="{BAF1AA04-540C-5641-8A80-72A1DB4F99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6262" y="9174"/>
            <a:ext cx="1256774" cy="1256774"/>
          </a:xfrm>
          <a:prstGeom prst="rect">
            <a:avLst/>
          </a:prstGeom>
        </p:spPr>
      </p:pic>
      <p:pic>
        <p:nvPicPr>
          <p:cNvPr id="9" name="Picture 8" descr="https://lh3.googleusercontent.com/37IwV95HCT9AqpFAZYF6X7DaJ1OzMdXdlQW9v04QLupIz0S4gzzHy711o56xq-KsMFf9z8lVfqG3f2a4CKHo13m8RTHBT1j_9eQP1AjU1feNow21Vt-lEDpXvlHikQ9h6t4CUsKY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3" y="3621619"/>
            <a:ext cx="5423836" cy="206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40267" y="5777582"/>
            <a:ext cx="4345373" cy="50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b.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523"/>
          <a:stretch/>
        </p:blipFill>
        <p:spPr>
          <a:xfrm>
            <a:off x="5872110" y="1372429"/>
            <a:ext cx="5481689" cy="44084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56763" y="5806217"/>
            <a:ext cx="4345373" cy="50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a. Entity Relation Diagram</a:t>
            </a:r>
          </a:p>
        </p:txBody>
      </p:sp>
      <p:pic>
        <p:nvPicPr>
          <p:cNvPr id="1026" name="Picture 2" descr="Star Wars Characters PNG Photos SVG f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1" y="1306286"/>
            <a:ext cx="5609838" cy="23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12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lcon Corporate PPT Theme">
      <a:dk1>
        <a:srgbClr val="000000"/>
      </a:dk1>
      <a:lt1>
        <a:srgbClr val="FFFFFF"/>
      </a:lt1>
      <a:dk2>
        <a:srgbClr val="003493"/>
      </a:dk2>
      <a:lt2>
        <a:srgbClr val="F5EEE3"/>
      </a:lt2>
      <a:accent1>
        <a:srgbClr val="00AEEF"/>
      </a:accent1>
      <a:accent2>
        <a:srgbClr val="DEC9A5"/>
      </a:accent2>
      <a:accent3>
        <a:srgbClr val="F36E20"/>
      </a:accent3>
      <a:accent4>
        <a:srgbClr val="03AF4B"/>
      </a:accent4>
      <a:accent5>
        <a:srgbClr val="512773"/>
      </a:accent5>
      <a:accent6>
        <a:srgbClr val="9B1A2F"/>
      </a:accent6>
      <a:hlink>
        <a:srgbClr val="00AEEF"/>
      </a:hlink>
      <a:folHlink>
        <a:srgbClr val="007483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con Corporate PPT-Blue" id="{0DB59808-7099-384F-92B9-46C7E5E87A35}" vid="{69893B01-2B05-C84A-88A4-FF835C7B9F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Open Sans Extrabold</vt:lpstr>
      <vt:lpstr>Open Sans Semibold</vt:lpstr>
      <vt:lpstr>1_Office Theme</vt:lpstr>
      <vt:lpstr>Star Wars Character Database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Character Database Project</dc:title>
  <dc:creator>Varghese, Titus George</dc:creator>
  <cp:lastModifiedBy>Varghese, Titus George</cp:lastModifiedBy>
  <cp:revision>1</cp:revision>
  <dcterms:created xsi:type="dcterms:W3CDTF">2022-10-22T17:04:40Z</dcterms:created>
  <dcterms:modified xsi:type="dcterms:W3CDTF">2022-10-22T17:05:33Z</dcterms:modified>
</cp:coreProperties>
</file>