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DEF4-F6E7-7A95-3ACB-0A068F32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0EA4-9861-019A-81DE-632A83B9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5570-B91F-A18C-FE2D-5BE8149E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E3F9-FE74-F757-39F7-FEBCA6EB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D6C6-D7F6-05B3-0AC4-E323F883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DB3-1C0E-6150-9A70-0E2A4531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A5344-3170-ECD3-B538-B884465B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04B3-3649-BD1C-0B48-3F91D056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0633-9DCE-1DED-CEA1-79F31E95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DD8-64E7-7ABC-C62D-7ED8F3F0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48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6B3D9-5A6B-E8D0-349E-7F39DE319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5CEA1-174C-A9CB-A199-C0E634BE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BBB2-32B6-3916-C486-DC429843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86D9-06AE-02E0-E4FD-08879C07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ECE6-EE5F-25D4-C8FE-95042766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7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75CD-1648-EBEA-4F7E-317A6440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4AB0-3B0A-40D9-0687-63C67843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46BB-60B6-F0A9-F181-764C9115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F2DA-DD64-BAB4-9F6F-D6B8264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E256-A26D-1C19-F39B-274CB052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E5F2-6FD2-889E-BFFF-57DFBC92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B052-E06C-961C-CBCE-3F473329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380D-FC18-CCDB-EBE2-24DCC25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FD75-24FE-676D-9A56-97610A5C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5157-9EC8-C8FD-CA22-DBCF1EF7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52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08A9-085C-30F7-3727-AEAD5E85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F414-8670-B7BF-4F66-1DC8C26F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AF456-F028-6684-AF47-55AF42CA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2832-D9C0-C97D-CA42-4BF54A9E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B141-6D6F-DC69-F2E3-3DA27CB5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BEA8-99C6-99A5-CADF-6DA5F43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7EE9-43B5-9E41-D070-BF0F6AAC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002B-E04E-2523-3ABD-809CD72F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1B3DA-9004-9AEC-447F-5008E11A6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CE5C1-55D4-CD74-969E-4CB95146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91479-0B22-7C1B-1725-3AED0AE2D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7EACA-9791-433A-5357-CD8CB0A4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D8FDE-999A-DDDC-8129-7D283F54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996DA-E9E7-36C3-62C7-18965129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86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0A3-0E9A-1DB8-8812-247355E4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AADC4-DB0E-F239-AE3F-08C0BA1B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13022-7A74-1624-0578-2C252CFD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DDB3D-2BFD-0E61-A194-5AF13B03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11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AE81F-AFF8-0138-BEE7-3CCF7964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9BC18-FE8A-9CA3-5823-D78C979D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C558-BA2E-4BF0-3D30-062D5CFE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FEBC-C960-2681-63E2-81D2FB57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8291-C1DB-3F1F-F018-6D35FF5F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4D534-C5EA-6863-241B-E9A38FF6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5EF0-642F-DF5F-4050-D08A94D2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88ED-1E96-D29A-8A6E-113AA57F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7135-4D0C-5DBA-98B9-86112AA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6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88D3-A274-3BF6-CF4A-399E387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A2ACF-67E7-559C-0E8A-C0F4F85E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C5DA-3430-DA48-A685-E07D0F10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135D-7DCE-A081-C9FB-A88526A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14859-F8CF-40C4-65E0-DB08DD09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4920-AFC4-19C4-0EAF-D597FB0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5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15882-1916-F7C5-7804-C7007106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874B-F7D9-8240-8CAF-A3FB6C4C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B68B-4AEC-709D-7C6A-F5EAACD41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4037-005F-40E1-85B6-262E52E92B24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45A-0416-4ECE-F4EC-A82CCC56F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0015-FA9A-D6FE-23A4-7BE80CA9B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5399-15C7-4765-B66A-67C3D84BD6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6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254EE-B896-A8DC-B5C2-A474E50C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Plot Group: (Group Code Name)</a:t>
            </a:r>
          </a:p>
        </p:txBody>
      </p:sp>
    </p:spTree>
    <p:extLst>
      <p:ext uri="{BB962C8B-B14F-4D97-AF65-F5344CB8AC3E}">
        <p14:creationId xmlns:p14="http://schemas.microsoft.com/office/powerpoint/2010/main" val="1298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DF8A-B6F1-FF7D-8133-3B6C8264A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0" y="227843"/>
            <a:ext cx="10913167" cy="852210"/>
          </a:xfrm>
        </p:spPr>
        <p:txBody>
          <a:bodyPr>
            <a:normAutofit fontScale="90000"/>
          </a:bodyPr>
          <a:lstStyle/>
          <a:p>
            <a:r>
              <a:rPr lang="en-SG" dirty="0"/>
              <a:t>Plot Title: (Specific group code names)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DFA89-6A7F-30F2-AD15-15BDEDB5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1" y="1800649"/>
            <a:ext cx="5530210" cy="427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83823-AA17-B379-7F75-FD50CB386269}"/>
              </a:ext>
            </a:extLst>
          </p:cNvPr>
          <p:cNvSpPr txBox="1"/>
          <p:nvPr/>
        </p:nvSpPr>
        <p:spPr>
          <a:xfrm>
            <a:off x="6609524" y="1800649"/>
            <a:ext cx="2641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List of Statistical Outliers:</a:t>
            </a:r>
          </a:p>
          <a:p>
            <a:r>
              <a:rPr lang="en-SG" dirty="0"/>
              <a:t>Blue-line1: (codename)</a:t>
            </a:r>
          </a:p>
          <a:p>
            <a:r>
              <a:rPr lang="en-SG" dirty="0"/>
              <a:t>Blue-line2: (codename)</a:t>
            </a:r>
          </a:p>
          <a:p>
            <a:r>
              <a:rPr lang="en-SG" dirty="0"/>
              <a:t>Orange-line3: (codename)</a:t>
            </a:r>
          </a:p>
          <a:p>
            <a:r>
              <a:rPr lang="en-SG" dirty="0"/>
              <a:t>…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6F085-65E8-8DF3-8C42-0E35E427A27C}"/>
              </a:ext>
            </a:extLst>
          </p:cNvPr>
          <p:cNvSpPr txBox="1"/>
          <p:nvPr/>
        </p:nvSpPr>
        <p:spPr>
          <a:xfrm>
            <a:off x="1457413" y="1431317"/>
            <a:ext cx="435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Sample plot generated with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36846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Plot Group: (Group Code Name)</vt:lpstr>
      <vt:lpstr>Plot Title: (Specific group code names)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 Title: (Micron Code Name)</dc:title>
  <dc:creator>#TITUS LIM JING EN#</dc:creator>
  <cp:lastModifiedBy>#TITUS LIM JING EN#</cp:lastModifiedBy>
  <cp:revision>3</cp:revision>
  <dcterms:created xsi:type="dcterms:W3CDTF">2023-09-01T16:44:40Z</dcterms:created>
  <dcterms:modified xsi:type="dcterms:W3CDTF">2023-09-01T16:48:27Z</dcterms:modified>
</cp:coreProperties>
</file>