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1"/>
  </p:notesMasterIdLst>
  <p:sldIdLst>
    <p:sldId id="256" r:id="rId2"/>
    <p:sldId id="269" r:id="rId3"/>
    <p:sldId id="259" r:id="rId4"/>
    <p:sldId id="262" r:id="rId5"/>
    <p:sldId id="264" r:id="rId6"/>
    <p:sldId id="270" r:id="rId7"/>
    <p:sldId id="265" r:id="rId8"/>
    <p:sldId id="267" r:id="rId9"/>
    <p:sldId id="268" r:id="rId10"/>
  </p:sldIdLst>
  <p:sldSz cx="9144000" cy="5143500" type="screen16x9"/>
  <p:notesSz cx="6858000" cy="9144000"/>
  <p:embeddedFontLst>
    <p:embeddedFont>
      <p:font typeface="Krona One" panose="020B0604020202020204" charset="0"/>
      <p:regular r:id="rId12"/>
    </p:embeddedFont>
    <p:embeddedFont>
      <p:font typeface="Lato" panose="020B0604020202020204" charset="0"/>
      <p:regular r:id="rId13"/>
      <p:bold r:id="rId14"/>
      <p:italic r:id="rId15"/>
      <p:boldItalic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Ubuntu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98">
          <p15:clr>
            <a:srgbClr val="FF0000"/>
          </p15:clr>
        </p15:guide>
        <p15:guide id="2" pos="519">
          <p15:clr>
            <a:srgbClr val="FFFF00"/>
          </p15:clr>
        </p15:guide>
        <p15:guide id="3" orient="horz" pos="2889">
          <p15:clr>
            <a:srgbClr val="FFFF00"/>
          </p15:clr>
        </p15:guide>
        <p15:guide id="4" orient="horz" pos="347">
          <p15:clr>
            <a:srgbClr val="FFFF00"/>
          </p15:clr>
        </p15:guide>
        <p15:guide id="5" pos="5249">
          <p15:clr>
            <a:srgbClr val="FFFF00"/>
          </p15:clr>
        </p15:guide>
        <p15:guide id="6" pos="2888">
          <p15:clr>
            <a:srgbClr val="9AA0A6"/>
          </p15:clr>
        </p15:guide>
        <p15:guide id="7" orient="horz">
          <p15:clr>
            <a:srgbClr val="9AA0A6"/>
          </p15:clr>
        </p15:guide>
        <p15:guide id="8" orient="horz" pos="132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13" autoAdjust="0"/>
  </p:normalViewPr>
  <p:slideViewPr>
    <p:cSldViewPr snapToGrid="0">
      <p:cViewPr>
        <p:scale>
          <a:sx n="77" d="100"/>
          <a:sy n="77" d="100"/>
        </p:scale>
        <p:origin x="980" y="56"/>
      </p:cViewPr>
      <p:guideLst>
        <p:guide orient="horz" pos="498"/>
        <p:guide pos="519"/>
        <p:guide orient="horz" pos="2889"/>
        <p:guide orient="horz" pos="347"/>
        <p:guide pos="5249"/>
        <p:guide pos="2888"/>
        <p:guide orient="horz"/>
        <p:guide orient="horz" pos="13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529500-E666-4474-9E76-99D270AD1D00}" type="doc">
      <dgm:prSet loTypeId="urn:microsoft.com/office/officeart/2005/8/layout/vProcess5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ID"/>
        </a:p>
      </dgm:t>
    </dgm:pt>
    <dgm:pt modelId="{45C765E3-479F-42C5-ABE7-32491FCBC669}">
      <dgm:prSet phldrT="[Text]"/>
      <dgm:spPr/>
      <dgm:t>
        <a:bodyPr/>
        <a:lstStyle/>
        <a:p>
          <a:r>
            <a:rPr lang="en-US" dirty="0" err="1">
              <a:latin typeface="Ubuntu" panose="020B0604020202020204" charset="0"/>
            </a:rPr>
            <a:t>Kurangnya</a:t>
          </a:r>
          <a:r>
            <a:rPr lang="en-US" dirty="0">
              <a:latin typeface="Ubuntu" panose="020B0604020202020204" charset="0"/>
            </a:rPr>
            <a:t> </a:t>
          </a:r>
          <a:r>
            <a:rPr lang="en-US" dirty="0" err="1">
              <a:latin typeface="Ubuntu" panose="020B0604020202020204" charset="0"/>
            </a:rPr>
            <a:t>informasi</a:t>
          </a:r>
          <a:endParaRPr lang="en-ID" dirty="0">
            <a:latin typeface="Ubuntu" panose="020B0604020202020204" charset="0"/>
          </a:endParaRPr>
        </a:p>
      </dgm:t>
    </dgm:pt>
    <dgm:pt modelId="{B90DDFF4-DED0-4AA0-9909-B65F347ADE2F}" type="parTrans" cxnId="{95761CAF-F906-4F92-BE34-D6D91274C2C3}">
      <dgm:prSet/>
      <dgm:spPr/>
      <dgm:t>
        <a:bodyPr/>
        <a:lstStyle/>
        <a:p>
          <a:endParaRPr lang="en-ID"/>
        </a:p>
      </dgm:t>
    </dgm:pt>
    <dgm:pt modelId="{C6C82390-199C-4FE1-9CB0-FA326F39CDDD}" type="sibTrans" cxnId="{95761CAF-F906-4F92-BE34-D6D91274C2C3}">
      <dgm:prSet/>
      <dgm:spPr/>
      <dgm:t>
        <a:bodyPr/>
        <a:lstStyle/>
        <a:p>
          <a:endParaRPr lang="en-ID"/>
        </a:p>
      </dgm:t>
    </dgm:pt>
    <dgm:pt modelId="{77A9E2BE-A98C-48DD-94E7-E76FADB93132}">
      <dgm:prSet phldrT="[Text]"/>
      <dgm:spPr/>
      <dgm:t>
        <a:bodyPr/>
        <a:lstStyle/>
        <a:p>
          <a:r>
            <a:rPr lang="en-US" dirty="0" err="1">
              <a:latin typeface="Ubuntu" panose="020B0604020202020204" charset="0"/>
            </a:rPr>
            <a:t>Sistem</a:t>
          </a:r>
          <a:r>
            <a:rPr lang="en-US" dirty="0">
              <a:latin typeface="Ubuntu" panose="020B0604020202020204" charset="0"/>
            </a:rPr>
            <a:t> </a:t>
          </a:r>
          <a:r>
            <a:rPr lang="en-US" dirty="0" err="1">
              <a:latin typeface="Ubuntu" panose="020B0604020202020204" charset="0"/>
            </a:rPr>
            <a:t>pengontrolan</a:t>
          </a:r>
          <a:r>
            <a:rPr lang="en-US" dirty="0">
              <a:latin typeface="Ubuntu" panose="020B0604020202020204" charset="0"/>
            </a:rPr>
            <a:t> </a:t>
          </a:r>
          <a:r>
            <a:rPr lang="en-US" dirty="0" err="1">
              <a:latin typeface="Ubuntu" panose="020B0604020202020204" charset="0"/>
            </a:rPr>
            <a:t>parkir</a:t>
          </a:r>
          <a:r>
            <a:rPr lang="en-US" dirty="0">
              <a:latin typeface="Ubuntu" panose="020B0604020202020204" charset="0"/>
            </a:rPr>
            <a:t> </a:t>
          </a:r>
          <a:r>
            <a:rPr lang="en-US" dirty="0" err="1">
              <a:latin typeface="Ubuntu" panose="020B0604020202020204" charset="0"/>
            </a:rPr>
            <a:t>berbasis</a:t>
          </a:r>
          <a:r>
            <a:rPr lang="en-US" dirty="0">
              <a:latin typeface="Ubuntu" panose="020B0604020202020204" charset="0"/>
            </a:rPr>
            <a:t> </a:t>
          </a:r>
          <a:r>
            <a:rPr lang="en-US" dirty="0" err="1">
              <a:latin typeface="Ubuntu" panose="020B0604020202020204" charset="0"/>
            </a:rPr>
            <a:t>aplikasi</a:t>
          </a:r>
          <a:endParaRPr lang="en-ID" dirty="0">
            <a:latin typeface="Ubuntu" panose="020B0604020202020204" charset="0"/>
          </a:endParaRPr>
        </a:p>
      </dgm:t>
    </dgm:pt>
    <dgm:pt modelId="{3E93FE51-BE7C-4F2B-B5AE-F5B1440030E4}" type="parTrans" cxnId="{4552F040-0BA9-4D17-AC88-1FEC4E7B83E7}">
      <dgm:prSet/>
      <dgm:spPr/>
      <dgm:t>
        <a:bodyPr/>
        <a:lstStyle/>
        <a:p>
          <a:endParaRPr lang="en-ID"/>
        </a:p>
      </dgm:t>
    </dgm:pt>
    <dgm:pt modelId="{59CE210F-34CC-4845-BD1D-374F5152AB62}" type="sibTrans" cxnId="{4552F040-0BA9-4D17-AC88-1FEC4E7B83E7}">
      <dgm:prSet/>
      <dgm:spPr/>
      <dgm:t>
        <a:bodyPr/>
        <a:lstStyle/>
        <a:p>
          <a:endParaRPr lang="en-ID"/>
        </a:p>
      </dgm:t>
    </dgm:pt>
    <dgm:pt modelId="{F3B2A255-8D94-4DF4-A4D7-233F6E6710CC}" type="pres">
      <dgm:prSet presAssocID="{0A529500-E666-4474-9E76-99D270AD1D00}" presName="outerComposite" presStyleCnt="0">
        <dgm:presLayoutVars>
          <dgm:chMax val="5"/>
          <dgm:dir/>
          <dgm:resizeHandles val="exact"/>
        </dgm:presLayoutVars>
      </dgm:prSet>
      <dgm:spPr/>
    </dgm:pt>
    <dgm:pt modelId="{411380A7-D777-44FD-9A9B-945FA37382E7}" type="pres">
      <dgm:prSet presAssocID="{0A529500-E666-4474-9E76-99D270AD1D00}" presName="dummyMaxCanvas" presStyleCnt="0">
        <dgm:presLayoutVars/>
      </dgm:prSet>
      <dgm:spPr/>
    </dgm:pt>
    <dgm:pt modelId="{D76E508E-15CB-4913-99A0-26DDED10C02B}" type="pres">
      <dgm:prSet presAssocID="{0A529500-E666-4474-9E76-99D270AD1D00}" presName="TwoNodes_1" presStyleLbl="node1" presStyleIdx="0" presStyleCnt="2">
        <dgm:presLayoutVars>
          <dgm:bulletEnabled val="1"/>
        </dgm:presLayoutVars>
      </dgm:prSet>
      <dgm:spPr/>
    </dgm:pt>
    <dgm:pt modelId="{8095E25B-B384-4E34-9093-AF9C1952DDE8}" type="pres">
      <dgm:prSet presAssocID="{0A529500-E666-4474-9E76-99D270AD1D00}" presName="TwoNodes_2" presStyleLbl="node1" presStyleIdx="1" presStyleCnt="2">
        <dgm:presLayoutVars>
          <dgm:bulletEnabled val="1"/>
        </dgm:presLayoutVars>
      </dgm:prSet>
      <dgm:spPr/>
    </dgm:pt>
    <dgm:pt modelId="{6B78012D-19FB-4CAC-8E0F-3FD0F3F0C663}" type="pres">
      <dgm:prSet presAssocID="{0A529500-E666-4474-9E76-99D270AD1D00}" presName="TwoConn_1-2" presStyleLbl="fgAccFollowNode1" presStyleIdx="0" presStyleCnt="1">
        <dgm:presLayoutVars>
          <dgm:bulletEnabled val="1"/>
        </dgm:presLayoutVars>
      </dgm:prSet>
      <dgm:spPr/>
    </dgm:pt>
    <dgm:pt modelId="{F7C86C8C-B7F0-4062-A780-1A3A1EE1D74F}" type="pres">
      <dgm:prSet presAssocID="{0A529500-E666-4474-9E76-99D270AD1D00}" presName="TwoNodes_1_text" presStyleLbl="node1" presStyleIdx="1" presStyleCnt="2">
        <dgm:presLayoutVars>
          <dgm:bulletEnabled val="1"/>
        </dgm:presLayoutVars>
      </dgm:prSet>
      <dgm:spPr/>
    </dgm:pt>
    <dgm:pt modelId="{56213677-4A8C-4E8E-8A77-6726F4D315C4}" type="pres">
      <dgm:prSet presAssocID="{0A529500-E666-4474-9E76-99D270AD1D00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D622022C-2982-4A46-A0CE-EA99CC6639CD}" type="presOf" srcId="{45C765E3-479F-42C5-ABE7-32491FCBC669}" destId="{F7C86C8C-B7F0-4062-A780-1A3A1EE1D74F}" srcOrd="1" destOrd="0" presId="urn:microsoft.com/office/officeart/2005/8/layout/vProcess5"/>
    <dgm:cxn modelId="{4552F040-0BA9-4D17-AC88-1FEC4E7B83E7}" srcId="{0A529500-E666-4474-9E76-99D270AD1D00}" destId="{77A9E2BE-A98C-48DD-94E7-E76FADB93132}" srcOrd="1" destOrd="0" parTransId="{3E93FE51-BE7C-4F2B-B5AE-F5B1440030E4}" sibTransId="{59CE210F-34CC-4845-BD1D-374F5152AB62}"/>
    <dgm:cxn modelId="{2AA5EA46-0668-4307-B70E-31C097B980E9}" type="presOf" srcId="{45C765E3-479F-42C5-ABE7-32491FCBC669}" destId="{D76E508E-15CB-4913-99A0-26DDED10C02B}" srcOrd="0" destOrd="0" presId="urn:microsoft.com/office/officeart/2005/8/layout/vProcess5"/>
    <dgm:cxn modelId="{011EE359-EC59-4886-BF49-FE1AD5C5EAF0}" type="presOf" srcId="{77A9E2BE-A98C-48DD-94E7-E76FADB93132}" destId="{8095E25B-B384-4E34-9093-AF9C1952DDE8}" srcOrd="0" destOrd="0" presId="urn:microsoft.com/office/officeart/2005/8/layout/vProcess5"/>
    <dgm:cxn modelId="{816B22AC-2B12-4398-8931-2A3A4A4C440A}" type="presOf" srcId="{C6C82390-199C-4FE1-9CB0-FA326F39CDDD}" destId="{6B78012D-19FB-4CAC-8E0F-3FD0F3F0C663}" srcOrd="0" destOrd="0" presId="urn:microsoft.com/office/officeart/2005/8/layout/vProcess5"/>
    <dgm:cxn modelId="{95761CAF-F906-4F92-BE34-D6D91274C2C3}" srcId="{0A529500-E666-4474-9E76-99D270AD1D00}" destId="{45C765E3-479F-42C5-ABE7-32491FCBC669}" srcOrd="0" destOrd="0" parTransId="{B90DDFF4-DED0-4AA0-9909-B65F347ADE2F}" sibTransId="{C6C82390-199C-4FE1-9CB0-FA326F39CDDD}"/>
    <dgm:cxn modelId="{618CC2BB-AF75-499F-A6E5-D65B84723A27}" type="presOf" srcId="{77A9E2BE-A98C-48DD-94E7-E76FADB93132}" destId="{56213677-4A8C-4E8E-8A77-6726F4D315C4}" srcOrd="1" destOrd="0" presId="urn:microsoft.com/office/officeart/2005/8/layout/vProcess5"/>
    <dgm:cxn modelId="{6DA355C0-0ABC-46EA-B8EE-C0EDA7D2576B}" type="presOf" srcId="{0A529500-E666-4474-9E76-99D270AD1D00}" destId="{F3B2A255-8D94-4DF4-A4D7-233F6E6710CC}" srcOrd="0" destOrd="0" presId="urn:microsoft.com/office/officeart/2005/8/layout/vProcess5"/>
    <dgm:cxn modelId="{8B385E45-FFBE-4B43-85E9-0499C02DFE69}" type="presParOf" srcId="{F3B2A255-8D94-4DF4-A4D7-233F6E6710CC}" destId="{411380A7-D777-44FD-9A9B-945FA37382E7}" srcOrd="0" destOrd="0" presId="urn:microsoft.com/office/officeart/2005/8/layout/vProcess5"/>
    <dgm:cxn modelId="{69602355-6B1C-4434-A4A4-3D3E7E975E92}" type="presParOf" srcId="{F3B2A255-8D94-4DF4-A4D7-233F6E6710CC}" destId="{D76E508E-15CB-4913-99A0-26DDED10C02B}" srcOrd="1" destOrd="0" presId="urn:microsoft.com/office/officeart/2005/8/layout/vProcess5"/>
    <dgm:cxn modelId="{211C5DBD-4003-495F-9A9C-A0C2FCF64C22}" type="presParOf" srcId="{F3B2A255-8D94-4DF4-A4D7-233F6E6710CC}" destId="{8095E25B-B384-4E34-9093-AF9C1952DDE8}" srcOrd="2" destOrd="0" presId="urn:microsoft.com/office/officeart/2005/8/layout/vProcess5"/>
    <dgm:cxn modelId="{A7291582-F2D8-4C35-98FB-95E179C621AA}" type="presParOf" srcId="{F3B2A255-8D94-4DF4-A4D7-233F6E6710CC}" destId="{6B78012D-19FB-4CAC-8E0F-3FD0F3F0C663}" srcOrd="3" destOrd="0" presId="urn:microsoft.com/office/officeart/2005/8/layout/vProcess5"/>
    <dgm:cxn modelId="{00D8C7E4-5936-49D3-BF0D-A53720F4AB7E}" type="presParOf" srcId="{F3B2A255-8D94-4DF4-A4D7-233F6E6710CC}" destId="{F7C86C8C-B7F0-4062-A780-1A3A1EE1D74F}" srcOrd="4" destOrd="0" presId="urn:microsoft.com/office/officeart/2005/8/layout/vProcess5"/>
    <dgm:cxn modelId="{59A6C334-A1F9-4169-8ED2-BBAD41892C10}" type="presParOf" srcId="{F3B2A255-8D94-4DF4-A4D7-233F6E6710CC}" destId="{56213677-4A8C-4E8E-8A77-6726F4D315C4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6E508E-15CB-4913-99A0-26DDED10C02B}">
      <dsp:nvSpPr>
        <dsp:cNvPr id="0" name=""/>
        <dsp:cNvSpPr/>
      </dsp:nvSpPr>
      <dsp:spPr>
        <a:xfrm>
          <a:off x="0" y="0"/>
          <a:ext cx="5682928" cy="119453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>
              <a:latin typeface="Ubuntu" panose="020B0604020202020204" charset="0"/>
            </a:rPr>
            <a:t>Kurangnya</a:t>
          </a:r>
          <a:r>
            <a:rPr lang="en-US" sz="2700" kern="1200" dirty="0">
              <a:latin typeface="Ubuntu" panose="020B0604020202020204" charset="0"/>
            </a:rPr>
            <a:t> </a:t>
          </a:r>
          <a:r>
            <a:rPr lang="en-US" sz="2700" kern="1200" dirty="0" err="1">
              <a:latin typeface="Ubuntu" panose="020B0604020202020204" charset="0"/>
            </a:rPr>
            <a:t>informasi</a:t>
          </a:r>
          <a:endParaRPr lang="en-ID" sz="2700" kern="1200" dirty="0">
            <a:latin typeface="Ubuntu" panose="020B0604020202020204" charset="0"/>
          </a:endParaRPr>
        </a:p>
      </dsp:txBody>
      <dsp:txXfrm>
        <a:off x="34987" y="34987"/>
        <a:ext cx="4448284" cy="1124558"/>
      </dsp:txXfrm>
    </dsp:sp>
    <dsp:sp modelId="{8095E25B-B384-4E34-9093-AF9C1952DDE8}">
      <dsp:nvSpPr>
        <dsp:cNvPr id="0" name=""/>
        <dsp:cNvSpPr/>
      </dsp:nvSpPr>
      <dsp:spPr>
        <a:xfrm>
          <a:off x="1002869" y="1459984"/>
          <a:ext cx="5682928" cy="119453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>
              <a:latin typeface="Ubuntu" panose="020B0604020202020204" charset="0"/>
            </a:rPr>
            <a:t>Sistem</a:t>
          </a:r>
          <a:r>
            <a:rPr lang="en-US" sz="2700" kern="1200" dirty="0">
              <a:latin typeface="Ubuntu" panose="020B0604020202020204" charset="0"/>
            </a:rPr>
            <a:t> </a:t>
          </a:r>
          <a:r>
            <a:rPr lang="en-US" sz="2700" kern="1200" dirty="0" err="1">
              <a:latin typeface="Ubuntu" panose="020B0604020202020204" charset="0"/>
            </a:rPr>
            <a:t>pengontrolan</a:t>
          </a:r>
          <a:r>
            <a:rPr lang="en-US" sz="2700" kern="1200" dirty="0">
              <a:latin typeface="Ubuntu" panose="020B0604020202020204" charset="0"/>
            </a:rPr>
            <a:t> </a:t>
          </a:r>
          <a:r>
            <a:rPr lang="en-US" sz="2700" kern="1200" dirty="0" err="1">
              <a:latin typeface="Ubuntu" panose="020B0604020202020204" charset="0"/>
            </a:rPr>
            <a:t>parkir</a:t>
          </a:r>
          <a:r>
            <a:rPr lang="en-US" sz="2700" kern="1200" dirty="0">
              <a:latin typeface="Ubuntu" panose="020B0604020202020204" charset="0"/>
            </a:rPr>
            <a:t> </a:t>
          </a:r>
          <a:r>
            <a:rPr lang="en-US" sz="2700" kern="1200" dirty="0" err="1">
              <a:latin typeface="Ubuntu" panose="020B0604020202020204" charset="0"/>
            </a:rPr>
            <a:t>berbasis</a:t>
          </a:r>
          <a:r>
            <a:rPr lang="en-US" sz="2700" kern="1200" dirty="0">
              <a:latin typeface="Ubuntu" panose="020B0604020202020204" charset="0"/>
            </a:rPr>
            <a:t> </a:t>
          </a:r>
          <a:r>
            <a:rPr lang="en-US" sz="2700" kern="1200" dirty="0" err="1">
              <a:latin typeface="Ubuntu" panose="020B0604020202020204" charset="0"/>
            </a:rPr>
            <a:t>aplikasi</a:t>
          </a:r>
          <a:endParaRPr lang="en-ID" sz="2700" kern="1200" dirty="0">
            <a:latin typeface="Ubuntu" panose="020B0604020202020204" charset="0"/>
          </a:endParaRPr>
        </a:p>
      </dsp:txBody>
      <dsp:txXfrm>
        <a:off x="1037856" y="1494971"/>
        <a:ext cx="3833638" cy="1124558"/>
      </dsp:txXfrm>
    </dsp:sp>
    <dsp:sp modelId="{6B78012D-19FB-4CAC-8E0F-3FD0F3F0C663}">
      <dsp:nvSpPr>
        <dsp:cNvPr id="0" name=""/>
        <dsp:cNvSpPr/>
      </dsp:nvSpPr>
      <dsp:spPr>
        <a:xfrm>
          <a:off x="4906482" y="939035"/>
          <a:ext cx="776446" cy="77644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3600" kern="1200"/>
        </a:p>
      </dsp:txBody>
      <dsp:txXfrm>
        <a:off x="5081182" y="939035"/>
        <a:ext cx="427046" cy="584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79641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6f39c49baf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6f39c49baf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yuku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3643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13424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6ed1d3ee59_0_10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6ed1d3ee59_0_10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Informasi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Kurangnya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mengenai</a:t>
            </a:r>
            <a:r>
              <a:rPr lang="en-ID" dirty="0"/>
              <a:t> </a:t>
            </a:r>
            <a:r>
              <a:rPr lang="en-ID" dirty="0" err="1"/>
              <a:t>lahan</a:t>
            </a:r>
            <a:r>
              <a:rPr lang="en-ID" dirty="0"/>
              <a:t> </a:t>
            </a:r>
            <a:r>
              <a:rPr lang="en-ID" dirty="0" err="1"/>
              <a:t>parkir</a:t>
            </a:r>
            <a:r>
              <a:rPr lang="en-ID" dirty="0"/>
              <a:t> yang </a:t>
            </a:r>
            <a:r>
              <a:rPr lang="en-ID" dirty="0" err="1"/>
              <a:t>kosong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penempatan</a:t>
            </a:r>
            <a:r>
              <a:rPr lang="en-ID" dirty="0"/>
              <a:t> </a:t>
            </a:r>
            <a:r>
              <a:rPr lang="en-ID" dirty="0" err="1"/>
              <a:t>kendaraan</a:t>
            </a:r>
            <a:r>
              <a:rPr lang="en-ID" dirty="0"/>
              <a:t> </a:t>
            </a:r>
            <a:r>
              <a:rPr lang="en-ID" dirty="0" err="1"/>
              <a:t>sering</a:t>
            </a:r>
            <a:r>
              <a:rPr lang="en-ID" dirty="0"/>
              <a:t> kali </a:t>
            </a:r>
            <a:r>
              <a:rPr lang="en-ID" dirty="0" err="1"/>
              <a:t>pemilik</a:t>
            </a:r>
            <a:r>
              <a:rPr lang="en-ID" dirty="0"/>
              <a:t> </a:t>
            </a:r>
            <a:r>
              <a:rPr lang="en-ID" dirty="0" err="1"/>
              <a:t>kendaraan</a:t>
            </a:r>
            <a:r>
              <a:rPr lang="en-ID" dirty="0"/>
              <a:t> </a:t>
            </a:r>
            <a:r>
              <a:rPr lang="en-ID" dirty="0" err="1"/>
              <a:t>membutuhkan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yang lama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sekedar</a:t>
            </a:r>
            <a:r>
              <a:rPr lang="en-ID" dirty="0"/>
              <a:t> </a:t>
            </a:r>
            <a:r>
              <a:rPr lang="en-ID" dirty="0" err="1"/>
              <a:t>menemukan</a:t>
            </a:r>
            <a:r>
              <a:rPr lang="en-ID" dirty="0"/>
              <a:t> </a:t>
            </a:r>
            <a:r>
              <a:rPr lang="en-ID" dirty="0" err="1"/>
              <a:t>tempat</a:t>
            </a:r>
            <a:r>
              <a:rPr lang="en-ID" dirty="0"/>
              <a:t> </a:t>
            </a:r>
            <a:r>
              <a:rPr lang="en-ID" dirty="0" err="1"/>
              <a:t>parkir</a:t>
            </a:r>
            <a:r>
              <a:rPr lang="en-ID" dirty="0"/>
              <a:t> yang </a:t>
            </a:r>
            <a:r>
              <a:rPr lang="en-ID" dirty="0" err="1"/>
              <a:t>kosong</a:t>
            </a:r>
            <a:r>
              <a:rPr lang="en-ID" dirty="0"/>
              <a:t> di area mall, </a:t>
            </a:r>
            <a:r>
              <a:rPr lang="en-ID" dirty="0" err="1"/>
              <a:t>rumah</a:t>
            </a:r>
            <a:r>
              <a:rPr lang="en-ID" dirty="0"/>
              <a:t> </a:t>
            </a:r>
            <a:r>
              <a:rPr lang="en-ID" dirty="0" err="1"/>
              <a:t>sakit</a:t>
            </a:r>
            <a:r>
              <a:rPr lang="en-ID" dirty="0"/>
              <a:t>, </a:t>
            </a:r>
            <a:r>
              <a:rPr lang="en-ID" dirty="0" err="1"/>
              <a:t>pertokoan</a:t>
            </a:r>
            <a:r>
              <a:rPr lang="en-ID" dirty="0"/>
              <a:t>, dan lain-lain.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Oleh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,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mengenai</a:t>
            </a:r>
            <a:r>
              <a:rPr lang="en-ID" dirty="0"/>
              <a:t> </a:t>
            </a:r>
            <a:r>
              <a:rPr lang="en-ID" dirty="0" err="1"/>
              <a:t>ketersediaan</a:t>
            </a:r>
            <a:r>
              <a:rPr lang="en-ID" dirty="0"/>
              <a:t> </a:t>
            </a:r>
            <a:r>
              <a:rPr lang="en-ID" dirty="0" err="1"/>
              <a:t>ruang</a:t>
            </a:r>
            <a:r>
              <a:rPr lang="en-ID" dirty="0"/>
              <a:t> </a:t>
            </a:r>
            <a:r>
              <a:rPr lang="en-ID" dirty="0" err="1"/>
              <a:t>parkir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sangat</a:t>
            </a:r>
            <a:r>
              <a:rPr lang="en-ID" dirty="0"/>
              <a:t> </a:t>
            </a:r>
            <a:r>
              <a:rPr lang="en-ID" dirty="0" err="1"/>
              <a:t>penting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pengendara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memarkirkan</a:t>
            </a:r>
            <a:r>
              <a:rPr lang="en-ID" dirty="0"/>
              <a:t> </a:t>
            </a:r>
            <a:r>
              <a:rPr lang="en-ID" dirty="0" err="1"/>
              <a:t>kendaraannya</a:t>
            </a:r>
            <a:r>
              <a:rPr lang="en-ID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dirancang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pengontrolan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yang </a:t>
            </a:r>
            <a:r>
              <a:rPr lang="en-ID" dirty="0" err="1"/>
              <a:t>diharapkan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mengurangi</a:t>
            </a:r>
            <a:r>
              <a:rPr lang="en-ID" dirty="0"/>
              <a:t> </a:t>
            </a:r>
            <a:r>
              <a:rPr lang="en-ID" dirty="0" err="1"/>
              <a:t>permasalahan</a:t>
            </a:r>
            <a:r>
              <a:rPr lang="en-ID" dirty="0"/>
              <a:t> pada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parkir</a:t>
            </a:r>
            <a:r>
              <a:rPr lang="en-ID" dirty="0"/>
              <a:t> yang </a:t>
            </a:r>
            <a:r>
              <a:rPr lang="en-ID" dirty="0" err="1"/>
              <a:t>konvensional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parkir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efisien</a:t>
            </a:r>
            <a:r>
              <a:rPr lang="en-ID" dirty="0"/>
              <a:t> dan </a:t>
            </a:r>
            <a:r>
              <a:rPr lang="en-ID" dirty="0" err="1"/>
              <a:t>efektif</a:t>
            </a:r>
            <a:r>
              <a:rPr lang="en-ID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7067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6f39c49ba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6f39c49baf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ID" dirty="0" err="1"/>
              <a:t>Mengurangi</a:t>
            </a:r>
            <a:r>
              <a:rPr lang="en-ID" dirty="0"/>
              <a:t> </a:t>
            </a:r>
            <a:r>
              <a:rPr lang="en-ID" dirty="0" err="1"/>
              <a:t>kemacetan</a:t>
            </a:r>
            <a:r>
              <a:rPr lang="en-ID" dirty="0"/>
              <a:t> dan </a:t>
            </a:r>
            <a:r>
              <a:rPr lang="en-ID" dirty="0" err="1"/>
              <a:t>potensi</a:t>
            </a:r>
            <a:r>
              <a:rPr lang="en-ID" dirty="0"/>
              <a:t> </a:t>
            </a:r>
            <a:r>
              <a:rPr lang="en-ID" dirty="0" err="1"/>
              <a:t>kecelakaan</a:t>
            </a:r>
            <a:r>
              <a:rPr lang="en-ID" dirty="0"/>
              <a:t> di area </a:t>
            </a:r>
            <a:r>
              <a:rPr lang="en-ID" dirty="0" err="1"/>
              <a:t>parkir</a:t>
            </a:r>
            <a:r>
              <a:rPr lang="en-ID" dirty="0"/>
              <a:t> dan </a:t>
            </a:r>
            <a:r>
              <a:rPr lang="en-ID" dirty="0" err="1"/>
              <a:t>sekitarnya</a:t>
            </a: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5841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dfdbdf2b8f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dfdbdf2b8f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ustman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9491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6f39c49ba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6f39c49ba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utsman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0639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6f39c49ba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6f39c49ba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utsman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5410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71e807b215_3_1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71e807b215_3_1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titus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4549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6f39c49ba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6f39c49ba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titus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4211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lack-redir.net/link?url=https://stories.freepik.com/" TargetMode="External"/><Relationship Id="rId4" Type="http://schemas.openxmlformats.org/officeDocument/2006/relationships/hyperlink" Target="https://slack-redir.net/link?url=https://www.freepik.com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riving Center Company Profile by Slidesgo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9700" y="817952"/>
            <a:ext cx="300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569700" y="2960400"/>
            <a:ext cx="1805700" cy="6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27475" y="2332800"/>
            <a:ext cx="9898655" cy="2539956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53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350900"/>
            <a:ext cx="9144000" cy="7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927875" y="4347479"/>
            <a:ext cx="387600" cy="196500"/>
          </a:xfrm>
          <a:prstGeom prst="parallelogram">
            <a:avLst>
              <a:gd name="adj" fmla="val 9148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3389744" y="4759529"/>
            <a:ext cx="563794" cy="390619"/>
            <a:chOff x="3394506" y="4742861"/>
            <a:chExt cx="563794" cy="390619"/>
          </a:xfrm>
        </p:grpSpPr>
        <p:sp>
          <p:nvSpPr>
            <p:cNvPr id="16" name="Google Shape;16;p2"/>
            <p:cNvSpPr/>
            <p:nvPr/>
          </p:nvSpPr>
          <p:spPr>
            <a:xfrm>
              <a:off x="3570700" y="4742861"/>
              <a:ext cx="387600" cy="196500"/>
            </a:xfrm>
            <a:prstGeom prst="parallelogram">
              <a:avLst>
                <a:gd name="adj" fmla="val 914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394506" y="4936979"/>
              <a:ext cx="387600" cy="196500"/>
            </a:xfrm>
            <a:prstGeom prst="parallelogram">
              <a:avLst>
                <a:gd name="adj" fmla="val 914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-1255789" y="1805"/>
            <a:ext cx="2699228" cy="5242522"/>
            <a:chOff x="-1255789" y="-99025"/>
            <a:chExt cx="2699228" cy="5242522"/>
          </a:xfrm>
        </p:grpSpPr>
        <p:grpSp>
          <p:nvGrpSpPr>
            <p:cNvPr id="19" name="Google Shape;19;p2"/>
            <p:cNvGrpSpPr/>
            <p:nvPr/>
          </p:nvGrpSpPr>
          <p:grpSpPr>
            <a:xfrm>
              <a:off x="-66750" y="-99025"/>
              <a:ext cx="246027" cy="5242522"/>
              <a:chOff x="-66750" y="-99025"/>
              <a:chExt cx="246027" cy="5242522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66750" y="-99025"/>
                <a:ext cx="246026" cy="5242522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4919" extrusionOk="0">
                    <a:moveTo>
                      <a:pt x="69" y="0"/>
                    </a:moveTo>
                    <a:cubicBezTo>
                      <a:pt x="31" y="0"/>
                      <a:pt x="0" y="34"/>
                      <a:pt x="0" y="72"/>
                    </a:cubicBezTo>
                    <a:lnTo>
                      <a:pt x="0" y="24918"/>
                    </a:lnTo>
                    <a:lnTo>
                      <a:pt x="1280" y="24918"/>
                    </a:lnTo>
                    <a:lnTo>
                      <a:pt x="1280" y="72"/>
                    </a:lnTo>
                    <a:cubicBezTo>
                      <a:pt x="1280" y="34"/>
                      <a:pt x="1249" y="0"/>
                      <a:pt x="12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75775" y="-99025"/>
                <a:ext cx="103502" cy="5242522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4919" extrusionOk="0">
                    <a:moveTo>
                      <a:pt x="69" y="0"/>
                    </a:moveTo>
                    <a:cubicBezTo>
                      <a:pt x="31" y="0"/>
                      <a:pt x="0" y="34"/>
                      <a:pt x="0" y="72"/>
                    </a:cubicBezTo>
                    <a:lnTo>
                      <a:pt x="0" y="24918"/>
                    </a:lnTo>
                    <a:lnTo>
                      <a:pt x="1280" y="24918"/>
                    </a:lnTo>
                    <a:lnTo>
                      <a:pt x="1280" y="72"/>
                    </a:lnTo>
                    <a:cubicBezTo>
                      <a:pt x="1280" y="34"/>
                      <a:pt x="1249" y="0"/>
                      <a:pt x="1211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" name="Google Shape;22;p2"/>
            <p:cNvSpPr/>
            <p:nvPr/>
          </p:nvSpPr>
          <p:spPr>
            <a:xfrm>
              <a:off x="-587271" y="533756"/>
              <a:ext cx="2030710" cy="765299"/>
            </a:xfrm>
            <a:custGeom>
              <a:avLst/>
              <a:gdLst/>
              <a:ahLst/>
              <a:cxnLst/>
              <a:rect l="l" t="t" r="r" b="b"/>
              <a:pathLst>
                <a:path w="10574" h="3985" extrusionOk="0">
                  <a:moveTo>
                    <a:pt x="197" y="1"/>
                  </a:moveTo>
                  <a:cubicBezTo>
                    <a:pt x="77" y="1"/>
                    <a:pt x="1" y="132"/>
                    <a:pt x="60" y="238"/>
                  </a:cubicBezTo>
                  <a:lnTo>
                    <a:pt x="1002" y="1914"/>
                  </a:lnTo>
                  <a:cubicBezTo>
                    <a:pt x="1030" y="1962"/>
                    <a:pt x="1030" y="2020"/>
                    <a:pt x="1002" y="2068"/>
                  </a:cubicBezTo>
                  <a:lnTo>
                    <a:pt x="60" y="3747"/>
                  </a:lnTo>
                  <a:cubicBezTo>
                    <a:pt x="1" y="3854"/>
                    <a:pt x="77" y="3984"/>
                    <a:pt x="197" y="3984"/>
                  </a:cubicBezTo>
                  <a:lnTo>
                    <a:pt x="9376" y="3984"/>
                  </a:lnTo>
                  <a:cubicBezTo>
                    <a:pt x="9434" y="3984"/>
                    <a:pt x="9490" y="3954"/>
                    <a:pt x="9517" y="3902"/>
                  </a:cubicBezTo>
                  <a:lnTo>
                    <a:pt x="10546" y="2068"/>
                  </a:lnTo>
                  <a:cubicBezTo>
                    <a:pt x="10574" y="2020"/>
                    <a:pt x="10574" y="1962"/>
                    <a:pt x="10546" y="1914"/>
                  </a:cubicBezTo>
                  <a:lnTo>
                    <a:pt x="9517" y="80"/>
                  </a:lnTo>
                  <a:cubicBezTo>
                    <a:pt x="9490" y="32"/>
                    <a:pt x="9434" y="1"/>
                    <a:pt x="9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1255789" y="1631869"/>
              <a:ext cx="2031286" cy="765299"/>
            </a:xfrm>
            <a:custGeom>
              <a:avLst/>
              <a:gdLst/>
              <a:ahLst/>
              <a:cxnLst/>
              <a:rect l="l" t="t" r="r" b="b"/>
              <a:pathLst>
                <a:path w="10577" h="3985" extrusionOk="0">
                  <a:moveTo>
                    <a:pt x="1198" y="0"/>
                  </a:moveTo>
                  <a:cubicBezTo>
                    <a:pt x="1139" y="0"/>
                    <a:pt x="1087" y="32"/>
                    <a:pt x="1057" y="80"/>
                  </a:cubicBezTo>
                  <a:lnTo>
                    <a:pt x="28" y="1913"/>
                  </a:lnTo>
                  <a:cubicBezTo>
                    <a:pt x="1" y="1961"/>
                    <a:pt x="1" y="2020"/>
                    <a:pt x="28" y="2068"/>
                  </a:cubicBezTo>
                  <a:lnTo>
                    <a:pt x="1057" y="3902"/>
                  </a:lnTo>
                  <a:cubicBezTo>
                    <a:pt x="1087" y="3954"/>
                    <a:pt x="1139" y="3984"/>
                    <a:pt x="1198" y="3984"/>
                  </a:cubicBezTo>
                  <a:lnTo>
                    <a:pt x="10376" y="3984"/>
                  </a:lnTo>
                  <a:cubicBezTo>
                    <a:pt x="10497" y="3984"/>
                    <a:pt x="10576" y="3854"/>
                    <a:pt x="10514" y="3747"/>
                  </a:cubicBezTo>
                  <a:lnTo>
                    <a:pt x="9571" y="2068"/>
                  </a:lnTo>
                  <a:cubicBezTo>
                    <a:pt x="9544" y="2020"/>
                    <a:pt x="9544" y="1961"/>
                    <a:pt x="9571" y="1913"/>
                  </a:cubicBezTo>
                  <a:lnTo>
                    <a:pt x="10514" y="238"/>
                  </a:lnTo>
                  <a:cubicBezTo>
                    <a:pt x="10576" y="132"/>
                    <a:pt x="10497" y="0"/>
                    <a:pt x="10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-916120" y="2729982"/>
              <a:ext cx="2031094" cy="765299"/>
            </a:xfrm>
            <a:custGeom>
              <a:avLst/>
              <a:gdLst/>
              <a:ahLst/>
              <a:cxnLst/>
              <a:rect l="l" t="t" r="r" b="b"/>
              <a:pathLst>
                <a:path w="10576" h="3985" extrusionOk="0">
                  <a:moveTo>
                    <a:pt x="1198" y="0"/>
                  </a:moveTo>
                  <a:cubicBezTo>
                    <a:pt x="1139" y="0"/>
                    <a:pt x="1088" y="32"/>
                    <a:pt x="1060" y="79"/>
                  </a:cubicBezTo>
                  <a:lnTo>
                    <a:pt x="28" y="1913"/>
                  </a:lnTo>
                  <a:cubicBezTo>
                    <a:pt x="0" y="1961"/>
                    <a:pt x="0" y="2020"/>
                    <a:pt x="28" y="2068"/>
                  </a:cubicBezTo>
                  <a:lnTo>
                    <a:pt x="1060" y="3901"/>
                  </a:lnTo>
                  <a:cubicBezTo>
                    <a:pt x="1088" y="3953"/>
                    <a:pt x="1139" y="3984"/>
                    <a:pt x="1198" y="3984"/>
                  </a:cubicBezTo>
                  <a:lnTo>
                    <a:pt x="10377" y="3984"/>
                  </a:lnTo>
                  <a:cubicBezTo>
                    <a:pt x="10500" y="3984"/>
                    <a:pt x="10576" y="3850"/>
                    <a:pt x="10518" y="3747"/>
                  </a:cubicBezTo>
                  <a:lnTo>
                    <a:pt x="9571" y="2068"/>
                  </a:lnTo>
                  <a:cubicBezTo>
                    <a:pt x="9548" y="2020"/>
                    <a:pt x="9548" y="1961"/>
                    <a:pt x="9571" y="1913"/>
                  </a:cubicBezTo>
                  <a:lnTo>
                    <a:pt x="10518" y="238"/>
                  </a:lnTo>
                  <a:cubicBezTo>
                    <a:pt x="10576" y="131"/>
                    <a:pt x="10500" y="0"/>
                    <a:pt x="10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10800000" flipH="1">
              <a:off x="-580950" y="908447"/>
              <a:ext cx="2020346" cy="390628"/>
            </a:xfrm>
            <a:custGeom>
              <a:avLst/>
              <a:gdLst/>
              <a:ahLst/>
              <a:cxnLst/>
              <a:rect l="l" t="t" r="r" b="b"/>
              <a:pathLst>
                <a:path w="50170" h="9483" extrusionOk="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10800000" flipH="1">
              <a:off x="-910750" y="3104647"/>
              <a:ext cx="2020346" cy="390628"/>
            </a:xfrm>
            <a:custGeom>
              <a:avLst/>
              <a:gdLst/>
              <a:ahLst/>
              <a:cxnLst/>
              <a:rect l="l" t="t" r="r" b="b"/>
              <a:pathLst>
                <a:path w="50170" h="9483" extrusionOk="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-1250325" y="2006547"/>
              <a:ext cx="2020346" cy="390628"/>
            </a:xfrm>
            <a:custGeom>
              <a:avLst/>
              <a:gdLst/>
              <a:ahLst/>
              <a:cxnLst/>
              <a:rect l="l" t="t" r="r" b="b"/>
              <a:pathLst>
                <a:path w="50170" h="9483" extrusionOk="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2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"/>
          <p:cNvSpPr txBox="1">
            <a:spLocks noGrp="1"/>
          </p:cNvSpPr>
          <p:nvPr>
            <p:ph type="title"/>
          </p:nvPr>
        </p:nvSpPr>
        <p:spPr>
          <a:xfrm>
            <a:off x="713232" y="38921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4"/>
          <p:cNvSpPr txBox="1">
            <a:spLocks noGrp="1"/>
          </p:cNvSpPr>
          <p:nvPr>
            <p:ph type="subTitle" idx="1"/>
          </p:nvPr>
        </p:nvSpPr>
        <p:spPr>
          <a:xfrm>
            <a:off x="999125" y="2910988"/>
            <a:ext cx="19479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230" name="Google Shape;230;p14"/>
          <p:cNvSpPr txBox="1">
            <a:spLocks noGrp="1"/>
          </p:cNvSpPr>
          <p:nvPr>
            <p:ph type="subTitle" idx="2"/>
          </p:nvPr>
        </p:nvSpPr>
        <p:spPr>
          <a:xfrm>
            <a:off x="760632" y="3254746"/>
            <a:ext cx="2425200" cy="7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14"/>
          <p:cNvSpPr txBox="1">
            <a:spLocks noGrp="1"/>
          </p:cNvSpPr>
          <p:nvPr>
            <p:ph type="subTitle" idx="3"/>
          </p:nvPr>
        </p:nvSpPr>
        <p:spPr>
          <a:xfrm>
            <a:off x="3604305" y="2910988"/>
            <a:ext cx="19479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232" name="Google Shape;232;p14"/>
          <p:cNvSpPr txBox="1">
            <a:spLocks noGrp="1"/>
          </p:cNvSpPr>
          <p:nvPr>
            <p:ph type="subTitle" idx="4"/>
          </p:nvPr>
        </p:nvSpPr>
        <p:spPr>
          <a:xfrm>
            <a:off x="5963270" y="3254746"/>
            <a:ext cx="2425200" cy="7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3" name="Google Shape;233;p14"/>
          <p:cNvSpPr txBox="1">
            <a:spLocks noGrp="1"/>
          </p:cNvSpPr>
          <p:nvPr>
            <p:ph type="subTitle" idx="5"/>
          </p:nvPr>
        </p:nvSpPr>
        <p:spPr>
          <a:xfrm>
            <a:off x="3361951" y="3254746"/>
            <a:ext cx="2425200" cy="7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14"/>
          <p:cNvSpPr txBox="1">
            <a:spLocks noGrp="1"/>
          </p:cNvSpPr>
          <p:nvPr>
            <p:ph type="subTitle" idx="6"/>
          </p:nvPr>
        </p:nvSpPr>
        <p:spPr>
          <a:xfrm>
            <a:off x="6201535" y="2910988"/>
            <a:ext cx="19479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235" name="Google Shape;235;p14"/>
          <p:cNvSpPr/>
          <p:nvPr/>
        </p:nvSpPr>
        <p:spPr>
          <a:xfrm>
            <a:off x="873737" y="4381505"/>
            <a:ext cx="21987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4"/>
          <p:cNvSpPr/>
          <p:nvPr/>
        </p:nvSpPr>
        <p:spPr>
          <a:xfrm>
            <a:off x="3445207" y="4381505"/>
            <a:ext cx="21987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4"/>
          <p:cNvSpPr/>
          <p:nvPr/>
        </p:nvSpPr>
        <p:spPr>
          <a:xfrm>
            <a:off x="6074349" y="4381505"/>
            <a:ext cx="21987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4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 3">
  <p:cSld name="TITLE_AND_TWO_COLUMNS_1_2_1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6"/>
          <p:cNvSpPr txBox="1">
            <a:spLocks noGrp="1"/>
          </p:cNvSpPr>
          <p:nvPr>
            <p:ph type="title"/>
          </p:nvPr>
        </p:nvSpPr>
        <p:spPr>
          <a:xfrm>
            <a:off x="713232" y="38921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1"/>
          </p:nvPr>
        </p:nvSpPr>
        <p:spPr>
          <a:xfrm>
            <a:off x="3561117" y="1518538"/>
            <a:ext cx="2088300" cy="457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subTitle" idx="2"/>
          </p:nvPr>
        </p:nvSpPr>
        <p:spPr>
          <a:xfrm>
            <a:off x="832790" y="2197473"/>
            <a:ext cx="2084700" cy="6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34" name="Google Shape;434;p16"/>
          <p:cNvSpPr txBox="1">
            <a:spLocks noGrp="1"/>
          </p:cNvSpPr>
          <p:nvPr>
            <p:ph type="subTitle" idx="3"/>
          </p:nvPr>
        </p:nvSpPr>
        <p:spPr>
          <a:xfrm>
            <a:off x="829987" y="1518538"/>
            <a:ext cx="2088300" cy="457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35" name="Google Shape;435;p16"/>
          <p:cNvSpPr txBox="1">
            <a:spLocks noGrp="1"/>
          </p:cNvSpPr>
          <p:nvPr>
            <p:ph type="subTitle" idx="4"/>
          </p:nvPr>
        </p:nvSpPr>
        <p:spPr>
          <a:xfrm>
            <a:off x="3529960" y="2197473"/>
            <a:ext cx="2084700" cy="6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36" name="Google Shape;436;p16"/>
          <p:cNvSpPr txBox="1">
            <a:spLocks noGrp="1"/>
          </p:cNvSpPr>
          <p:nvPr>
            <p:ph type="subTitle" idx="5"/>
          </p:nvPr>
        </p:nvSpPr>
        <p:spPr>
          <a:xfrm>
            <a:off x="6308485" y="1518538"/>
            <a:ext cx="2088300" cy="457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37" name="Google Shape;437;p16"/>
          <p:cNvSpPr txBox="1">
            <a:spLocks noGrp="1"/>
          </p:cNvSpPr>
          <p:nvPr>
            <p:ph type="subTitle" idx="6"/>
          </p:nvPr>
        </p:nvSpPr>
        <p:spPr>
          <a:xfrm>
            <a:off x="6310787" y="2197473"/>
            <a:ext cx="2084700" cy="6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38" name="Google Shape;438;p16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6 columns">
  <p:cSld name="TITLE_AND_TWO_COLUMNS_1_1_1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8"/>
          <p:cNvSpPr txBox="1">
            <a:spLocks noGrp="1"/>
          </p:cNvSpPr>
          <p:nvPr>
            <p:ph type="title"/>
          </p:nvPr>
        </p:nvSpPr>
        <p:spPr>
          <a:xfrm>
            <a:off x="713225" y="385819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53" name="Google Shape;453;p18"/>
          <p:cNvSpPr txBox="1">
            <a:spLocks noGrp="1"/>
          </p:cNvSpPr>
          <p:nvPr>
            <p:ph type="subTitle" idx="1"/>
          </p:nvPr>
        </p:nvSpPr>
        <p:spPr>
          <a:xfrm>
            <a:off x="1150301" y="1307348"/>
            <a:ext cx="1671300" cy="347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54" name="Google Shape;454;p18"/>
          <p:cNvSpPr txBox="1">
            <a:spLocks noGrp="1"/>
          </p:cNvSpPr>
          <p:nvPr>
            <p:ph type="subTitle" idx="2"/>
          </p:nvPr>
        </p:nvSpPr>
        <p:spPr>
          <a:xfrm>
            <a:off x="3731359" y="1311852"/>
            <a:ext cx="1671300" cy="338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55" name="Google Shape;455;p18"/>
          <p:cNvSpPr txBox="1">
            <a:spLocks noGrp="1"/>
          </p:cNvSpPr>
          <p:nvPr>
            <p:ph type="subTitle" idx="3"/>
          </p:nvPr>
        </p:nvSpPr>
        <p:spPr>
          <a:xfrm>
            <a:off x="6353955" y="1311852"/>
            <a:ext cx="1671300" cy="338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56" name="Google Shape;456;p18"/>
          <p:cNvSpPr txBox="1">
            <a:spLocks noGrp="1"/>
          </p:cNvSpPr>
          <p:nvPr>
            <p:ph type="subTitle" idx="4"/>
          </p:nvPr>
        </p:nvSpPr>
        <p:spPr>
          <a:xfrm>
            <a:off x="914201" y="1654632"/>
            <a:ext cx="20925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57" name="Google Shape;457;p18"/>
          <p:cNvSpPr txBox="1">
            <a:spLocks noGrp="1"/>
          </p:cNvSpPr>
          <p:nvPr>
            <p:ph type="subTitle" idx="5"/>
          </p:nvPr>
        </p:nvSpPr>
        <p:spPr>
          <a:xfrm>
            <a:off x="3520799" y="1663828"/>
            <a:ext cx="20925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58" name="Google Shape;458;p18"/>
          <p:cNvSpPr txBox="1">
            <a:spLocks noGrp="1"/>
          </p:cNvSpPr>
          <p:nvPr>
            <p:ph type="subTitle" idx="6"/>
          </p:nvPr>
        </p:nvSpPr>
        <p:spPr>
          <a:xfrm>
            <a:off x="6143355" y="1663828"/>
            <a:ext cx="20925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59" name="Google Shape;459;p18"/>
          <p:cNvSpPr txBox="1">
            <a:spLocks noGrp="1"/>
          </p:cNvSpPr>
          <p:nvPr>
            <p:ph type="subTitle" idx="7"/>
          </p:nvPr>
        </p:nvSpPr>
        <p:spPr>
          <a:xfrm>
            <a:off x="914201" y="4087377"/>
            <a:ext cx="20925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0" name="Google Shape;460;p18"/>
          <p:cNvSpPr txBox="1">
            <a:spLocks noGrp="1"/>
          </p:cNvSpPr>
          <p:nvPr>
            <p:ph type="subTitle" idx="8"/>
          </p:nvPr>
        </p:nvSpPr>
        <p:spPr>
          <a:xfrm>
            <a:off x="1124801" y="3739107"/>
            <a:ext cx="1671300" cy="342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61" name="Google Shape;461;p18"/>
          <p:cNvSpPr txBox="1">
            <a:spLocks noGrp="1"/>
          </p:cNvSpPr>
          <p:nvPr>
            <p:ph type="subTitle" idx="9"/>
          </p:nvPr>
        </p:nvSpPr>
        <p:spPr>
          <a:xfrm>
            <a:off x="3731359" y="3744315"/>
            <a:ext cx="1671300" cy="342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62" name="Google Shape;462;p18"/>
          <p:cNvSpPr txBox="1">
            <a:spLocks noGrp="1"/>
          </p:cNvSpPr>
          <p:nvPr>
            <p:ph type="subTitle" idx="13"/>
          </p:nvPr>
        </p:nvSpPr>
        <p:spPr>
          <a:xfrm>
            <a:off x="3520799" y="4092585"/>
            <a:ext cx="20925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3" name="Google Shape;463;p18"/>
          <p:cNvSpPr txBox="1">
            <a:spLocks noGrp="1"/>
          </p:cNvSpPr>
          <p:nvPr>
            <p:ph type="subTitle" idx="14"/>
          </p:nvPr>
        </p:nvSpPr>
        <p:spPr>
          <a:xfrm>
            <a:off x="6353955" y="3744315"/>
            <a:ext cx="1671300" cy="342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64" name="Google Shape;464;p18"/>
          <p:cNvSpPr txBox="1">
            <a:spLocks noGrp="1"/>
          </p:cNvSpPr>
          <p:nvPr>
            <p:ph type="subTitle" idx="15"/>
          </p:nvPr>
        </p:nvSpPr>
        <p:spPr>
          <a:xfrm>
            <a:off x="6143355" y="4092585"/>
            <a:ext cx="20925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5" name="Google Shape;465;p18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18"/>
          <p:cNvSpPr/>
          <p:nvPr/>
        </p:nvSpPr>
        <p:spPr>
          <a:xfrm>
            <a:off x="721337" y="4762505"/>
            <a:ext cx="21987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18"/>
          <p:cNvSpPr/>
          <p:nvPr/>
        </p:nvSpPr>
        <p:spPr>
          <a:xfrm>
            <a:off x="3445207" y="4762505"/>
            <a:ext cx="21987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18"/>
          <p:cNvSpPr/>
          <p:nvPr/>
        </p:nvSpPr>
        <p:spPr>
          <a:xfrm>
            <a:off x="6226749" y="4762505"/>
            <a:ext cx="21987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">
  <p:cSld name="BLANK_1_1">
    <p:bg>
      <p:bgPr>
        <a:solidFill>
          <a:schemeClr val="accent4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0"/>
          <p:cNvSpPr/>
          <p:nvPr/>
        </p:nvSpPr>
        <p:spPr>
          <a:xfrm rot="10800000" flipH="1">
            <a:off x="-17150" y="4050"/>
            <a:ext cx="9186900" cy="5166000"/>
          </a:xfrm>
          <a:prstGeom prst="rect">
            <a:avLst/>
          </a:prstGeom>
          <a:solidFill>
            <a:srgbClr val="00ABBF">
              <a:alpha val="36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0"/>
          <p:cNvSpPr txBox="1">
            <a:spLocks noGrp="1"/>
          </p:cNvSpPr>
          <p:nvPr>
            <p:ph type="title"/>
          </p:nvPr>
        </p:nvSpPr>
        <p:spPr>
          <a:xfrm>
            <a:off x="3205675" y="844300"/>
            <a:ext cx="5225100" cy="3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5000"/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sz="5000"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sz="5000"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sz="5000"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sz="5000"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sz="5000"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sz="5000"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sz="5000"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sz="5000"/>
            </a:lvl9pPr>
          </a:lstStyle>
          <a:p>
            <a:endParaRPr/>
          </a:p>
        </p:txBody>
      </p:sp>
      <p:grpSp>
        <p:nvGrpSpPr>
          <p:cNvPr id="490" name="Google Shape;490;p20"/>
          <p:cNvGrpSpPr/>
          <p:nvPr/>
        </p:nvGrpSpPr>
        <p:grpSpPr>
          <a:xfrm>
            <a:off x="0" y="-4175"/>
            <a:ext cx="1838250" cy="5155625"/>
            <a:chOff x="0" y="-4175"/>
            <a:chExt cx="1838250" cy="5155625"/>
          </a:xfrm>
        </p:grpSpPr>
        <p:sp>
          <p:nvSpPr>
            <p:cNvPr id="491" name="Google Shape;491;p20"/>
            <p:cNvSpPr/>
            <p:nvPr/>
          </p:nvSpPr>
          <p:spPr>
            <a:xfrm>
              <a:off x="0" y="7950"/>
              <a:ext cx="713100" cy="5143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0"/>
            <p:cNvSpPr/>
            <p:nvPr/>
          </p:nvSpPr>
          <p:spPr>
            <a:xfrm>
              <a:off x="704850" y="-4175"/>
              <a:ext cx="1133400" cy="51435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BLANK_1_1_1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1"/>
          <p:cNvSpPr/>
          <p:nvPr/>
        </p:nvSpPr>
        <p:spPr>
          <a:xfrm flipH="1">
            <a:off x="0" y="-78"/>
            <a:ext cx="9144000" cy="51390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5" name="Google Shape;495;p21"/>
          <p:cNvGrpSpPr/>
          <p:nvPr/>
        </p:nvGrpSpPr>
        <p:grpSpPr>
          <a:xfrm rot="-748857">
            <a:off x="7169336" y="3604972"/>
            <a:ext cx="2411057" cy="1590264"/>
            <a:chOff x="7513054" y="3864348"/>
            <a:chExt cx="2411225" cy="1590375"/>
          </a:xfrm>
        </p:grpSpPr>
        <p:sp>
          <p:nvSpPr>
            <p:cNvPr id="496" name="Google Shape;496;p21"/>
            <p:cNvSpPr/>
            <p:nvPr/>
          </p:nvSpPr>
          <p:spPr>
            <a:xfrm rot="-1800015">
              <a:off x="7532258" y="4844220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 rot="-1800015">
              <a:off x="8828083" y="4109145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8" name="Google Shape;498;p21"/>
          <p:cNvSpPr txBox="1">
            <a:spLocks noGrp="1"/>
          </p:cNvSpPr>
          <p:nvPr>
            <p:ph type="title"/>
          </p:nvPr>
        </p:nvSpPr>
        <p:spPr>
          <a:xfrm>
            <a:off x="713232" y="392069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BLANK_1_1_1_1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2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2"/>
          <p:cNvSpPr/>
          <p:nvPr/>
        </p:nvSpPr>
        <p:spPr>
          <a:xfrm rot="3327516" flipH="1">
            <a:off x="-5058893" y="1943348"/>
            <a:ext cx="8724844" cy="3908818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2"/>
          <p:cNvSpPr txBox="1">
            <a:spLocks noGrp="1"/>
          </p:cNvSpPr>
          <p:nvPr>
            <p:ph type="title"/>
          </p:nvPr>
        </p:nvSpPr>
        <p:spPr>
          <a:xfrm>
            <a:off x="713225" y="393192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3">
  <p:cSld name="BLANK_1_1_1_1_1_2"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3"/>
          <p:cNvSpPr txBox="1">
            <a:spLocks noGrp="1"/>
          </p:cNvSpPr>
          <p:nvPr>
            <p:ph type="title"/>
          </p:nvPr>
        </p:nvSpPr>
        <p:spPr>
          <a:xfrm>
            <a:off x="713225" y="393192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5" name="Google Shape;505;p23"/>
          <p:cNvSpPr/>
          <p:nvPr/>
        </p:nvSpPr>
        <p:spPr>
          <a:xfrm rot="3327516" flipH="1">
            <a:off x="5667607" y="-1414902"/>
            <a:ext cx="8724844" cy="3908818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3"/>
          <p:cNvSpPr/>
          <p:nvPr/>
        </p:nvSpPr>
        <p:spPr>
          <a:xfrm>
            <a:off x="713218" y="4697175"/>
            <a:ext cx="35571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3"/>
          <p:cNvSpPr/>
          <p:nvPr/>
        </p:nvSpPr>
        <p:spPr>
          <a:xfrm>
            <a:off x="4873514" y="4697175"/>
            <a:ext cx="35571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>
  <p:cSld name="BLANK_1_1_1_1_1_2_1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4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4"/>
          <p:cNvSpPr txBox="1">
            <a:spLocks noGrp="1"/>
          </p:cNvSpPr>
          <p:nvPr>
            <p:ph type="title"/>
          </p:nvPr>
        </p:nvSpPr>
        <p:spPr>
          <a:xfrm>
            <a:off x="713225" y="393192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1" name="Google Shape;511;p24"/>
          <p:cNvSpPr/>
          <p:nvPr/>
        </p:nvSpPr>
        <p:spPr>
          <a:xfrm>
            <a:off x="2750" y="4599424"/>
            <a:ext cx="9144000" cy="53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Numbers">
  <p:cSld name="BLANK_1_1_1_1_1_1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5"/>
          <p:cNvSpPr/>
          <p:nvPr/>
        </p:nvSpPr>
        <p:spPr>
          <a:xfrm>
            <a:off x="7950" y="4597900"/>
            <a:ext cx="9144000" cy="540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5"/>
          <p:cNvSpPr txBox="1">
            <a:spLocks noGrp="1"/>
          </p:cNvSpPr>
          <p:nvPr>
            <p:ph type="title"/>
          </p:nvPr>
        </p:nvSpPr>
        <p:spPr>
          <a:xfrm>
            <a:off x="713232" y="374904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15" name="Google Shape;515;p25"/>
          <p:cNvSpPr txBox="1">
            <a:spLocks noGrp="1"/>
          </p:cNvSpPr>
          <p:nvPr>
            <p:ph type="subTitle" idx="1"/>
          </p:nvPr>
        </p:nvSpPr>
        <p:spPr>
          <a:xfrm>
            <a:off x="5290900" y="1979922"/>
            <a:ext cx="18288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6" name="Google Shape;516;p25"/>
          <p:cNvSpPr txBox="1">
            <a:spLocks noGrp="1"/>
          </p:cNvSpPr>
          <p:nvPr>
            <p:ph type="subTitle" idx="2"/>
          </p:nvPr>
        </p:nvSpPr>
        <p:spPr>
          <a:xfrm>
            <a:off x="720739" y="3834325"/>
            <a:ext cx="41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7" name="Google Shape;517;p25"/>
          <p:cNvSpPr txBox="1">
            <a:spLocks noGrp="1"/>
          </p:cNvSpPr>
          <p:nvPr>
            <p:ph type="subTitle" idx="3"/>
          </p:nvPr>
        </p:nvSpPr>
        <p:spPr>
          <a:xfrm>
            <a:off x="5286377" y="3359276"/>
            <a:ext cx="18288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8" name="Google Shape;518;p25"/>
          <p:cNvSpPr txBox="1">
            <a:spLocks noGrp="1"/>
          </p:cNvSpPr>
          <p:nvPr>
            <p:ph type="title" idx="4" hasCustomPrompt="1"/>
          </p:nvPr>
        </p:nvSpPr>
        <p:spPr>
          <a:xfrm>
            <a:off x="5290529" y="1359570"/>
            <a:ext cx="2099400" cy="576000"/>
          </a:xfrm>
          <a:prstGeom prst="rect">
            <a:avLst/>
          </a:prstGeom>
          <a:solidFill>
            <a:srgbClr val="E83D3D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9" name="Google Shape;519;p25"/>
          <p:cNvSpPr txBox="1">
            <a:spLocks noGrp="1"/>
          </p:cNvSpPr>
          <p:nvPr>
            <p:ph type="title" idx="5" hasCustomPrompt="1"/>
          </p:nvPr>
        </p:nvSpPr>
        <p:spPr>
          <a:xfrm>
            <a:off x="5286375" y="2739545"/>
            <a:ext cx="1144800" cy="5760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0" name="Google Shape;520;p25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 flipH="1">
            <a:off x="-682875" y="2123275"/>
            <a:ext cx="9898655" cy="2539956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53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AutoNum type="arabicPeriod"/>
              <a:defRPr sz="1200"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rabicPeriod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rabicPeriod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4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2750" y="4599424"/>
            <a:ext cx="9144000" cy="53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5">
  <p:cSld name="BLANK_1_1_1_1_1_1_1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6"/>
          <p:cNvSpPr/>
          <p:nvPr/>
        </p:nvSpPr>
        <p:spPr>
          <a:xfrm>
            <a:off x="-38100" y="0"/>
            <a:ext cx="9220200" cy="1311600"/>
          </a:xfrm>
          <a:prstGeom prst="rect">
            <a:avLst/>
          </a:prstGeom>
          <a:solidFill>
            <a:srgbClr val="F4D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6"/>
          <p:cNvSpPr/>
          <p:nvPr/>
        </p:nvSpPr>
        <p:spPr>
          <a:xfrm>
            <a:off x="0" y="387100"/>
            <a:ext cx="9898655" cy="1084938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CEB20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4" name="Google Shape;524;p26"/>
          <p:cNvGrpSpPr/>
          <p:nvPr/>
        </p:nvGrpSpPr>
        <p:grpSpPr>
          <a:xfrm>
            <a:off x="4330675" y="950122"/>
            <a:ext cx="1020000" cy="753600"/>
            <a:chOff x="4330675" y="950122"/>
            <a:chExt cx="1020000" cy="753600"/>
          </a:xfrm>
        </p:grpSpPr>
        <p:sp>
          <p:nvSpPr>
            <p:cNvPr id="525" name="Google Shape;525;p26"/>
            <p:cNvSpPr/>
            <p:nvPr/>
          </p:nvSpPr>
          <p:spPr>
            <a:xfrm rot="5400000">
              <a:off x="4463875" y="816922"/>
              <a:ext cx="753600" cy="1020000"/>
            </a:xfrm>
            <a:prstGeom prst="pie">
              <a:avLst>
                <a:gd name="adj1" fmla="val 5366625"/>
                <a:gd name="adj2" fmla="val 16232262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6" name="Google Shape;526;p26"/>
            <p:cNvSpPr/>
            <p:nvPr/>
          </p:nvSpPr>
          <p:spPr>
            <a:xfrm rot="5400000">
              <a:off x="4545875" y="869375"/>
              <a:ext cx="588300" cy="883200"/>
            </a:xfrm>
            <a:prstGeom prst="pie">
              <a:avLst>
                <a:gd name="adj1" fmla="val 5366625"/>
                <a:gd name="adj2" fmla="val 1622669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527" name="Google Shape;527;p26"/>
          <p:cNvSpPr/>
          <p:nvPr/>
        </p:nvSpPr>
        <p:spPr>
          <a:xfrm>
            <a:off x="-38100" y="1311600"/>
            <a:ext cx="9220200" cy="3840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8" name="Google Shape;528;p26"/>
          <p:cNvGrpSpPr/>
          <p:nvPr/>
        </p:nvGrpSpPr>
        <p:grpSpPr>
          <a:xfrm>
            <a:off x="3572234" y="1304769"/>
            <a:ext cx="5009553" cy="3840746"/>
            <a:chOff x="3647700" y="1418025"/>
            <a:chExt cx="3459875" cy="3042175"/>
          </a:xfrm>
        </p:grpSpPr>
        <p:sp>
          <p:nvSpPr>
            <p:cNvPr id="529" name="Google Shape;529;p26"/>
            <p:cNvSpPr/>
            <p:nvPr/>
          </p:nvSpPr>
          <p:spPr>
            <a:xfrm>
              <a:off x="3647700" y="1418025"/>
              <a:ext cx="3459875" cy="3042175"/>
            </a:xfrm>
            <a:custGeom>
              <a:avLst/>
              <a:gdLst/>
              <a:ahLst/>
              <a:cxnLst/>
              <a:rect l="l" t="t" r="r" b="b"/>
              <a:pathLst>
                <a:path w="138395" h="121687" extrusionOk="0">
                  <a:moveTo>
                    <a:pt x="37628" y="1"/>
                  </a:moveTo>
                  <a:cubicBezTo>
                    <a:pt x="37358" y="91"/>
                    <a:pt x="37065" y="91"/>
                    <a:pt x="36795" y="91"/>
                  </a:cubicBezTo>
                  <a:cubicBezTo>
                    <a:pt x="22068" y="1509"/>
                    <a:pt x="20560" y="1307"/>
                    <a:pt x="20379" y="2432"/>
                  </a:cubicBezTo>
                  <a:cubicBezTo>
                    <a:pt x="20267" y="3378"/>
                    <a:pt x="21303" y="3761"/>
                    <a:pt x="21776" y="3941"/>
                  </a:cubicBezTo>
                  <a:cubicBezTo>
                    <a:pt x="23284" y="4504"/>
                    <a:pt x="28441" y="4977"/>
                    <a:pt x="34543" y="5540"/>
                  </a:cubicBezTo>
                  <a:cubicBezTo>
                    <a:pt x="39970" y="6103"/>
                    <a:pt x="45982" y="6666"/>
                    <a:pt x="48617" y="7319"/>
                  </a:cubicBezTo>
                  <a:cubicBezTo>
                    <a:pt x="46545" y="7882"/>
                    <a:pt x="41861" y="8625"/>
                    <a:pt x="38574" y="9188"/>
                  </a:cubicBezTo>
                  <a:cubicBezTo>
                    <a:pt x="36795" y="9481"/>
                    <a:pt x="35106" y="9751"/>
                    <a:pt x="33687" y="9953"/>
                  </a:cubicBezTo>
                  <a:cubicBezTo>
                    <a:pt x="24770" y="11530"/>
                    <a:pt x="16056" y="13511"/>
                    <a:pt x="12588" y="17069"/>
                  </a:cubicBezTo>
                  <a:cubicBezTo>
                    <a:pt x="11553" y="18195"/>
                    <a:pt x="11170" y="19523"/>
                    <a:pt x="11553" y="20829"/>
                  </a:cubicBezTo>
                  <a:cubicBezTo>
                    <a:pt x="12859" y="24770"/>
                    <a:pt x="20942" y="28058"/>
                    <a:pt x="35579" y="30580"/>
                  </a:cubicBezTo>
                  <a:cubicBezTo>
                    <a:pt x="75728" y="37538"/>
                    <a:pt x="85478" y="45126"/>
                    <a:pt x="89712" y="51701"/>
                  </a:cubicBezTo>
                  <a:cubicBezTo>
                    <a:pt x="94125" y="58547"/>
                    <a:pt x="85478" y="64266"/>
                    <a:pt x="29184" y="102073"/>
                  </a:cubicBezTo>
                  <a:lnTo>
                    <a:pt x="23464" y="105924"/>
                  </a:lnTo>
                  <a:cubicBezTo>
                    <a:pt x="16709" y="110427"/>
                    <a:pt x="9481" y="115314"/>
                    <a:pt x="2073" y="120290"/>
                  </a:cubicBezTo>
                  <a:lnTo>
                    <a:pt x="1" y="121686"/>
                  </a:lnTo>
                  <a:lnTo>
                    <a:pt x="93922" y="121686"/>
                  </a:lnTo>
                  <a:lnTo>
                    <a:pt x="97300" y="118129"/>
                  </a:lnTo>
                  <a:cubicBezTo>
                    <a:pt x="103222" y="111643"/>
                    <a:pt x="108559" y="105834"/>
                    <a:pt x="113355" y="100677"/>
                  </a:cubicBezTo>
                  <a:cubicBezTo>
                    <a:pt x="125087" y="87910"/>
                    <a:pt x="132765" y="79556"/>
                    <a:pt x="134454" y="76381"/>
                  </a:cubicBezTo>
                  <a:lnTo>
                    <a:pt x="134544" y="76088"/>
                  </a:lnTo>
                  <a:cubicBezTo>
                    <a:pt x="135580" y="74016"/>
                    <a:pt x="138395" y="68680"/>
                    <a:pt x="137922" y="61924"/>
                  </a:cubicBezTo>
                  <a:cubicBezTo>
                    <a:pt x="137359" y="53570"/>
                    <a:pt x="132022" y="46072"/>
                    <a:pt x="122160" y="39677"/>
                  </a:cubicBezTo>
                  <a:cubicBezTo>
                    <a:pt x="107636" y="30219"/>
                    <a:pt x="79939" y="26279"/>
                    <a:pt x="59673" y="23351"/>
                  </a:cubicBezTo>
                  <a:cubicBezTo>
                    <a:pt x="48797" y="21775"/>
                    <a:pt x="38484" y="20266"/>
                    <a:pt x="37268" y="18668"/>
                  </a:cubicBezTo>
                  <a:cubicBezTo>
                    <a:pt x="36975" y="18398"/>
                    <a:pt x="37065" y="18195"/>
                    <a:pt x="37065" y="18105"/>
                  </a:cubicBezTo>
                  <a:cubicBezTo>
                    <a:pt x="37831" y="16033"/>
                    <a:pt x="48144" y="13691"/>
                    <a:pt x="54899" y="12093"/>
                  </a:cubicBezTo>
                  <a:cubicBezTo>
                    <a:pt x="62307" y="10404"/>
                    <a:pt x="66428" y="9390"/>
                    <a:pt x="67464" y="8152"/>
                  </a:cubicBezTo>
                  <a:cubicBezTo>
                    <a:pt x="67757" y="7792"/>
                    <a:pt x="67757" y="7319"/>
                    <a:pt x="67554" y="6936"/>
                  </a:cubicBezTo>
                  <a:cubicBezTo>
                    <a:pt x="66811" y="5247"/>
                    <a:pt x="60056" y="4414"/>
                    <a:pt x="44023" y="3288"/>
                  </a:cubicBezTo>
                  <a:cubicBezTo>
                    <a:pt x="40353" y="2995"/>
                    <a:pt x="36592" y="2725"/>
                    <a:pt x="34633" y="2432"/>
                  </a:cubicBezTo>
                  <a:cubicBezTo>
                    <a:pt x="35376" y="2342"/>
                    <a:pt x="36412" y="2162"/>
                    <a:pt x="37628" y="1960"/>
                  </a:cubicBezTo>
                  <a:lnTo>
                    <a:pt x="37628" y="1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6"/>
            <p:cNvSpPr/>
            <p:nvPr/>
          </p:nvSpPr>
          <p:spPr>
            <a:xfrm>
              <a:off x="4342375" y="1462500"/>
              <a:ext cx="49000" cy="42250"/>
            </a:xfrm>
            <a:custGeom>
              <a:avLst/>
              <a:gdLst/>
              <a:ahLst/>
              <a:cxnLst/>
              <a:rect l="l" t="t" r="r" b="b"/>
              <a:pathLst>
                <a:path w="1960" h="1690" extrusionOk="0">
                  <a:moveTo>
                    <a:pt x="1780" y="0"/>
                  </a:moveTo>
                  <a:lnTo>
                    <a:pt x="1780" y="0"/>
                  </a:lnTo>
                  <a:cubicBezTo>
                    <a:pt x="1780" y="0"/>
                    <a:pt x="1487" y="0"/>
                    <a:pt x="1127" y="91"/>
                  </a:cubicBezTo>
                  <a:cubicBezTo>
                    <a:pt x="924" y="181"/>
                    <a:pt x="744" y="293"/>
                    <a:pt x="564" y="383"/>
                  </a:cubicBezTo>
                  <a:cubicBezTo>
                    <a:pt x="744" y="293"/>
                    <a:pt x="924" y="181"/>
                    <a:pt x="1127" y="181"/>
                  </a:cubicBezTo>
                  <a:cubicBezTo>
                    <a:pt x="1487" y="91"/>
                    <a:pt x="1780" y="0"/>
                    <a:pt x="1780" y="0"/>
                  </a:cubicBezTo>
                  <a:close/>
                  <a:moveTo>
                    <a:pt x="564" y="383"/>
                  </a:moveTo>
                  <a:cubicBezTo>
                    <a:pt x="361" y="383"/>
                    <a:pt x="271" y="473"/>
                    <a:pt x="181" y="563"/>
                  </a:cubicBezTo>
                  <a:cubicBezTo>
                    <a:pt x="271" y="473"/>
                    <a:pt x="474" y="473"/>
                    <a:pt x="564" y="383"/>
                  </a:cubicBezTo>
                  <a:close/>
                  <a:moveTo>
                    <a:pt x="181" y="563"/>
                  </a:moveTo>
                  <a:cubicBezTo>
                    <a:pt x="91" y="653"/>
                    <a:pt x="1" y="744"/>
                    <a:pt x="91" y="946"/>
                  </a:cubicBezTo>
                  <a:cubicBezTo>
                    <a:pt x="91" y="744"/>
                    <a:pt x="91" y="653"/>
                    <a:pt x="181" y="563"/>
                  </a:cubicBezTo>
                  <a:close/>
                  <a:moveTo>
                    <a:pt x="92" y="948"/>
                  </a:moveTo>
                  <a:lnTo>
                    <a:pt x="92" y="948"/>
                  </a:lnTo>
                  <a:cubicBezTo>
                    <a:pt x="182" y="1037"/>
                    <a:pt x="271" y="1127"/>
                    <a:pt x="361" y="1216"/>
                  </a:cubicBezTo>
                  <a:cubicBezTo>
                    <a:pt x="474" y="1216"/>
                    <a:pt x="654" y="1306"/>
                    <a:pt x="744" y="1306"/>
                  </a:cubicBezTo>
                  <a:cubicBezTo>
                    <a:pt x="654" y="1306"/>
                    <a:pt x="474" y="1216"/>
                    <a:pt x="361" y="1126"/>
                  </a:cubicBezTo>
                  <a:cubicBezTo>
                    <a:pt x="271" y="1126"/>
                    <a:pt x="182" y="1037"/>
                    <a:pt x="92" y="948"/>
                  </a:cubicBezTo>
                  <a:close/>
                  <a:moveTo>
                    <a:pt x="745" y="1308"/>
                  </a:moveTo>
                  <a:lnTo>
                    <a:pt x="745" y="1308"/>
                  </a:lnTo>
                  <a:cubicBezTo>
                    <a:pt x="835" y="1419"/>
                    <a:pt x="925" y="1420"/>
                    <a:pt x="1037" y="1509"/>
                  </a:cubicBezTo>
                  <a:cubicBezTo>
                    <a:pt x="1127" y="1509"/>
                    <a:pt x="1217" y="1509"/>
                    <a:pt x="1307" y="1599"/>
                  </a:cubicBezTo>
                  <a:cubicBezTo>
                    <a:pt x="1690" y="1689"/>
                    <a:pt x="1960" y="1689"/>
                    <a:pt x="1960" y="1689"/>
                  </a:cubicBezTo>
                  <a:cubicBezTo>
                    <a:pt x="1960" y="1689"/>
                    <a:pt x="1780" y="1599"/>
                    <a:pt x="1397" y="1509"/>
                  </a:cubicBezTo>
                  <a:cubicBezTo>
                    <a:pt x="1307" y="1509"/>
                    <a:pt x="1127" y="1509"/>
                    <a:pt x="1037" y="1419"/>
                  </a:cubicBezTo>
                  <a:cubicBezTo>
                    <a:pt x="925" y="1419"/>
                    <a:pt x="835" y="1419"/>
                    <a:pt x="745" y="13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4466800" y="1509225"/>
              <a:ext cx="103025" cy="14100"/>
            </a:xfrm>
            <a:custGeom>
              <a:avLst/>
              <a:gdLst/>
              <a:ahLst/>
              <a:cxnLst/>
              <a:rect l="l" t="t" r="r" b="b"/>
              <a:pathLst>
                <a:path w="4121" h="564" extrusionOk="0">
                  <a:moveTo>
                    <a:pt x="0" y="0"/>
                  </a:moveTo>
                  <a:lnTo>
                    <a:pt x="0" y="113"/>
                  </a:lnTo>
                  <a:lnTo>
                    <a:pt x="4121" y="563"/>
                  </a:lnTo>
                  <a:lnTo>
                    <a:pt x="4121" y="4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6"/>
            <p:cNvSpPr/>
            <p:nvPr/>
          </p:nvSpPr>
          <p:spPr>
            <a:xfrm>
              <a:off x="4670575" y="1532875"/>
              <a:ext cx="103050" cy="11850"/>
            </a:xfrm>
            <a:custGeom>
              <a:avLst/>
              <a:gdLst/>
              <a:ahLst/>
              <a:cxnLst/>
              <a:rect l="l" t="t" r="r" b="b"/>
              <a:pathLst>
                <a:path w="4122" h="474" extrusionOk="0">
                  <a:moveTo>
                    <a:pt x="1" y="0"/>
                  </a:moveTo>
                  <a:lnTo>
                    <a:pt x="4121" y="473"/>
                  </a:lnTo>
                  <a:lnTo>
                    <a:pt x="4121" y="3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4877175" y="1554250"/>
              <a:ext cx="103050" cy="14100"/>
            </a:xfrm>
            <a:custGeom>
              <a:avLst/>
              <a:gdLst/>
              <a:ahLst/>
              <a:cxnLst/>
              <a:rect l="l" t="t" r="r" b="b"/>
              <a:pathLst>
                <a:path w="4122" h="564" extrusionOk="0">
                  <a:moveTo>
                    <a:pt x="1" y="1"/>
                  </a:moveTo>
                  <a:lnTo>
                    <a:pt x="4121" y="564"/>
                  </a:lnTo>
                  <a:lnTo>
                    <a:pt x="4121" y="4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5055075" y="1586900"/>
              <a:ext cx="59125" cy="44500"/>
            </a:xfrm>
            <a:custGeom>
              <a:avLst/>
              <a:gdLst/>
              <a:ahLst/>
              <a:cxnLst/>
              <a:rect l="l" t="t" r="r" b="b"/>
              <a:pathLst>
                <a:path w="2365" h="1780" extrusionOk="0">
                  <a:moveTo>
                    <a:pt x="1036" y="1"/>
                  </a:moveTo>
                  <a:cubicBezTo>
                    <a:pt x="1036" y="1"/>
                    <a:pt x="1239" y="91"/>
                    <a:pt x="1599" y="271"/>
                  </a:cubicBezTo>
                  <a:cubicBezTo>
                    <a:pt x="1802" y="271"/>
                    <a:pt x="1982" y="384"/>
                    <a:pt x="2162" y="564"/>
                  </a:cubicBezTo>
                  <a:cubicBezTo>
                    <a:pt x="2252" y="654"/>
                    <a:pt x="2365" y="744"/>
                    <a:pt x="2252" y="834"/>
                  </a:cubicBezTo>
                  <a:cubicBezTo>
                    <a:pt x="2162" y="947"/>
                    <a:pt x="2072" y="1037"/>
                    <a:pt x="1982" y="1127"/>
                  </a:cubicBezTo>
                  <a:cubicBezTo>
                    <a:pt x="2072" y="1127"/>
                    <a:pt x="2252" y="1037"/>
                    <a:pt x="2365" y="947"/>
                  </a:cubicBezTo>
                  <a:cubicBezTo>
                    <a:pt x="2365" y="744"/>
                    <a:pt x="2365" y="564"/>
                    <a:pt x="2252" y="474"/>
                  </a:cubicBezTo>
                  <a:cubicBezTo>
                    <a:pt x="2072" y="384"/>
                    <a:pt x="1802" y="271"/>
                    <a:pt x="1689" y="181"/>
                  </a:cubicBezTo>
                  <a:cubicBezTo>
                    <a:pt x="1329" y="1"/>
                    <a:pt x="1036" y="1"/>
                    <a:pt x="1036" y="1"/>
                  </a:cubicBezTo>
                  <a:close/>
                  <a:moveTo>
                    <a:pt x="1982" y="1127"/>
                  </a:moveTo>
                  <a:cubicBezTo>
                    <a:pt x="1509" y="1307"/>
                    <a:pt x="1036" y="1510"/>
                    <a:pt x="676" y="1600"/>
                  </a:cubicBezTo>
                  <a:cubicBezTo>
                    <a:pt x="1036" y="1510"/>
                    <a:pt x="1509" y="1397"/>
                    <a:pt x="1982" y="1127"/>
                  </a:cubicBezTo>
                  <a:close/>
                  <a:moveTo>
                    <a:pt x="676" y="1600"/>
                  </a:moveTo>
                  <a:cubicBezTo>
                    <a:pt x="293" y="1690"/>
                    <a:pt x="0" y="1690"/>
                    <a:pt x="0" y="1690"/>
                  </a:cubicBezTo>
                  <a:lnTo>
                    <a:pt x="0" y="1780"/>
                  </a:lnTo>
                  <a:cubicBezTo>
                    <a:pt x="0" y="1780"/>
                    <a:pt x="293" y="1690"/>
                    <a:pt x="676" y="1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6"/>
            <p:cNvSpPr/>
            <p:nvPr/>
          </p:nvSpPr>
          <p:spPr>
            <a:xfrm>
              <a:off x="4853525" y="1649950"/>
              <a:ext cx="100800" cy="23675"/>
            </a:xfrm>
            <a:custGeom>
              <a:avLst/>
              <a:gdLst/>
              <a:ahLst/>
              <a:cxnLst/>
              <a:rect l="l" t="t" r="r" b="b"/>
              <a:pathLst>
                <a:path w="4032" h="947" extrusionOk="0">
                  <a:moveTo>
                    <a:pt x="4032" y="1"/>
                  </a:moveTo>
                  <a:lnTo>
                    <a:pt x="1" y="947"/>
                  </a:lnTo>
                  <a:lnTo>
                    <a:pt x="4032" y="113"/>
                  </a:lnTo>
                  <a:lnTo>
                    <a:pt x="4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6"/>
            <p:cNvSpPr/>
            <p:nvPr/>
          </p:nvSpPr>
          <p:spPr>
            <a:xfrm>
              <a:off x="4652000" y="1695000"/>
              <a:ext cx="100800" cy="28175"/>
            </a:xfrm>
            <a:custGeom>
              <a:avLst/>
              <a:gdLst/>
              <a:ahLst/>
              <a:cxnLst/>
              <a:rect l="l" t="t" r="r" b="b"/>
              <a:pathLst>
                <a:path w="4032" h="1127" extrusionOk="0">
                  <a:moveTo>
                    <a:pt x="4031" y="0"/>
                  </a:moveTo>
                  <a:lnTo>
                    <a:pt x="1" y="1014"/>
                  </a:lnTo>
                  <a:lnTo>
                    <a:pt x="1" y="1126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4452725" y="1746225"/>
              <a:ext cx="100775" cy="33225"/>
            </a:xfrm>
            <a:custGeom>
              <a:avLst/>
              <a:gdLst/>
              <a:ahLst/>
              <a:cxnLst/>
              <a:rect l="l" t="t" r="r" b="b"/>
              <a:pathLst>
                <a:path w="4031" h="1329" extrusionOk="0">
                  <a:moveTo>
                    <a:pt x="4031" y="0"/>
                  </a:moveTo>
                  <a:lnTo>
                    <a:pt x="0" y="1216"/>
                  </a:lnTo>
                  <a:lnTo>
                    <a:pt x="90" y="1329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6"/>
            <p:cNvSpPr/>
            <p:nvPr/>
          </p:nvSpPr>
          <p:spPr>
            <a:xfrm>
              <a:off x="4264700" y="1812075"/>
              <a:ext cx="94025" cy="51825"/>
            </a:xfrm>
            <a:custGeom>
              <a:avLst/>
              <a:gdLst/>
              <a:ahLst/>
              <a:cxnLst/>
              <a:rect l="l" t="t" r="r" b="b"/>
              <a:pathLst>
                <a:path w="3761" h="2073" extrusionOk="0">
                  <a:moveTo>
                    <a:pt x="3671" y="1"/>
                  </a:moveTo>
                  <a:lnTo>
                    <a:pt x="3108" y="271"/>
                  </a:lnTo>
                  <a:cubicBezTo>
                    <a:pt x="2905" y="384"/>
                    <a:pt x="2725" y="474"/>
                    <a:pt x="2455" y="564"/>
                  </a:cubicBezTo>
                  <a:cubicBezTo>
                    <a:pt x="2252" y="654"/>
                    <a:pt x="2072" y="744"/>
                    <a:pt x="1779" y="834"/>
                  </a:cubicBezTo>
                  <a:cubicBezTo>
                    <a:pt x="1599" y="1037"/>
                    <a:pt x="1329" y="1127"/>
                    <a:pt x="1126" y="1217"/>
                  </a:cubicBezTo>
                  <a:cubicBezTo>
                    <a:pt x="1036" y="1307"/>
                    <a:pt x="946" y="1397"/>
                    <a:pt x="856" y="1397"/>
                  </a:cubicBezTo>
                  <a:cubicBezTo>
                    <a:pt x="766" y="1510"/>
                    <a:pt x="653" y="1510"/>
                    <a:pt x="563" y="1600"/>
                  </a:cubicBezTo>
                  <a:lnTo>
                    <a:pt x="0" y="1960"/>
                  </a:lnTo>
                  <a:lnTo>
                    <a:pt x="90" y="2073"/>
                  </a:lnTo>
                  <a:cubicBezTo>
                    <a:pt x="90" y="2073"/>
                    <a:pt x="293" y="1870"/>
                    <a:pt x="653" y="1690"/>
                  </a:cubicBezTo>
                  <a:cubicBezTo>
                    <a:pt x="766" y="1690"/>
                    <a:pt x="766" y="1600"/>
                    <a:pt x="856" y="1510"/>
                  </a:cubicBezTo>
                  <a:cubicBezTo>
                    <a:pt x="946" y="1510"/>
                    <a:pt x="1126" y="1397"/>
                    <a:pt x="1216" y="1307"/>
                  </a:cubicBezTo>
                  <a:cubicBezTo>
                    <a:pt x="1419" y="1217"/>
                    <a:pt x="1599" y="1127"/>
                    <a:pt x="1892" y="1037"/>
                  </a:cubicBezTo>
                  <a:cubicBezTo>
                    <a:pt x="2072" y="834"/>
                    <a:pt x="2342" y="744"/>
                    <a:pt x="2545" y="654"/>
                  </a:cubicBezTo>
                  <a:cubicBezTo>
                    <a:pt x="2725" y="564"/>
                    <a:pt x="2905" y="474"/>
                    <a:pt x="3108" y="384"/>
                  </a:cubicBezTo>
                  <a:cubicBezTo>
                    <a:pt x="3468" y="181"/>
                    <a:pt x="3761" y="91"/>
                    <a:pt x="3761" y="91"/>
                  </a:cubicBezTo>
                  <a:lnTo>
                    <a:pt x="3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6"/>
            <p:cNvSpPr/>
            <p:nvPr/>
          </p:nvSpPr>
          <p:spPr>
            <a:xfrm>
              <a:off x="4255700" y="1945500"/>
              <a:ext cx="93475" cy="47325"/>
            </a:xfrm>
            <a:custGeom>
              <a:avLst/>
              <a:gdLst/>
              <a:ahLst/>
              <a:cxnLst/>
              <a:rect l="l" t="t" r="r" b="b"/>
              <a:pathLst>
                <a:path w="3739" h="1893" extrusionOk="0">
                  <a:moveTo>
                    <a:pt x="90" y="1"/>
                  </a:moveTo>
                  <a:lnTo>
                    <a:pt x="0" y="113"/>
                  </a:lnTo>
                  <a:cubicBezTo>
                    <a:pt x="0" y="113"/>
                    <a:pt x="180" y="293"/>
                    <a:pt x="563" y="474"/>
                  </a:cubicBezTo>
                  <a:cubicBezTo>
                    <a:pt x="653" y="564"/>
                    <a:pt x="833" y="676"/>
                    <a:pt x="1126" y="766"/>
                  </a:cubicBezTo>
                  <a:cubicBezTo>
                    <a:pt x="1216" y="856"/>
                    <a:pt x="1306" y="946"/>
                    <a:pt x="1396" y="946"/>
                  </a:cubicBezTo>
                  <a:cubicBezTo>
                    <a:pt x="1576" y="1036"/>
                    <a:pt x="1689" y="1036"/>
                    <a:pt x="1779" y="1127"/>
                  </a:cubicBezTo>
                  <a:cubicBezTo>
                    <a:pt x="2049" y="1239"/>
                    <a:pt x="2252" y="1329"/>
                    <a:pt x="2522" y="1419"/>
                  </a:cubicBezTo>
                  <a:cubicBezTo>
                    <a:pt x="2702" y="1509"/>
                    <a:pt x="2905" y="1599"/>
                    <a:pt x="3085" y="1599"/>
                  </a:cubicBezTo>
                  <a:cubicBezTo>
                    <a:pt x="3468" y="1802"/>
                    <a:pt x="3738" y="1892"/>
                    <a:pt x="3738" y="1892"/>
                  </a:cubicBezTo>
                  <a:lnTo>
                    <a:pt x="3738" y="1689"/>
                  </a:lnTo>
                  <a:cubicBezTo>
                    <a:pt x="3738" y="1689"/>
                    <a:pt x="3558" y="1599"/>
                    <a:pt x="3175" y="1509"/>
                  </a:cubicBezTo>
                  <a:cubicBezTo>
                    <a:pt x="2995" y="1419"/>
                    <a:pt x="2702" y="1419"/>
                    <a:pt x="2522" y="1329"/>
                  </a:cubicBezTo>
                  <a:cubicBezTo>
                    <a:pt x="2342" y="1239"/>
                    <a:pt x="2049" y="1127"/>
                    <a:pt x="1869" y="1036"/>
                  </a:cubicBezTo>
                  <a:cubicBezTo>
                    <a:pt x="1689" y="946"/>
                    <a:pt x="1576" y="946"/>
                    <a:pt x="1486" y="856"/>
                  </a:cubicBezTo>
                  <a:cubicBezTo>
                    <a:pt x="1396" y="766"/>
                    <a:pt x="1306" y="766"/>
                    <a:pt x="1126" y="676"/>
                  </a:cubicBezTo>
                  <a:cubicBezTo>
                    <a:pt x="923" y="564"/>
                    <a:pt x="743" y="474"/>
                    <a:pt x="563" y="383"/>
                  </a:cubicBezTo>
                  <a:cubicBezTo>
                    <a:pt x="270" y="113"/>
                    <a:pt x="9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6"/>
            <p:cNvSpPr/>
            <p:nvPr/>
          </p:nvSpPr>
          <p:spPr>
            <a:xfrm>
              <a:off x="4447650" y="2015875"/>
              <a:ext cx="100800" cy="25925"/>
            </a:xfrm>
            <a:custGeom>
              <a:avLst/>
              <a:gdLst/>
              <a:ahLst/>
              <a:cxnLst/>
              <a:rect l="l" t="t" r="r" b="b"/>
              <a:pathLst>
                <a:path w="4032" h="1037" extrusionOk="0">
                  <a:moveTo>
                    <a:pt x="91" y="0"/>
                  </a:moveTo>
                  <a:lnTo>
                    <a:pt x="1" y="113"/>
                  </a:lnTo>
                  <a:lnTo>
                    <a:pt x="4031" y="1036"/>
                  </a:lnTo>
                  <a:lnTo>
                    <a:pt x="4031" y="9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6"/>
            <p:cNvSpPr/>
            <p:nvPr/>
          </p:nvSpPr>
          <p:spPr>
            <a:xfrm>
              <a:off x="4649750" y="2060900"/>
              <a:ext cx="103050" cy="23125"/>
            </a:xfrm>
            <a:custGeom>
              <a:avLst/>
              <a:gdLst/>
              <a:ahLst/>
              <a:cxnLst/>
              <a:rect l="l" t="t" r="r" b="b"/>
              <a:pathLst>
                <a:path w="4122" h="925" extrusionOk="0">
                  <a:moveTo>
                    <a:pt x="91" y="1"/>
                  </a:moveTo>
                  <a:lnTo>
                    <a:pt x="0" y="91"/>
                  </a:lnTo>
                  <a:lnTo>
                    <a:pt x="4031" y="924"/>
                  </a:lnTo>
                  <a:lnTo>
                    <a:pt x="4121" y="744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6"/>
            <p:cNvSpPr/>
            <p:nvPr/>
          </p:nvSpPr>
          <p:spPr>
            <a:xfrm>
              <a:off x="4853525" y="2100325"/>
              <a:ext cx="100800" cy="23650"/>
            </a:xfrm>
            <a:custGeom>
              <a:avLst/>
              <a:gdLst/>
              <a:ahLst/>
              <a:cxnLst/>
              <a:rect l="l" t="t" r="r" b="b"/>
              <a:pathLst>
                <a:path w="4032" h="946" extrusionOk="0">
                  <a:moveTo>
                    <a:pt x="1" y="0"/>
                  </a:moveTo>
                  <a:lnTo>
                    <a:pt x="1" y="203"/>
                  </a:lnTo>
                  <a:lnTo>
                    <a:pt x="4032" y="946"/>
                  </a:lnTo>
                  <a:lnTo>
                    <a:pt x="4032" y="7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6"/>
            <p:cNvSpPr/>
            <p:nvPr/>
          </p:nvSpPr>
          <p:spPr>
            <a:xfrm>
              <a:off x="5055075" y="2140275"/>
              <a:ext cx="101350" cy="25925"/>
            </a:xfrm>
            <a:custGeom>
              <a:avLst/>
              <a:gdLst/>
              <a:ahLst/>
              <a:cxnLst/>
              <a:rect l="l" t="t" r="r" b="b"/>
              <a:pathLst>
                <a:path w="4054" h="1037" extrusionOk="0">
                  <a:moveTo>
                    <a:pt x="0" y="1"/>
                  </a:moveTo>
                  <a:lnTo>
                    <a:pt x="0" y="203"/>
                  </a:lnTo>
                  <a:lnTo>
                    <a:pt x="4053" y="1037"/>
                  </a:lnTo>
                  <a:lnTo>
                    <a:pt x="4053" y="8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6"/>
            <p:cNvSpPr/>
            <p:nvPr/>
          </p:nvSpPr>
          <p:spPr>
            <a:xfrm>
              <a:off x="5257175" y="2182500"/>
              <a:ext cx="100775" cy="28175"/>
            </a:xfrm>
            <a:custGeom>
              <a:avLst/>
              <a:gdLst/>
              <a:ahLst/>
              <a:cxnLst/>
              <a:rect l="l" t="t" r="r" b="b"/>
              <a:pathLst>
                <a:path w="4031" h="1127" extrusionOk="0">
                  <a:moveTo>
                    <a:pt x="0" y="1"/>
                  </a:moveTo>
                  <a:lnTo>
                    <a:pt x="0" y="203"/>
                  </a:lnTo>
                  <a:lnTo>
                    <a:pt x="4031" y="1127"/>
                  </a:lnTo>
                  <a:lnTo>
                    <a:pt x="4031" y="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6"/>
            <p:cNvSpPr/>
            <p:nvPr/>
          </p:nvSpPr>
          <p:spPr>
            <a:xfrm>
              <a:off x="5458700" y="2229800"/>
              <a:ext cx="100800" cy="30425"/>
            </a:xfrm>
            <a:custGeom>
              <a:avLst/>
              <a:gdLst/>
              <a:ahLst/>
              <a:cxnLst/>
              <a:rect l="l" t="t" r="r" b="b"/>
              <a:pathLst>
                <a:path w="4032" h="1217" extrusionOk="0">
                  <a:moveTo>
                    <a:pt x="0" y="0"/>
                  </a:moveTo>
                  <a:lnTo>
                    <a:pt x="0" y="180"/>
                  </a:lnTo>
                  <a:lnTo>
                    <a:pt x="3941" y="1216"/>
                  </a:lnTo>
                  <a:lnTo>
                    <a:pt x="4031" y="9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6"/>
            <p:cNvSpPr/>
            <p:nvPr/>
          </p:nvSpPr>
          <p:spPr>
            <a:xfrm>
              <a:off x="5657975" y="2278775"/>
              <a:ext cx="100800" cy="35475"/>
            </a:xfrm>
            <a:custGeom>
              <a:avLst/>
              <a:gdLst/>
              <a:ahLst/>
              <a:cxnLst/>
              <a:rect l="l" t="t" r="r" b="b"/>
              <a:pathLst>
                <a:path w="4032" h="1419" extrusionOk="0">
                  <a:moveTo>
                    <a:pt x="91" y="0"/>
                  </a:moveTo>
                  <a:lnTo>
                    <a:pt x="1" y="293"/>
                  </a:lnTo>
                  <a:lnTo>
                    <a:pt x="3941" y="1419"/>
                  </a:lnTo>
                  <a:lnTo>
                    <a:pt x="4031" y="112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6"/>
            <p:cNvSpPr/>
            <p:nvPr/>
          </p:nvSpPr>
          <p:spPr>
            <a:xfrm>
              <a:off x="5855000" y="2337300"/>
              <a:ext cx="100800" cy="42250"/>
            </a:xfrm>
            <a:custGeom>
              <a:avLst/>
              <a:gdLst/>
              <a:ahLst/>
              <a:cxnLst/>
              <a:rect l="l" t="t" r="r" b="b"/>
              <a:pathLst>
                <a:path w="4032" h="1690" extrusionOk="0">
                  <a:moveTo>
                    <a:pt x="91" y="1"/>
                  </a:moveTo>
                  <a:lnTo>
                    <a:pt x="1" y="294"/>
                  </a:lnTo>
                  <a:lnTo>
                    <a:pt x="3942" y="1690"/>
                  </a:lnTo>
                  <a:lnTo>
                    <a:pt x="4032" y="1330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6"/>
            <p:cNvSpPr/>
            <p:nvPr/>
          </p:nvSpPr>
          <p:spPr>
            <a:xfrm>
              <a:off x="6049800" y="2407675"/>
              <a:ext cx="98525" cy="49575"/>
            </a:xfrm>
            <a:custGeom>
              <a:avLst/>
              <a:gdLst/>
              <a:ahLst/>
              <a:cxnLst/>
              <a:rect l="l" t="t" r="r" b="b"/>
              <a:pathLst>
                <a:path w="3941" h="1983" extrusionOk="0">
                  <a:moveTo>
                    <a:pt x="90" y="1"/>
                  </a:moveTo>
                  <a:lnTo>
                    <a:pt x="0" y="293"/>
                  </a:lnTo>
                  <a:lnTo>
                    <a:pt x="3761" y="1982"/>
                  </a:lnTo>
                  <a:lnTo>
                    <a:pt x="3941" y="1599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6"/>
            <p:cNvSpPr/>
            <p:nvPr/>
          </p:nvSpPr>
          <p:spPr>
            <a:xfrm>
              <a:off x="6235000" y="2494375"/>
              <a:ext cx="94025" cy="61375"/>
            </a:xfrm>
            <a:custGeom>
              <a:avLst/>
              <a:gdLst/>
              <a:ahLst/>
              <a:cxnLst/>
              <a:rect l="l" t="t" r="r" b="b"/>
              <a:pathLst>
                <a:path w="3761" h="2455" extrusionOk="0">
                  <a:moveTo>
                    <a:pt x="203" y="0"/>
                  </a:moveTo>
                  <a:lnTo>
                    <a:pt x="0" y="293"/>
                  </a:lnTo>
                  <a:cubicBezTo>
                    <a:pt x="0" y="293"/>
                    <a:pt x="946" y="856"/>
                    <a:pt x="1779" y="1329"/>
                  </a:cubicBezTo>
                  <a:cubicBezTo>
                    <a:pt x="2252" y="1599"/>
                    <a:pt x="2635" y="1892"/>
                    <a:pt x="3018" y="2162"/>
                  </a:cubicBezTo>
                  <a:cubicBezTo>
                    <a:pt x="3288" y="2365"/>
                    <a:pt x="3581" y="2455"/>
                    <a:pt x="3581" y="2455"/>
                  </a:cubicBezTo>
                  <a:lnTo>
                    <a:pt x="3761" y="2162"/>
                  </a:lnTo>
                  <a:cubicBezTo>
                    <a:pt x="3761" y="2162"/>
                    <a:pt x="3581" y="1982"/>
                    <a:pt x="3198" y="1802"/>
                  </a:cubicBezTo>
                  <a:cubicBezTo>
                    <a:pt x="2905" y="1599"/>
                    <a:pt x="2455" y="1329"/>
                    <a:pt x="1982" y="1036"/>
                  </a:cubicBezTo>
                  <a:cubicBezTo>
                    <a:pt x="1126" y="473"/>
                    <a:pt x="203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6"/>
            <p:cNvSpPr/>
            <p:nvPr/>
          </p:nvSpPr>
          <p:spPr>
            <a:xfrm>
              <a:off x="6401625" y="2614275"/>
              <a:ext cx="72650" cy="86725"/>
            </a:xfrm>
            <a:custGeom>
              <a:avLst/>
              <a:gdLst/>
              <a:ahLst/>
              <a:cxnLst/>
              <a:rect l="l" t="t" r="r" b="b"/>
              <a:pathLst>
                <a:path w="2906" h="3469" extrusionOk="0">
                  <a:moveTo>
                    <a:pt x="293" y="1"/>
                  </a:moveTo>
                  <a:lnTo>
                    <a:pt x="1" y="271"/>
                  </a:lnTo>
                  <a:cubicBezTo>
                    <a:pt x="1" y="271"/>
                    <a:pt x="181" y="474"/>
                    <a:pt x="474" y="744"/>
                  </a:cubicBezTo>
                  <a:cubicBezTo>
                    <a:pt x="564" y="946"/>
                    <a:pt x="744" y="1037"/>
                    <a:pt x="946" y="1217"/>
                  </a:cubicBezTo>
                  <a:cubicBezTo>
                    <a:pt x="1036" y="1397"/>
                    <a:pt x="1217" y="1599"/>
                    <a:pt x="1419" y="1780"/>
                  </a:cubicBezTo>
                  <a:cubicBezTo>
                    <a:pt x="1509" y="1870"/>
                    <a:pt x="1509" y="2072"/>
                    <a:pt x="1599" y="2162"/>
                  </a:cubicBezTo>
                  <a:cubicBezTo>
                    <a:pt x="1689" y="2252"/>
                    <a:pt x="1780" y="2343"/>
                    <a:pt x="1780" y="2433"/>
                  </a:cubicBezTo>
                  <a:cubicBezTo>
                    <a:pt x="1982" y="2635"/>
                    <a:pt x="2072" y="2815"/>
                    <a:pt x="2162" y="2996"/>
                  </a:cubicBezTo>
                  <a:cubicBezTo>
                    <a:pt x="2343" y="3288"/>
                    <a:pt x="2545" y="3468"/>
                    <a:pt x="2545" y="3468"/>
                  </a:cubicBezTo>
                  <a:lnTo>
                    <a:pt x="2905" y="3288"/>
                  </a:lnTo>
                  <a:cubicBezTo>
                    <a:pt x="2905" y="3288"/>
                    <a:pt x="2725" y="3086"/>
                    <a:pt x="2545" y="2725"/>
                  </a:cubicBezTo>
                  <a:cubicBezTo>
                    <a:pt x="2433" y="2523"/>
                    <a:pt x="2343" y="2343"/>
                    <a:pt x="2162" y="2162"/>
                  </a:cubicBezTo>
                  <a:cubicBezTo>
                    <a:pt x="2072" y="2072"/>
                    <a:pt x="2072" y="1960"/>
                    <a:pt x="1982" y="1870"/>
                  </a:cubicBezTo>
                  <a:cubicBezTo>
                    <a:pt x="1870" y="1780"/>
                    <a:pt x="1780" y="1690"/>
                    <a:pt x="1689" y="1599"/>
                  </a:cubicBezTo>
                  <a:cubicBezTo>
                    <a:pt x="1509" y="1307"/>
                    <a:pt x="1419" y="1127"/>
                    <a:pt x="1217" y="946"/>
                  </a:cubicBezTo>
                  <a:cubicBezTo>
                    <a:pt x="1036" y="744"/>
                    <a:pt x="946" y="654"/>
                    <a:pt x="744" y="474"/>
                  </a:cubicBezTo>
                  <a:cubicBezTo>
                    <a:pt x="474" y="181"/>
                    <a:pt x="293" y="1"/>
                    <a:pt x="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6"/>
            <p:cNvSpPr/>
            <p:nvPr/>
          </p:nvSpPr>
          <p:spPr>
            <a:xfrm>
              <a:off x="6472000" y="2797225"/>
              <a:ext cx="30425" cy="103050"/>
            </a:xfrm>
            <a:custGeom>
              <a:avLst/>
              <a:gdLst/>
              <a:ahLst/>
              <a:cxnLst/>
              <a:rect l="l" t="t" r="r" b="b"/>
              <a:pathLst>
                <a:path w="1217" h="4122" extrusionOk="0">
                  <a:moveTo>
                    <a:pt x="743" y="1"/>
                  </a:moveTo>
                  <a:lnTo>
                    <a:pt x="743" y="654"/>
                  </a:lnTo>
                  <a:lnTo>
                    <a:pt x="743" y="947"/>
                  </a:lnTo>
                  <a:cubicBezTo>
                    <a:pt x="743" y="1127"/>
                    <a:pt x="743" y="1217"/>
                    <a:pt x="653" y="1307"/>
                  </a:cubicBezTo>
                  <a:cubicBezTo>
                    <a:pt x="653" y="1510"/>
                    <a:pt x="653" y="1780"/>
                    <a:pt x="563" y="2073"/>
                  </a:cubicBezTo>
                  <a:cubicBezTo>
                    <a:pt x="563" y="2253"/>
                    <a:pt x="473" y="2523"/>
                    <a:pt x="383" y="2726"/>
                  </a:cubicBezTo>
                  <a:cubicBezTo>
                    <a:pt x="383" y="2906"/>
                    <a:pt x="383" y="2996"/>
                    <a:pt x="293" y="3086"/>
                  </a:cubicBezTo>
                  <a:cubicBezTo>
                    <a:pt x="293" y="3198"/>
                    <a:pt x="293" y="3289"/>
                    <a:pt x="181" y="3379"/>
                  </a:cubicBezTo>
                  <a:cubicBezTo>
                    <a:pt x="181" y="3559"/>
                    <a:pt x="90" y="3649"/>
                    <a:pt x="90" y="3852"/>
                  </a:cubicBezTo>
                  <a:lnTo>
                    <a:pt x="0" y="3942"/>
                  </a:lnTo>
                  <a:lnTo>
                    <a:pt x="473" y="4122"/>
                  </a:lnTo>
                  <a:lnTo>
                    <a:pt x="473" y="3942"/>
                  </a:lnTo>
                  <a:cubicBezTo>
                    <a:pt x="563" y="3852"/>
                    <a:pt x="563" y="3761"/>
                    <a:pt x="653" y="3559"/>
                  </a:cubicBezTo>
                  <a:cubicBezTo>
                    <a:pt x="653" y="3469"/>
                    <a:pt x="743" y="3289"/>
                    <a:pt x="743" y="3198"/>
                  </a:cubicBezTo>
                  <a:cubicBezTo>
                    <a:pt x="743" y="3086"/>
                    <a:pt x="856" y="2996"/>
                    <a:pt x="856" y="2906"/>
                  </a:cubicBezTo>
                  <a:cubicBezTo>
                    <a:pt x="946" y="2636"/>
                    <a:pt x="946" y="2343"/>
                    <a:pt x="1036" y="2163"/>
                  </a:cubicBezTo>
                  <a:cubicBezTo>
                    <a:pt x="1126" y="1870"/>
                    <a:pt x="1126" y="1600"/>
                    <a:pt x="1126" y="1307"/>
                  </a:cubicBezTo>
                  <a:cubicBezTo>
                    <a:pt x="1126" y="1217"/>
                    <a:pt x="1216" y="1127"/>
                    <a:pt x="1216" y="1037"/>
                  </a:cubicBezTo>
                  <a:lnTo>
                    <a:pt x="1216" y="654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6"/>
            <p:cNvSpPr/>
            <p:nvPr/>
          </p:nvSpPr>
          <p:spPr>
            <a:xfrm>
              <a:off x="6371225" y="2986950"/>
              <a:ext cx="65900" cy="94025"/>
            </a:xfrm>
            <a:custGeom>
              <a:avLst/>
              <a:gdLst/>
              <a:ahLst/>
              <a:cxnLst/>
              <a:rect l="l" t="t" r="r" b="b"/>
              <a:pathLst>
                <a:path w="2636" h="3761" extrusionOk="0">
                  <a:moveTo>
                    <a:pt x="2162" y="0"/>
                  </a:moveTo>
                  <a:cubicBezTo>
                    <a:pt x="2162" y="0"/>
                    <a:pt x="1690" y="946"/>
                    <a:pt x="1127" y="1802"/>
                  </a:cubicBezTo>
                  <a:lnTo>
                    <a:pt x="1" y="3491"/>
                  </a:lnTo>
                  <a:lnTo>
                    <a:pt x="384" y="3761"/>
                  </a:lnTo>
                  <a:lnTo>
                    <a:pt x="1509" y="2072"/>
                  </a:lnTo>
                  <a:cubicBezTo>
                    <a:pt x="2072" y="1126"/>
                    <a:pt x="2635" y="293"/>
                    <a:pt x="2635" y="293"/>
                  </a:cubicBezTo>
                  <a:lnTo>
                    <a:pt x="2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6"/>
            <p:cNvSpPr/>
            <p:nvPr/>
          </p:nvSpPr>
          <p:spPr>
            <a:xfrm>
              <a:off x="6244575" y="3155825"/>
              <a:ext cx="74900" cy="89550"/>
            </a:xfrm>
            <a:custGeom>
              <a:avLst/>
              <a:gdLst/>
              <a:ahLst/>
              <a:cxnLst/>
              <a:rect l="l" t="t" r="r" b="b"/>
              <a:pathLst>
                <a:path w="2996" h="3582" extrusionOk="0">
                  <a:moveTo>
                    <a:pt x="2635" y="1"/>
                  </a:moveTo>
                  <a:lnTo>
                    <a:pt x="0" y="3198"/>
                  </a:lnTo>
                  <a:lnTo>
                    <a:pt x="383" y="3581"/>
                  </a:lnTo>
                  <a:lnTo>
                    <a:pt x="2995" y="384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6"/>
            <p:cNvSpPr/>
            <p:nvPr/>
          </p:nvSpPr>
          <p:spPr>
            <a:xfrm>
              <a:off x="6106075" y="3313450"/>
              <a:ext cx="79975" cy="86725"/>
            </a:xfrm>
            <a:custGeom>
              <a:avLst/>
              <a:gdLst/>
              <a:ahLst/>
              <a:cxnLst/>
              <a:rect l="l" t="t" r="r" b="b"/>
              <a:pathLst>
                <a:path w="3199" h="3469" extrusionOk="0">
                  <a:moveTo>
                    <a:pt x="2816" y="1"/>
                  </a:moveTo>
                  <a:lnTo>
                    <a:pt x="1" y="2996"/>
                  </a:lnTo>
                  <a:lnTo>
                    <a:pt x="384" y="3468"/>
                  </a:lnTo>
                  <a:lnTo>
                    <a:pt x="3198" y="361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6"/>
            <p:cNvSpPr/>
            <p:nvPr/>
          </p:nvSpPr>
          <p:spPr>
            <a:xfrm>
              <a:off x="5960850" y="3463200"/>
              <a:ext cx="84450" cy="84475"/>
            </a:xfrm>
            <a:custGeom>
              <a:avLst/>
              <a:gdLst/>
              <a:ahLst/>
              <a:cxnLst/>
              <a:rect l="l" t="t" r="r" b="b"/>
              <a:pathLst>
                <a:path w="3378" h="3379" extrusionOk="0">
                  <a:moveTo>
                    <a:pt x="2905" y="0"/>
                  </a:moveTo>
                  <a:lnTo>
                    <a:pt x="0" y="2905"/>
                  </a:lnTo>
                  <a:lnTo>
                    <a:pt x="361" y="3378"/>
                  </a:lnTo>
                  <a:lnTo>
                    <a:pt x="3378" y="383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5808275" y="3606175"/>
              <a:ext cx="88975" cy="82225"/>
            </a:xfrm>
            <a:custGeom>
              <a:avLst/>
              <a:gdLst/>
              <a:ahLst/>
              <a:cxnLst/>
              <a:rect l="l" t="t" r="r" b="b"/>
              <a:pathLst>
                <a:path w="3559" h="3289" extrusionOk="0">
                  <a:moveTo>
                    <a:pt x="3086" y="1"/>
                  </a:moveTo>
                  <a:lnTo>
                    <a:pt x="1" y="2816"/>
                  </a:lnTo>
                  <a:lnTo>
                    <a:pt x="564" y="3289"/>
                  </a:lnTo>
                  <a:lnTo>
                    <a:pt x="3559" y="474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5655725" y="3744675"/>
              <a:ext cx="88975" cy="84450"/>
            </a:xfrm>
            <a:custGeom>
              <a:avLst/>
              <a:gdLst/>
              <a:ahLst/>
              <a:cxnLst/>
              <a:rect l="l" t="t" r="r" b="b"/>
              <a:pathLst>
                <a:path w="3559" h="3378" extrusionOk="0">
                  <a:moveTo>
                    <a:pt x="3108" y="0"/>
                  </a:moveTo>
                  <a:lnTo>
                    <a:pt x="1" y="2725"/>
                  </a:lnTo>
                  <a:lnTo>
                    <a:pt x="474" y="3378"/>
                  </a:lnTo>
                  <a:lnTo>
                    <a:pt x="3558" y="563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5498675" y="3880900"/>
              <a:ext cx="91225" cy="82225"/>
            </a:xfrm>
            <a:custGeom>
              <a:avLst/>
              <a:gdLst/>
              <a:ahLst/>
              <a:cxnLst/>
              <a:rect l="l" t="t" r="r" b="b"/>
              <a:pathLst>
                <a:path w="3649" h="3289" extrusionOk="0">
                  <a:moveTo>
                    <a:pt x="3198" y="1"/>
                  </a:moveTo>
                  <a:lnTo>
                    <a:pt x="0" y="2725"/>
                  </a:lnTo>
                  <a:lnTo>
                    <a:pt x="563" y="3288"/>
                  </a:lnTo>
                  <a:lnTo>
                    <a:pt x="3648" y="65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6"/>
            <p:cNvSpPr/>
            <p:nvPr/>
          </p:nvSpPr>
          <p:spPr>
            <a:xfrm>
              <a:off x="5339350" y="4014325"/>
              <a:ext cx="93475" cy="82200"/>
            </a:xfrm>
            <a:custGeom>
              <a:avLst/>
              <a:gdLst/>
              <a:ahLst/>
              <a:cxnLst/>
              <a:rect l="l" t="t" r="r" b="b"/>
              <a:pathLst>
                <a:path w="3739" h="3288" extrusionOk="0">
                  <a:moveTo>
                    <a:pt x="3176" y="0"/>
                  </a:moveTo>
                  <a:lnTo>
                    <a:pt x="1" y="2635"/>
                  </a:lnTo>
                  <a:lnTo>
                    <a:pt x="564" y="3288"/>
                  </a:lnTo>
                  <a:lnTo>
                    <a:pt x="3739" y="676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6"/>
            <p:cNvSpPr/>
            <p:nvPr/>
          </p:nvSpPr>
          <p:spPr>
            <a:xfrm>
              <a:off x="5179475" y="4146050"/>
              <a:ext cx="94050" cy="82225"/>
            </a:xfrm>
            <a:custGeom>
              <a:avLst/>
              <a:gdLst/>
              <a:ahLst/>
              <a:cxnLst/>
              <a:rect l="l" t="t" r="r" b="b"/>
              <a:pathLst>
                <a:path w="3762" h="3289" extrusionOk="0">
                  <a:moveTo>
                    <a:pt x="3198" y="0"/>
                  </a:moveTo>
                  <a:lnTo>
                    <a:pt x="1" y="2522"/>
                  </a:lnTo>
                  <a:lnTo>
                    <a:pt x="564" y="3288"/>
                  </a:lnTo>
                  <a:lnTo>
                    <a:pt x="3761" y="653"/>
                  </a:lnTo>
                  <a:lnTo>
                    <a:pt x="3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6"/>
            <p:cNvSpPr/>
            <p:nvPr/>
          </p:nvSpPr>
          <p:spPr>
            <a:xfrm>
              <a:off x="5015675" y="4272700"/>
              <a:ext cx="98525" cy="84475"/>
            </a:xfrm>
            <a:custGeom>
              <a:avLst/>
              <a:gdLst/>
              <a:ahLst/>
              <a:cxnLst/>
              <a:rect l="l" t="t" r="r" b="b"/>
              <a:pathLst>
                <a:path w="3941" h="3379" extrusionOk="0">
                  <a:moveTo>
                    <a:pt x="3265" y="1"/>
                  </a:moveTo>
                  <a:lnTo>
                    <a:pt x="0" y="2523"/>
                  </a:lnTo>
                  <a:lnTo>
                    <a:pt x="653" y="3379"/>
                  </a:lnTo>
                  <a:lnTo>
                    <a:pt x="3941" y="834"/>
                  </a:lnTo>
                  <a:lnTo>
                    <a:pt x="3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2" name="Google Shape;562;p26"/>
          <p:cNvSpPr txBox="1">
            <a:spLocks noGrp="1"/>
          </p:cNvSpPr>
          <p:nvPr>
            <p:ph type="title"/>
          </p:nvPr>
        </p:nvSpPr>
        <p:spPr>
          <a:xfrm>
            <a:off x="713225" y="393192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3" name="Google Shape;563;p26"/>
          <p:cNvSpPr/>
          <p:nvPr/>
        </p:nvSpPr>
        <p:spPr>
          <a:xfrm>
            <a:off x="-5524513" y="1304775"/>
            <a:ext cx="10491379" cy="3840746"/>
          </a:xfrm>
          <a:custGeom>
            <a:avLst/>
            <a:gdLst/>
            <a:ahLst/>
            <a:cxnLst/>
            <a:rect l="l" t="t" r="r" b="b"/>
            <a:pathLst>
              <a:path w="138395" h="121687" extrusionOk="0">
                <a:moveTo>
                  <a:pt x="37628" y="1"/>
                </a:moveTo>
                <a:cubicBezTo>
                  <a:pt x="37358" y="91"/>
                  <a:pt x="37065" y="91"/>
                  <a:pt x="36795" y="91"/>
                </a:cubicBezTo>
                <a:cubicBezTo>
                  <a:pt x="22068" y="1509"/>
                  <a:pt x="20560" y="1307"/>
                  <a:pt x="20379" y="2432"/>
                </a:cubicBezTo>
                <a:cubicBezTo>
                  <a:pt x="20267" y="3378"/>
                  <a:pt x="21303" y="3761"/>
                  <a:pt x="21776" y="3941"/>
                </a:cubicBezTo>
                <a:cubicBezTo>
                  <a:pt x="23284" y="4504"/>
                  <a:pt x="28441" y="4977"/>
                  <a:pt x="34543" y="5540"/>
                </a:cubicBezTo>
                <a:cubicBezTo>
                  <a:pt x="39970" y="6103"/>
                  <a:pt x="45982" y="6666"/>
                  <a:pt x="48617" y="7319"/>
                </a:cubicBezTo>
                <a:cubicBezTo>
                  <a:pt x="46545" y="7882"/>
                  <a:pt x="41861" y="8625"/>
                  <a:pt x="38574" y="9188"/>
                </a:cubicBezTo>
                <a:cubicBezTo>
                  <a:pt x="36795" y="9481"/>
                  <a:pt x="35106" y="9751"/>
                  <a:pt x="33687" y="9953"/>
                </a:cubicBezTo>
                <a:cubicBezTo>
                  <a:pt x="24770" y="11530"/>
                  <a:pt x="16056" y="13511"/>
                  <a:pt x="12588" y="17069"/>
                </a:cubicBezTo>
                <a:cubicBezTo>
                  <a:pt x="11553" y="18195"/>
                  <a:pt x="11170" y="19523"/>
                  <a:pt x="11553" y="20829"/>
                </a:cubicBezTo>
                <a:cubicBezTo>
                  <a:pt x="12859" y="24770"/>
                  <a:pt x="20942" y="28058"/>
                  <a:pt x="35579" y="30580"/>
                </a:cubicBezTo>
                <a:cubicBezTo>
                  <a:pt x="75728" y="37538"/>
                  <a:pt x="85478" y="45126"/>
                  <a:pt x="89712" y="51701"/>
                </a:cubicBezTo>
                <a:cubicBezTo>
                  <a:pt x="94125" y="58547"/>
                  <a:pt x="85478" y="64266"/>
                  <a:pt x="29184" y="102073"/>
                </a:cubicBezTo>
                <a:lnTo>
                  <a:pt x="23464" y="105924"/>
                </a:lnTo>
                <a:cubicBezTo>
                  <a:pt x="16709" y="110427"/>
                  <a:pt x="9481" y="115314"/>
                  <a:pt x="2073" y="120290"/>
                </a:cubicBezTo>
                <a:lnTo>
                  <a:pt x="1" y="121686"/>
                </a:lnTo>
                <a:lnTo>
                  <a:pt x="93922" y="121686"/>
                </a:lnTo>
                <a:lnTo>
                  <a:pt x="97300" y="118129"/>
                </a:lnTo>
                <a:cubicBezTo>
                  <a:pt x="103222" y="111643"/>
                  <a:pt x="108559" y="105834"/>
                  <a:pt x="113355" y="100677"/>
                </a:cubicBezTo>
                <a:cubicBezTo>
                  <a:pt x="125087" y="87910"/>
                  <a:pt x="132765" y="79556"/>
                  <a:pt x="134454" y="76381"/>
                </a:cubicBezTo>
                <a:lnTo>
                  <a:pt x="134544" y="76088"/>
                </a:lnTo>
                <a:cubicBezTo>
                  <a:pt x="135580" y="74016"/>
                  <a:pt x="138395" y="68680"/>
                  <a:pt x="137922" y="61924"/>
                </a:cubicBezTo>
                <a:cubicBezTo>
                  <a:pt x="137359" y="53570"/>
                  <a:pt x="132022" y="46072"/>
                  <a:pt x="122160" y="39677"/>
                </a:cubicBezTo>
                <a:cubicBezTo>
                  <a:pt x="107636" y="30219"/>
                  <a:pt x="79939" y="26279"/>
                  <a:pt x="59673" y="23351"/>
                </a:cubicBezTo>
                <a:cubicBezTo>
                  <a:pt x="48797" y="21775"/>
                  <a:pt x="38484" y="20266"/>
                  <a:pt x="37268" y="18668"/>
                </a:cubicBezTo>
                <a:cubicBezTo>
                  <a:pt x="36975" y="18398"/>
                  <a:pt x="37065" y="18195"/>
                  <a:pt x="37065" y="18105"/>
                </a:cubicBezTo>
                <a:cubicBezTo>
                  <a:pt x="37831" y="16033"/>
                  <a:pt x="48144" y="13691"/>
                  <a:pt x="54899" y="12093"/>
                </a:cubicBezTo>
                <a:cubicBezTo>
                  <a:pt x="62307" y="10404"/>
                  <a:pt x="66428" y="9390"/>
                  <a:pt x="67464" y="8152"/>
                </a:cubicBezTo>
                <a:cubicBezTo>
                  <a:pt x="67757" y="7792"/>
                  <a:pt x="67757" y="7319"/>
                  <a:pt x="67554" y="6936"/>
                </a:cubicBezTo>
                <a:cubicBezTo>
                  <a:pt x="66811" y="5247"/>
                  <a:pt x="60056" y="4414"/>
                  <a:pt x="44023" y="3288"/>
                </a:cubicBezTo>
                <a:cubicBezTo>
                  <a:pt x="40353" y="2995"/>
                  <a:pt x="36592" y="2725"/>
                  <a:pt x="34633" y="2432"/>
                </a:cubicBezTo>
                <a:cubicBezTo>
                  <a:pt x="35376" y="2342"/>
                  <a:pt x="36412" y="2162"/>
                  <a:pt x="37628" y="1960"/>
                </a:cubicBezTo>
                <a:lnTo>
                  <a:pt x="37628" y="1"/>
                </a:lnTo>
                <a:close/>
              </a:path>
            </a:pathLst>
          </a:custGeom>
          <a:solidFill>
            <a:srgbClr val="336574">
              <a:alpha val="26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6"/>
          <p:cNvSpPr/>
          <p:nvPr/>
        </p:nvSpPr>
        <p:spPr>
          <a:xfrm>
            <a:off x="7524737" y="1304775"/>
            <a:ext cx="10491379" cy="3840746"/>
          </a:xfrm>
          <a:custGeom>
            <a:avLst/>
            <a:gdLst/>
            <a:ahLst/>
            <a:cxnLst/>
            <a:rect l="l" t="t" r="r" b="b"/>
            <a:pathLst>
              <a:path w="138395" h="121687" extrusionOk="0">
                <a:moveTo>
                  <a:pt x="37628" y="1"/>
                </a:moveTo>
                <a:cubicBezTo>
                  <a:pt x="37358" y="91"/>
                  <a:pt x="37065" y="91"/>
                  <a:pt x="36795" y="91"/>
                </a:cubicBezTo>
                <a:cubicBezTo>
                  <a:pt x="22068" y="1509"/>
                  <a:pt x="20560" y="1307"/>
                  <a:pt x="20379" y="2432"/>
                </a:cubicBezTo>
                <a:cubicBezTo>
                  <a:pt x="20267" y="3378"/>
                  <a:pt x="21303" y="3761"/>
                  <a:pt x="21776" y="3941"/>
                </a:cubicBezTo>
                <a:cubicBezTo>
                  <a:pt x="23284" y="4504"/>
                  <a:pt x="28441" y="4977"/>
                  <a:pt x="34543" y="5540"/>
                </a:cubicBezTo>
                <a:cubicBezTo>
                  <a:pt x="39970" y="6103"/>
                  <a:pt x="45982" y="6666"/>
                  <a:pt x="48617" y="7319"/>
                </a:cubicBezTo>
                <a:cubicBezTo>
                  <a:pt x="46545" y="7882"/>
                  <a:pt x="41861" y="8625"/>
                  <a:pt x="38574" y="9188"/>
                </a:cubicBezTo>
                <a:cubicBezTo>
                  <a:pt x="36795" y="9481"/>
                  <a:pt x="35106" y="9751"/>
                  <a:pt x="33687" y="9953"/>
                </a:cubicBezTo>
                <a:cubicBezTo>
                  <a:pt x="24770" y="11530"/>
                  <a:pt x="16056" y="13511"/>
                  <a:pt x="12588" y="17069"/>
                </a:cubicBezTo>
                <a:cubicBezTo>
                  <a:pt x="11553" y="18195"/>
                  <a:pt x="11170" y="19523"/>
                  <a:pt x="11553" y="20829"/>
                </a:cubicBezTo>
                <a:cubicBezTo>
                  <a:pt x="12859" y="24770"/>
                  <a:pt x="20942" y="28058"/>
                  <a:pt x="35579" y="30580"/>
                </a:cubicBezTo>
                <a:cubicBezTo>
                  <a:pt x="75728" y="37538"/>
                  <a:pt x="85478" y="45126"/>
                  <a:pt x="89712" y="51701"/>
                </a:cubicBezTo>
                <a:cubicBezTo>
                  <a:pt x="94125" y="58547"/>
                  <a:pt x="85478" y="64266"/>
                  <a:pt x="29184" y="102073"/>
                </a:cubicBezTo>
                <a:lnTo>
                  <a:pt x="23464" y="105924"/>
                </a:lnTo>
                <a:cubicBezTo>
                  <a:pt x="16709" y="110427"/>
                  <a:pt x="9481" y="115314"/>
                  <a:pt x="2073" y="120290"/>
                </a:cubicBezTo>
                <a:lnTo>
                  <a:pt x="1" y="121686"/>
                </a:lnTo>
                <a:lnTo>
                  <a:pt x="93922" y="121686"/>
                </a:lnTo>
                <a:lnTo>
                  <a:pt x="97300" y="118129"/>
                </a:lnTo>
                <a:cubicBezTo>
                  <a:pt x="103222" y="111643"/>
                  <a:pt x="108559" y="105834"/>
                  <a:pt x="113355" y="100677"/>
                </a:cubicBezTo>
                <a:cubicBezTo>
                  <a:pt x="125087" y="87910"/>
                  <a:pt x="132765" y="79556"/>
                  <a:pt x="134454" y="76381"/>
                </a:cubicBezTo>
                <a:lnTo>
                  <a:pt x="134544" y="76088"/>
                </a:lnTo>
                <a:cubicBezTo>
                  <a:pt x="135580" y="74016"/>
                  <a:pt x="138395" y="68680"/>
                  <a:pt x="137922" y="61924"/>
                </a:cubicBezTo>
                <a:cubicBezTo>
                  <a:pt x="137359" y="53570"/>
                  <a:pt x="132022" y="46072"/>
                  <a:pt x="122160" y="39677"/>
                </a:cubicBezTo>
                <a:cubicBezTo>
                  <a:pt x="107636" y="30219"/>
                  <a:pt x="79939" y="26279"/>
                  <a:pt x="59673" y="23351"/>
                </a:cubicBezTo>
                <a:cubicBezTo>
                  <a:pt x="48797" y="21775"/>
                  <a:pt x="38484" y="20266"/>
                  <a:pt x="37268" y="18668"/>
                </a:cubicBezTo>
                <a:cubicBezTo>
                  <a:pt x="36975" y="18398"/>
                  <a:pt x="37065" y="18195"/>
                  <a:pt x="37065" y="18105"/>
                </a:cubicBezTo>
                <a:cubicBezTo>
                  <a:pt x="37831" y="16033"/>
                  <a:pt x="48144" y="13691"/>
                  <a:pt x="54899" y="12093"/>
                </a:cubicBezTo>
                <a:cubicBezTo>
                  <a:pt x="62307" y="10404"/>
                  <a:pt x="66428" y="9390"/>
                  <a:pt x="67464" y="8152"/>
                </a:cubicBezTo>
                <a:cubicBezTo>
                  <a:pt x="67757" y="7792"/>
                  <a:pt x="67757" y="7319"/>
                  <a:pt x="67554" y="6936"/>
                </a:cubicBezTo>
                <a:cubicBezTo>
                  <a:pt x="66811" y="5247"/>
                  <a:pt x="60056" y="4414"/>
                  <a:pt x="44023" y="3288"/>
                </a:cubicBezTo>
                <a:cubicBezTo>
                  <a:pt x="40353" y="2995"/>
                  <a:pt x="36592" y="2725"/>
                  <a:pt x="34633" y="2432"/>
                </a:cubicBezTo>
                <a:cubicBezTo>
                  <a:pt x="35376" y="2342"/>
                  <a:pt x="36412" y="2162"/>
                  <a:pt x="37628" y="1960"/>
                </a:cubicBezTo>
                <a:lnTo>
                  <a:pt x="37628" y="1"/>
                </a:lnTo>
                <a:close/>
              </a:path>
            </a:pathLst>
          </a:custGeom>
          <a:solidFill>
            <a:srgbClr val="336574">
              <a:alpha val="26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1">
  <p:cSld name="CUSTOM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8"/>
          <p:cNvSpPr/>
          <p:nvPr/>
        </p:nvSpPr>
        <p:spPr>
          <a:xfrm flipH="1">
            <a:off x="-682875" y="2123275"/>
            <a:ext cx="9898655" cy="2539956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53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8"/>
          <p:cNvSpPr txBox="1">
            <a:spLocks noGrp="1"/>
          </p:cNvSpPr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81" name="Google Shape;581;p28"/>
          <p:cNvSpPr/>
          <p:nvPr/>
        </p:nvSpPr>
        <p:spPr>
          <a:xfrm>
            <a:off x="2750" y="4599424"/>
            <a:ext cx="9144000" cy="53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8"/>
          <p:cNvSpPr txBox="1">
            <a:spLocks noGrp="1"/>
          </p:cNvSpPr>
          <p:nvPr>
            <p:ph type="body" idx="1"/>
          </p:nvPr>
        </p:nvSpPr>
        <p:spPr>
          <a:xfrm>
            <a:off x="4584675" y="790575"/>
            <a:ext cx="3748200" cy="37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  <a:defRPr sz="12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Muli"/>
              <a:buChar char="■"/>
              <a:defRPr/>
            </a:lvl9pPr>
          </a:lstStyle>
          <a:p>
            <a:endParaRPr/>
          </a:p>
        </p:txBody>
      </p:sp>
      <p:sp>
        <p:nvSpPr>
          <p:cNvPr id="583" name="Google Shape;583;p28"/>
          <p:cNvSpPr txBox="1">
            <a:spLocks noGrp="1"/>
          </p:cNvSpPr>
          <p:nvPr>
            <p:ph type="body" idx="2"/>
          </p:nvPr>
        </p:nvSpPr>
        <p:spPr>
          <a:xfrm>
            <a:off x="832600" y="790575"/>
            <a:ext cx="3748200" cy="3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Lato"/>
              <a:buChar char="●"/>
              <a:defRPr sz="12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Muli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BLANK_1_1_1_1_1_1_1_1_1_2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9"/>
          <p:cNvSpPr txBox="1">
            <a:spLocks noGrp="1"/>
          </p:cNvSpPr>
          <p:nvPr>
            <p:ph type="title"/>
          </p:nvPr>
        </p:nvSpPr>
        <p:spPr>
          <a:xfrm>
            <a:off x="713225" y="595581"/>
            <a:ext cx="3871500" cy="90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86" name="Google Shape;586;p29"/>
          <p:cNvSpPr txBox="1">
            <a:spLocks noGrp="1"/>
          </p:cNvSpPr>
          <p:nvPr>
            <p:ph type="subTitle" idx="1"/>
          </p:nvPr>
        </p:nvSpPr>
        <p:spPr>
          <a:xfrm>
            <a:off x="724925" y="1506600"/>
            <a:ext cx="3447300" cy="14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7" name="Google Shape;587;p29"/>
          <p:cNvSpPr txBox="1"/>
          <p:nvPr/>
        </p:nvSpPr>
        <p:spPr>
          <a:xfrm>
            <a:off x="728330" y="3717675"/>
            <a:ext cx="33540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and illustrations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0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8" name="Google Shape;588;p29"/>
          <p:cNvSpPr/>
          <p:nvPr/>
        </p:nvSpPr>
        <p:spPr>
          <a:xfrm>
            <a:off x="4572000" y="525"/>
            <a:ext cx="4571302" cy="5143568"/>
          </a:xfrm>
          <a:custGeom>
            <a:avLst/>
            <a:gdLst/>
            <a:ahLst/>
            <a:cxnLst/>
            <a:rect l="l" t="t" r="r" b="b"/>
            <a:pathLst>
              <a:path w="21460" h="21470" extrusionOk="0">
                <a:moveTo>
                  <a:pt x="0" y="21469"/>
                </a:moveTo>
                <a:lnTo>
                  <a:pt x="21460" y="21469"/>
                </a:lnTo>
                <a:lnTo>
                  <a:pt x="2146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9"/>
          <p:cNvSpPr/>
          <p:nvPr/>
        </p:nvSpPr>
        <p:spPr>
          <a:xfrm rot="10800000" flipH="1">
            <a:off x="4565676" y="-6062"/>
            <a:ext cx="1133400" cy="5143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6"/>
          <p:cNvSpPr/>
          <p:nvPr/>
        </p:nvSpPr>
        <p:spPr>
          <a:xfrm>
            <a:off x="-55350" y="1337550"/>
            <a:ext cx="9898655" cy="2539956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20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6"/>
          <p:cNvSpPr/>
          <p:nvPr/>
        </p:nvSpPr>
        <p:spPr>
          <a:xfrm>
            <a:off x="2750" y="3689923"/>
            <a:ext cx="9144000" cy="144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9;p6"/>
          <p:cNvCxnSpPr/>
          <p:nvPr/>
        </p:nvCxnSpPr>
        <p:spPr>
          <a:xfrm>
            <a:off x="79449" y="4519952"/>
            <a:ext cx="92694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823425" y="1172875"/>
            <a:ext cx="33534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1"/>
          </p:nvPr>
        </p:nvSpPr>
        <p:spPr>
          <a:xfrm>
            <a:off x="823425" y="2305325"/>
            <a:ext cx="3070800" cy="16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FFFFFF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3" name="Google Shape;63;p7"/>
          <p:cNvSpPr/>
          <p:nvPr/>
        </p:nvSpPr>
        <p:spPr>
          <a:xfrm rot="10800000" flipH="1">
            <a:off x="0" y="-75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title" idx="2"/>
          </p:nvPr>
        </p:nvSpPr>
        <p:spPr>
          <a:xfrm>
            <a:off x="823425" y="2010475"/>
            <a:ext cx="3070800" cy="322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 flipH="1">
            <a:off x="0" y="-78"/>
            <a:ext cx="9144000" cy="51390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8"/>
          <p:cNvGrpSpPr/>
          <p:nvPr/>
        </p:nvGrpSpPr>
        <p:grpSpPr>
          <a:xfrm rot="-748857">
            <a:off x="7388874" y="4089847"/>
            <a:ext cx="2411057" cy="1590264"/>
            <a:chOff x="7513054" y="3864348"/>
            <a:chExt cx="2411225" cy="1590375"/>
          </a:xfrm>
        </p:grpSpPr>
        <p:sp>
          <p:nvSpPr>
            <p:cNvPr id="68" name="Google Shape;68;p8"/>
            <p:cNvSpPr/>
            <p:nvPr/>
          </p:nvSpPr>
          <p:spPr>
            <a:xfrm rot="-1800015">
              <a:off x="7532258" y="4844220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 rot="-1800015">
              <a:off x="8828083" y="4109145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8"/>
          <p:cNvSpPr/>
          <p:nvPr/>
        </p:nvSpPr>
        <p:spPr>
          <a:xfrm rot="-2046914">
            <a:off x="-7609053" y="-4105986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" name="Google Shape;71;p8"/>
          <p:cNvGrpSpPr/>
          <p:nvPr/>
        </p:nvGrpSpPr>
        <p:grpSpPr>
          <a:xfrm>
            <a:off x="713221" y="551350"/>
            <a:ext cx="7717458" cy="4044300"/>
            <a:chOff x="713225" y="551350"/>
            <a:chExt cx="7980000" cy="4044300"/>
          </a:xfrm>
        </p:grpSpPr>
        <p:sp>
          <p:nvSpPr>
            <p:cNvPr id="72" name="Google Shape;72;p8"/>
            <p:cNvSpPr/>
            <p:nvPr/>
          </p:nvSpPr>
          <p:spPr>
            <a:xfrm>
              <a:off x="713225" y="551350"/>
              <a:ext cx="7980000" cy="4044300"/>
            </a:xfrm>
            <a:prstGeom prst="roundRect">
              <a:avLst>
                <a:gd name="adj" fmla="val 10795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1722702" y="551350"/>
              <a:ext cx="6970500" cy="4044300"/>
            </a:xfrm>
            <a:prstGeom prst="roundRect">
              <a:avLst>
                <a:gd name="adj" fmla="val 10795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982850" y="769675"/>
              <a:ext cx="7447932" cy="3567146"/>
            </a:xfrm>
            <a:custGeom>
              <a:avLst/>
              <a:gdLst/>
              <a:ahLst/>
              <a:cxnLst/>
              <a:rect l="l" t="t" r="r" b="b"/>
              <a:pathLst>
                <a:path w="16614" h="8515" extrusionOk="0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7946"/>
                  </a:lnTo>
                  <a:cubicBezTo>
                    <a:pt x="0" y="8261"/>
                    <a:pt x="257" y="8514"/>
                    <a:pt x="572" y="8514"/>
                  </a:cubicBezTo>
                  <a:lnTo>
                    <a:pt x="16040" y="8514"/>
                  </a:lnTo>
                  <a:cubicBezTo>
                    <a:pt x="16355" y="8514"/>
                    <a:pt x="16613" y="8261"/>
                    <a:pt x="16613" y="7946"/>
                  </a:cubicBezTo>
                  <a:lnTo>
                    <a:pt x="16613" y="574"/>
                  </a:lnTo>
                  <a:cubicBezTo>
                    <a:pt x="16613" y="259"/>
                    <a:pt x="16355" y="1"/>
                    <a:pt x="160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982850" y="769675"/>
              <a:ext cx="7447932" cy="861310"/>
            </a:xfrm>
            <a:custGeom>
              <a:avLst/>
              <a:gdLst/>
              <a:ahLst/>
              <a:cxnLst/>
              <a:rect l="l" t="t" r="r" b="b"/>
              <a:pathLst>
                <a:path w="16614" h="2056" extrusionOk="0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2056"/>
                  </a:lnTo>
                  <a:lnTo>
                    <a:pt x="16613" y="2056"/>
                  </a:lnTo>
                  <a:lnTo>
                    <a:pt x="16613" y="574"/>
                  </a:lnTo>
                  <a:cubicBezTo>
                    <a:pt x="16613" y="259"/>
                    <a:pt x="16355" y="1"/>
                    <a:pt x="160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82850" y="3477191"/>
              <a:ext cx="7447932" cy="859634"/>
            </a:xfrm>
            <a:custGeom>
              <a:avLst/>
              <a:gdLst/>
              <a:ahLst/>
              <a:cxnLst/>
              <a:rect l="l" t="t" r="r" b="b"/>
              <a:pathLst>
                <a:path w="16614" h="2052" extrusionOk="0">
                  <a:moveTo>
                    <a:pt x="0" y="1"/>
                  </a:moveTo>
                  <a:lnTo>
                    <a:pt x="0" y="1483"/>
                  </a:lnTo>
                  <a:cubicBezTo>
                    <a:pt x="0" y="1798"/>
                    <a:pt x="257" y="2051"/>
                    <a:pt x="572" y="2051"/>
                  </a:cubicBezTo>
                  <a:lnTo>
                    <a:pt x="16040" y="2051"/>
                  </a:lnTo>
                  <a:cubicBezTo>
                    <a:pt x="16355" y="2051"/>
                    <a:pt x="16613" y="1798"/>
                    <a:pt x="16613" y="1483"/>
                  </a:cubicBezTo>
                  <a:lnTo>
                    <a:pt x="166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2398974" y="1041634"/>
              <a:ext cx="276372" cy="241431"/>
            </a:xfrm>
            <a:custGeom>
              <a:avLst/>
              <a:gdLst/>
              <a:ahLst/>
              <a:cxnLst/>
              <a:rect l="l" t="t" r="r" b="b"/>
              <a:pathLst>
                <a:path w="675" h="680" extrusionOk="0">
                  <a:moveTo>
                    <a:pt x="337" y="0"/>
                  </a:moveTo>
                  <a:cubicBezTo>
                    <a:pt x="151" y="0"/>
                    <a:pt x="0" y="152"/>
                    <a:pt x="0" y="338"/>
                  </a:cubicBezTo>
                  <a:cubicBezTo>
                    <a:pt x="0" y="524"/>
                    <a:pt x="151" y="680"/>
                    <a:pt x="337" y="680"/>
                  </a:cubicBezTo>
                  <a:cubicBezTo>
                    <a:pt x="523" y="680"/>
                    <a:pt x="675" y="524"/>
                    <a:pt x="675" y="338"/>
                  </a:cubicBezTo>
                  <a:cubicBezTo>
                    <a:pt x="675" y="152"/>
                    <a:pt x="523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2398974" y="3791714"/>
              <a:ext cx="276372" cy="24001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cubicBezTo>
                    <a:pt x="0" y="524"/>
                    <a:pt x="151" y="675"/>
                    <a:pt x="337" y="675"/>
                  </a:cubicBezTo>
                  <a:cubicBezTo>
                    <a:pt x="523" y="675"/>
                    <a:pt x="675" y="524"/>
                    <a:pt x="675" y="337"/>
                  </a:cubicBezTo>
                  <a:cubicBezTo>
                    <a:pt x="675" y="151"/>
                    <a:pt x="523" y="1"/>
                    <a:pt x="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6483973" y="1041634"/>
              <a:ext cx="276781" cy="241431"/>
            </a:xfrm>
            <a:custGeom>
              <a:avLst/>
              <a:gdLst/>
              <a:ahLst/>
              <a:cxnLst/>
              <a:rect l="l" t="t" r="r" b="b"/>
              <a:pathLst>
                <a:path w="676" h="680" extrusionOk="0">
                  <a:moveTo>
                    <a:pt x="338" y="0"/>
                  </a:moveTo>
                  <a:cubicBezTo>
                    <a:pt x="151" y="0"/>
                    <a:pt x="0" y="152"/>
                    <a:pt x="0" y="338"/>
                  </a:cubicBezTo>
                  <a:cubicBezTo>
                    <a:pt x="0" y="524"/>
                    <a:pt x="151" y="680"/>
                    <a:pt x="338" y="680"/>
                  </a:cubicBezTo>
                  <a:cubicBezTo>
                    <a:pt x="524" y="680"/>
                    <a:pt x="675" y="524"/>
                    <a:pt x="675" y="338"/>
                  </a:cubicBezTo>
                  <a:cubicBezTo>
                    <a:pt x="675" y="152"/>
                    <a:pt x="524" y="0"/>
                    <a:pt x="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6483973" y="3791714"/>
              <a:ext cx="276781" cy="240010"/>
            </a:xfrm>
            <a:custGeom>
              <a:avLst/>
              <a:gdLst/>
              <a:ahLst/>
              <a:cxnLst/>
              <a:rect l="l" t="t" r="r" b="b"/>
              <a:pathLst>
                <a:path w="676" h="676" extrusionOk="0">
                  <a:moveTo>
                    <a:pt x="338" y="1"/>
                  </a:moveTo>
                  <a:cubicBezTo>
                    <a:pt x="151" y="1"/>
                    <a:pt x="0" y="151"/>
                    <a:pt x="0" y="337"/>
                  </a:cubicBezTo>
                  <a:cubicBezTo>
                    <a:pt x="0" y="524"/>
                    <a:pt x="151" y="675"/>
                    <a:pt x="338" y="675"/>
                  </a:cubicBezTo>
                  <a:cubicBezTo>
                    <a:pt x="524" y="675"/>
                    <a:pt x="675" y="524"/>
                    <a:pt x="675" y="337"/>
                  </a:cubicBezTo>
                  <a:cubicBezTo>
                    <a:pt x="675" y="151"/>
                    <a:pt x="524" y="1"/>
                    <a:pt x="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982859" y="1630567"/>
              <a:ext cx="739849" cy="1847040"/>
            </a:xfrm>
            <a:custGeom>
              <a:avLst/>
              <a:gdLst/>
              <a:ahLst/>
              <a:cxnLst/>
              <a:rect l="l" t="t" r="r" b="b"/>
              <a:pathLst>
                <a:path w="1807" h="4409" extrusionOk="0">
                  <a:moveTo>
                    <a:pt x="0" y="1"/>
                  </a:moveTo>
                  <a:lnTo>
                    <a:pt x="0" y="4409"/>
                  </a:lnTo>
                  <a:lnTo>
                    <a:pt x="1807" y="4409"/>
                  </a:lnTo>
                  <a:lnTo>
                    <a:pt x="1807" y="1"/>
                  </a:lnTo>
                  <a:close/>
                </a:path>
              </a:pathLst>
            </a:custGeom>
            <a:solidFill>
              <a:srgbClr val="DF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982859" y="3477190"/>
              <a:ext cx="774242" cy="859634"/>
            </a:xfrm>
            <a:custGeom>
              <a:avLst/>
              <a:gdLst/>
              <a:ahLst/>
              <a:cxnLst/>
              <a:rect l="l" t="t" r="r" b="b"/>
              <a:pathLst>
                <a:path w="1891" h="2052" extrusionOk="0">
                  <a:moveTo>
                    <a:pt x="0" y="1"/>
                  </a:moveTo>
                  <a:lnTo>
                    <a:pt x="0" y="1483"/>
                  </a:lnTo>
                  <a:cubicBezTo>
                    <a:pt x="0" y="1785"/>
                    <a:pt x="240" y="2033"/>
                    <a:pt x="537" y="2051"/>
                  </a:cubicBezTo>
                  <a:lnTo>
                    <a:pt x="1891" y="2051"/>
                  </a:lnTo>
                  <a:cubicBezTo>
                    <a:pt x="1838" y="1873"/>
                    <a:pt x="1807" y="1678"/>
                    <a:pt x="1807" y="1483"/>
                  </a:cubicBezTo>
                  <a:lnTo>
                    <a:pt x="18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982859" y="769675"/>
              <a:ext cx="774242" cy="861310"/>
            </a:xfrm>
            <a:custGeom>
              <a:avLst/>
              <a:gdLst/>
              <a:ahLst/>
              <a:cxnLst/>
              <a:rect l="l" t="t" r="r" b="b"/>
              <a:pathLst>
                <a:path w="1891" h="2056" extrusionOk="0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2056"/>
                  </a:lnTo>
                  <a:lnTo>
                    <a:pt x="1807" y="2056"/>
                  </a:lnTo>
                  <a:lnTo>
                    <a:pt x="1807" y="574"/>
                  </a:lnTo>
                  <a:cubicBezTo>
                    <a:pt x="1807" y="374"/>
                    <a:pt x="1838" y="183"/>
                    <a:pt x="18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 txBox="1">
            <a:spLocks noGrp="1"/>
          </p:cNvSpPr>
          <p:nvPr>
            <p:ph type="title"/>
          </p:nvPr>
        </p:nvSpPr>
        <p:spPr>
          <a:xfrm>
            <a:off x="713250" y="547266"/>
            <a:ext cx="7717500" cy="40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3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/>
          <p:nvPr/>
        </p:nvSpPr>
        <p:spPr>
          <a:xfrm rot="10800000" flipH="1">
            <a:off x="0" y="-75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9"/>
          <p:cNvSpPr/>
          <p:nvPr/>
        </p:nvSpPr>
        <p:spPr>
          <a:xfrm rot="-3327516">
            <a:off x="3924457" y="1162298"/>
            <a:ext cx="8724844" cy="3908818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title"/>
          </p:nvPr>
        </p:nvSpPr>
        <p:spPr>
          <a:xfrm>
            <a:off x="713228" y="1431480"/>
            <a:ext cx="38589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subTitle" idx="1"/>
          </p:nvPr>
        </p:nvSpPr>
        <p:spPr>
          <a:xfrm>
            <a:off x="713225" y="1971725"/>
            <a:ext cx="3490200" cy="19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/>
          <p:nvPr/>
        </p:nvSpPr>
        <p:spPr>
          <a:xfrm rot="-2046914">
            <a:off x="7154697" y="-1077211"/>
            <a:ext cx="10349659" cy="8211979"/>
          </a:xfrm>
          <a:prstGeom prst="ellipse">
            <a:avLst/>
          </a:pr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title"/>
          </p:nvPr>
        </p:nvSpPr>
        <p:spPr>
          <a:xfrm>
            <a:off x="2746400" y="2875322"/>
            <a:ext cx="3666000" cy="395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subTitle" idx="1"/>
          </p:nvPr>
        </p:nvSpPr>
        <p:spPr>
          <a:xfrm>
            <a:off x="1981475" y="1592431"/>
            <a:ext cx="5190900" cy="9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95" name="Google Shape;95;p10"/>
          <p:cNvGrpSpPr/>
          <p:nvPr/>
        </p:nvGrpSpPr>
        <p:grpSpPr>
          <a:xfrm>
            <a:off x="-102401" y="-14864"/>
            <a:ext cx="9351942" cy="1191016"/>
            <a:chOff x="-102401" y="-14864"/>
            <a:chExt cx="9351942" cy="1191016"/>
          </a:xfrm>
        </p:grpSpPr>
        <p:grpSp>
          <p:nvGrpSpPr>
            <p:cNvPr id="96" name="Google Shape;96;p10"/>
            <p:cNvGrpSpPr/>
            <p:nvPr/>
          </p:nvGrpSpPr>
          <p:grpSpPr>
            <a:xfrm>
              <a:off x="-102401" y="-14864"/>
              <a:ext cx="9351942" cy="616900"/>
              <a:chOff x="-210400" y="-1360875"/>
              <a:chExt cx="9351942" cy="888777"/>
            </a:xfrm>
          </p:grpSpPr>
          <p:sp>
            <p:nvSpPr>
              <p:cNvPr id="97" name="Google Shape;97;p10"/>
              <p:cNvSpPr/>
              <p:nvPr/>
            </p:nvSpPr>
            <p:spPr>
              <a:xfrm>
                <a:off x="4309818" y="-678782"/>
                <a:ext cx="317663" cy="206684"/>
              </a:xfrm>
              <a:custGeom>
                <a:avLst/>
                <a:gdLst/>
                <a:ahLst/>
                <a:cxnLst/>
                <a:rect l="l" t="t" r="r" b="b"/>
                <a:pathLst>
                  <a:path w="2242" h="2242" extrusionOk="0">
                    <a:moveTo>
                      <a:pt x="1123" y="1"/>
                    </a:moveTo>
                    <a:cubicBezTo>
                      <a:pt x="507" y="1"/>
                      <a:pt x="1" y="507"/>
                      <a:pt x="1" y="1119"/>
                    </a:cubicBezTo>
                    <a:cubicBezTo>
                      <a:pt x="1" y="1736"/>
                      <a:pt x="507" y="2242"/>
                      <a:pt x="1123" y="2242"/>
                    </a:cubicBezTo>
                    <a:cubicBezTo>
                      <a:pt x="1740" y="2242"/>
                      <a:pt x="2242" y="1736"/>
                      <a:pt x="2242" y="1119"/>
                    </a:cubicBezTo>
                    <a:cubicBezTo>
                      <a:pt x="2242" y="507"/>
                      <a:pt x="1740" y="1"/>
                      <a:pt x="1123" y="1"/>
                    </a:cubicBezTo>
                    <a:close/>
                  </a:path>
                </a:pathLst>
              </a:custGeom>
              <a:solidFill>
                <a:srgbClr val="3E54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0"/>
              <p:cNvSpPr/>
              <p:nvPr/>
            </p:nvSpPr>
            <p:spPr>
              <a:xfrm>
                <a:off x="-201615" y="-1301414"/>
                <a:ext cx="9340748" cy="440288"/>
              </a:xfrm>
              <a:custGeom>
                <a:avLst/>
                <a:gdLst/>
                <a:ahLst/>
                <a:cxnLst/>
                <a:rect l="l" t="t" r="r" b="b"/>
                <a:pathLst>
                  <a:path w="65925" h="4776" extrusionOk="0">
                    <a:moveTo>
                      <a:pt x="0" y="0"/>
                    </a:moveTo>
                    <a:lnTo>
                      <a:pt x="0" y="4775"/>
                    </a:lnTo>
                    <a:lnTo>
                      <a:pt x="65924" y="4775"/>
                    </a:lnTo>
                    <a:lnTo>
                      <a:pt x="6592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0"/>
              <p:cNvSpPr/>
              <p:nvPr/>
            </p:nvSpPr>
            <p:spPr>
              <a:xfrm>
                <a:off x="3846929" y="-1220013"/>
                <a:ext cx="1243450" cy="419822"/>
              </a:xfrm>
              <a:custGeom>
                <a:avLst/>
                <a:gdLst/>
                <a:ahLst/>
                <a:cxnLst/>
                <a:rect l="l" t="t" r="r" b="b"/>
                <a:pathLst>
                  <a:path w="8776" h="4554" extrusionOk="0">
                    <a:moveTo>
                      <a:pt x="5" y="0"/>
                    </a:moveTo>
                    <a:cubicBezTo>
                      <a:pt x="5" y="53"/>
                      <a:pt x="1" y="111"/>
                      <a:pt x="1" y="164"/>
                    </a:cubicBezTo>
                    <a:cubicBezTo>
                      <a:pt x="1" y="2588"/>
                      <a:pt x="1967" y="4554"/>
                      <a:pt x="4390" y="4554"/>
                    </a:cubicBezTo>
                    <a:cubicBezTo>
                      <a:pt x="6809" y="4554"/>
                      <a:pt x="8776" y="2588"/>
                      <a:pt x="8776" y="164"/>
                    </a:cubicBezTo>
                    <a:cubicBezTo>
                      <a:pt x="8776" y="111"/>
                      <a:pt x="8776" y="53"/>
                      <a:pt x="8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>
                <a:off x="-210400" y="-1360875"/>
                <a:ext cx="9351942" cy="305048"/>
              </a:xfrm>
              <a:custGeom>
                <a:avLst/>
                <a:gdLst/>
                <a:ahLst/>
                <a:cxnLst/>
                <a:rect l="l" t="t" r="r" b="b"/>
                <a:pathLst>
                  <a:path w="66004" h="3309" extrusionOk="0">
                    <a:moveTo>
                      <a:pt x="1" y="1"/>
                    </a:moveTo>
                    <a:lnTo>
                      <a:pt x="1" y="3308"/>
                    </a:lnTo>
                    <a:lnTo>
                      <a:pt x="66003" y="3308"/>
                    </a:lnTo>
                    <a:lnTo>
                      <a:pt x="66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" name="Google Shape;101;p10"/>
            <p:cNvSpPr/>
            <p:nvPr/>
          </p:nvSpPr>
          <p:spPr>
            <a:xfrm>
              <a:off x="3398400" y="360475"/>
              <a:ext cx="2384192" cy="772136"/>
            </a:xfrm>
            <a:custGeom>
              <a:avLst/>
              <a:gdLst/>
              <a:ahLst/>
              <a:cxnLst/>
              <a:rect l="l" t="t" r="r" b="b"/>
              <a:pathLst>
                <a:path w="18335" h="7785" extrusionOk="0">
                  <a:moveTo>
                    <a:pt x="2552" y="0"/>
                  </a:moveTo>
                  <a:cubicBezTo>
                    <a:pt x="1149" y="0"/>
                    <a:pt x="0" y="1150"/>
                    <a:pt x="0" y="2552"/>
                  </a:cubicBezTo>
                  <a:lnTo>
                    <a:pt x="0" y="5140"/>
                  </a:lnTo>
                  <a:cubicBezTo>
                    <a:pt x="0" y="6595"/>
                    <a:pt x="1189" y="7785"/>
                    <a:pt x="2641" y="7785"/>
                  </a:cubicBezTo>
                  <a:lnTo>
                    <a:pt x="15628" y="7785"/>
                  </a:lnTo>
                  <a:cubicBezTo>
                    <a:pt x="17119" y="7785"/>
                    <a:pt x="18334" y="6564"/>
                    <a:pt x="18334" y="5073"/>
                  </a:cubicBezTo>
                  <a:lnTo>
                    <a:pt x="18334" y="2552"/>
                  </a:lnTo>
                  <a:cubicBezTo>
                    <a:pt x="18334" y="1150"/>
                    <a:pt x="17189" y="0"/>
                    <a:pt x="15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>
              <a:off x="3572645" y="460848"/>
              <a:ext cx="2078349" cy="570994"/>
            </a:xfrm>
            <a:custGeom>
              <a:avLst/>
              <a:gdLst/>
              <a:ahLst/>
              <a:cxnLst/>
              <a:rect l="l" t="t" r="r" b="b"/>
              <a:pathLst>
                <a:path w="15983" h="5757" extrusionOk="0">
                  <a:moveTo>
                    <a:pt x="1434" y="0"/>
                  </a:moveTo>
                  <a:cubicBezTo>
                    <a:pt x="644" y="0"/>
                    <a:pt x="0" y="644"/>
                    <a:pt x="0" y="1433"/>
                  </a:cubicBezTo>
                  <a:lnTo>
                    <a:pt x="0" y="4256"/>
                  </a:lnTo>
                  <a:cubicBezTo>
                    <a:pt x="0" y="5081"/>
                    <a:pt x="680" y="5757"/>
                    <a:pt x="1505" y="5757"/>
                  </a:cubicBezTo>
                  <a:lnTo>
                    <a:pt x="14425" y="5757"/>
                  </a:lnTo>
                  <a:cubicBezTo>
                    <a:pt x="15282" y="5757"/>
                    <a:pt x="15983" y="5055"/>
                    <a:pt x="15983" y="4198"/>
                  </a:cubicBezTo>
                  <a:lnTo>
                    <a:pt x="15983" y="1433"/>
                  </a:lnTo>
                  <a:cubicBezTo>
                    <a:pt x="15983" y="644"/>
                    <a:pt x="15339" y="0"/>
                    <a:pt x="14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3572645" y="460848"/>
              <a:ext cx="1456262" cy="460108"/>
            </a:xfrm>
            <a:custGeom>
              <a:avLst/>
              <a:gdLst/>
              <a:ahLst/>
              <a:cxnLst/>
              <a:rect l="l" t="t" r="r" b="b"/>
              <a:pathLst>
                <a:path w="11199" h="4639" extrusionOk="0">
                  <a:moveTo>
                    <a:pt x="1985" y="0"/>
                  </a:moveTo>
                  <a:cubicBezTo>
                    <a:pt x="893" y="0"/>
                    <a:pt x="0" y="892"/>
                    <a:pt x="0" y="1984"/>
                  </a:cubicBezTo>
                  <a:lnTo>
                    <a:pt x="0" y="3244"/>
                  </a:lnTo>
                  <a:cubicBezTo>
                    <a:pt x="0" y="3746"/>
                    <a:pt x="151" y="4216"/>
                    <a:pt x="413" y="4612"/>
                  </a:cubicBezTo>
                  <a:cubicBezTo>
                    <a:pt x="691" y="4630"/>
                    <a:pt x="969" y="4639"/>
                    <a:pt x="1247" y="4639"/>
                  </a:cubicBezTo>
                  <a:cubicBezTo>
                    <a:pt x="5030" y="4639"/>
                    <a:pt x="8792" y="2964"/>
                    <a:pt x="11199" y="0"/>
                  </a:cubicBezTo>
                  <a:close/>
                </a:path>
              </a:pathLst>
            </a:custGeom>
            <a:solidFill>
              <a:srgbClr val="00ABBF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4164689" y="979770"/>
              <a:ext cx="851989" cy="196381"/>
            </a:xfrm>
            <a:custGeom>
              <a:avLst/>
              <a:gdLst/>
              <a:ahLst/>
              <a:cxnLst/>
              <a:rect l="l" t="t" r="r" b="b"/>
              <a:pathLst>
                <a:path w="6552" h="1980" extrusionOk="0">
                  <a:moveTo>
                    <a:pt x="986" y="1"/>
                  </a:moveTo>
                  <a:cubicBezTo>
                    <a:pt x="445" y="1"/>
                    <a:pt x="1" y="445"/>
                    <a:pt x="1" y="990"/>
                  </a:cubicBezTo>
                  <a:cubicBezTo>
                    <a:pt x="1" y="1532"/>
                    <a:pt x="445" y="1980"/>
                    <a:pt x="986" y="1980"/>
                  </a:cubicBezTo>
                  <a:lnTo>
                    <a:pt x="5562" y="1980"/>
                  </a:lnTo>
                  <a:cubicBezTo>
                    <a:pt x="6103" y="1980"/>
                    <a:pt x="6552" y="1532"/>
                    <a:pt x="6552" y="990"/>
                  </a:cubicBezTo>
                  <a:cubicBezTo>
                    <a:pt x="6552" y="445"/>
                    <a:pt x="6103" y="1"/>
                    <a:pt x="5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4292902" y="1040966"/>
              <a:ext cx="97656" cy="73990"/>
            </a:xfrm>
            <a:custGeom>
              <a:avLst/>
              <a:gdLst/>
              <a:ahLst/>
              <a:cxnLst/>
              <a:rect l="l" t="t" r="r" b="b"/>
              <a:pathLst>
                <a:path w="751" h="746" extrusionOk="0">
                  <a:moveTo>
                    <a:pt x="377" y="0"/>
                  </a:moveTo>
                  <a:cubicBezTo>
                    <a:pt x="169" y="0"/>
                    <a:pt x="0" y="164"/>
                    <a:pt x="0" y="373"/>
                  </a:cubicBezTo>
                  <a:cubicBezTo>
                    <a:pt x="0" y="578"/>
                    <a:pt x="169" y="746"/>
                    <a:pt x="377" y="746"/>
                  </a:cubicBezTo>
                  <a:cubicBezTo>
                    <a:pt x="582" y="746"/>
                    <a:pt x="750" y="578"/>
                    <a:pt x="750" y="373"/>
                  </a:cubicBezTo>
                  <a:cubicBezTo>
                    <a:pt x="750" y="164"/>
                    <a:pt x="582" y="0"/>
                    <a:pt x="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106;p10"/>
          <p:cNvGrpSpPr/>
          <p:nvPr/>
        </p:nvGrpSpPr>
        <p:grpSpPr>
          <a:xfrm>
            <a:off x="100" y="3246656"/>
            <a:ext cx="9143942" cy="2459741"/>
            <a:chOff x="100" y="3246656"/>
            <a:chExt cx="9143942" cy="2459741"/>
          </a:xfrm>
        </p:grpSpPr>
        <p:sp>
          <p:nvSpPr>
            <p:cNvPr id="107" name="Google Shape;107;p10"/>
            <p:cNvSpPr/>
            <p:nvPr/>
          </p:nvSpPr>
          <p:spPr>
            <a:xfrm>
              <a:off x="8520133" y="5260606"/>
              <a:ext cx="622097" cy="59621"/>
            </a:xfrm>
            <a:custGeom>
              <a:avLst/>
              <a:gdLst/>
              <a:ahLst/>
              <a:cxnLst/>
              <a:rect l="l" t="t" r="r" b="b"/>
              <a:pathLst>
                <a:path w="4489" h="570" extrusionOk="0">
                  <a:moveTo>
                    <a:pt x="285" y="0"/>
                  </a:moveTo>
                  <a:cubicBezTo>
                    <a:pt x="130" y="0"/>
                    <a:pt x="1" y="129"/>
                    <a:pt x="1" y="285"/>
                  </a:cubicBezTo>
                  <a:cubicBezTo>
                    <a:pt x="1" y="440"/>
                    <a:pt x="130" y="569"/>
                    <a:pt x="285" y="569"/>
                  </a:cubicBezTo>
                  <a:lnTo>
                    <a:pt x="4488" y="569"/>
                  </a:lnTo>
                  <a:lnTo>
                    <a:pt x="4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6113337" y="5183173"/>
              <a:ext cx="2112561" cy="411312"/>
            </a:xfrm>
            <a:custGeom>
              <a:avLst/>
              <a:gdLst/>
              <a:ahLst/>
              <a:cxnLst/>
              <a:rect l="l" t="t" r="r" b="b"/>
              <a:pathLst>
                <a:path w="14910" h="2903" extrusionOk="0">
                  <a:moveTo>
                    <a:pt x="1452" y="0"/>
                  </a:moveTo>
                  <a:cubicBezTo>
                    <a:pt x="658" y="0"/>
                    <a:pt x="1" y="652"/>
                    <a:pt x="1" y="1451"/>
                  </a:cubicBezTo>
                  <a:cubicBezTo>
                    <a:pt x="1" y="2250"/>
                    <a:pt x="658" y="2903"/>
                    <a:pt x="1452" y="2903"/>
                  </a:cubicBezTo>
                  <a:lnTo>
                    <a:pt x="13458" y="2903"/>
                  </a:lnTo>
                  <a:cubicBezTo>
                    <a:pt x="14257" y="2903"/>
                    <a:pt x="14910" y="2250"/>
                    <a:pt x="14910" y="1451"/>
                  </a:cubicBezTo>
                  <a:cubicBezTo>
                    <a:pt x="14910" y="652"/>
                    <a:pt x="14257" y="0"/>
                    <a:pt x="13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6926473" y="5350929"/>
              <a:ext cx="486271" cy="74951"/>
            </a:xfrm>
            <a:custGeom>
              <a:avLst/>
              <a:gdLst/>
              <a:ahLst/>
              <a:cxnLst/>
              <a:rect l="l" t="t" r="r" b="b"/>
              <a:pathLst>
                <a:path w="3432" h="529" extrusionOk="0">
                  <a:moveTo>
                    <a:pt x="266" y="1"/>
                  </a:moveTo>
                  <a:cubicBezTo>
                    <a:pt x="121" y="1"/>
                    <a:pt x="0" y="121"/>
                    <a:pt x="0" y="267"/>
                  </a:cubicBezTo>
                  <a:cubicBezTo>
                    <a:pt x="0" y="410"/>
                    <a:pt x="121" y="529"/>
                    <a:pt x="266" y="529"/>
                  </a:cubicBezTo>
                  <a:lnTo>
                    <a:pt x="3169" y="529"/>
                  </a:lnTo>
                  <a:cubicBezTo>
                    <a:pt x="3312" y="529"/>
                    <a:pt x="3431" y="410"/>
                    <a:pt x="3431" y="267"/>
                  </a:cubicBezTo>
                  <a:cubicBezTo>
                    <a:pt x="3431" y="121"/>
                    <a:pt x="3312" y="1"/>
                    <a:pt x="3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" name="Google Shape;110;p10"/>
            <p:cNvGrpSpPr/>
            <p:nvPr/>
          </p:nvGrpSpPr>
          <p:grpSpPr>
            <a:xfrm>
              <a:off x="100" y="3246656"/>
              <a:ext cx="9143942" cy="2459741"/>
              <a:chOff x="100" y="3246656"/>
              <a:chExt cx="9143942" cy="2459741"/>
            </a:xfrm>
          </p:grpSpPr>
          <p:sp>
            <p:nvSpPr>
              <p:cNvPr id="111" name="Google Shape;111;p10"/>
              <p:cNvSpPr/>
              <p:nvPr/>
            </p:nvSpPr>
            <p:spPr>
              <a:xfrm>
                <a:off x="100" y="5071703"/>
                <a:ext cx="9142149" cy="602142"/>
              </a:xfrm>
              <a:custGeom>
                <a:avLst/>
                <a:gdLst/>
                <a:ahLst/>
                <a:cxnLst/>
                <a:rect l="l" t="t" r="r" b="b"/>
                <a:pathLst>
                  <a:path w="65969" h="22162" extrusionOk="0">
                    <a:moveTo>
                      <a:pt x="0" y="1"/>
                    </a:moveTo>
                    <a:lnTo>
                      <a:pt x="0" y="22161"/>
                    </a:lnTo>
                    <a:lnTo>
                      <a:pt x="65968" y="22161"/>
                    </a:lnTo>
                    <a:lnTo>
                      <a:pt x="65968" y="1"/>
                    </a:lnTo>
                    <a:close/>
                  </a:path>
                </a:pathLst>
              </a:custGeom>
              <a:solidFill>
                <a:srgbClr val="1F424C">
                  <a:alpha val="787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0"/>
              <p:cNvSpPr/>
              <p:nvPr/>
            </p:nvSpPr>
            <p:spPr>
              <a:xfrm>
                <a:off x="3528813" y="4751839"/>
                <a:ext cx="2231040" cy="954557"/>
              </a:xfrm>
              <a:custGeom>
                <a:avLst/>
                <a:gdLst/>
                <a:ahLst/>
                <a:cxnLst/>
                <a:rect l="l" t="t" r="r" b="b"/>
                <a:pathLst>
                  <a:path w="16099" h="9126" extrusionOk="0">
                    <a:moveTo>
                      <a:pt x="4563" y="0"/>
                    </a:moveTo>
                    <a:cubicBezTo>
                      <a:pt x="2056" y="0"/>
                      <a:pt x="1" y="2051"/>
                      <a:pt x="1" y="4563"/>
                    </a:cubicBezTo>
                    <a:cubicBezTo>
                      <a:pt x="1" y="7070"/>
                      <a:pt x="2056" y="9125"/>
                      <a:pt x="4563" y="9125"/>
                    </a:cubicBezTo>
                    <a:lnTo>
                      <a:pt x="11536" y="9125"/>
                    </a:lnTo>
                    <a:cubicBezTo>
                      <a:pt x="14044" y="9125"/>
                      <a:pt x="16098" y="7070"/>
                      <a:pt x="16098" y="4563"/>
                    </a:cubicBezTo>
                    <a:cubicBezTo>
                      <a:pt x="16098" y="2051"/>
                      <a:pt x="14044" y="0"/>
                      <a:pt x="115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0"/>
              <p:cNvSpPr/>
              <p:nvPr/>
            </p:nvSpPr>
            <p:spPr>
              <a:xfrm>
                <a:off x="6189" y="4491808"/>
                <a:ext cx="9137853" cy="593382"/>
              </a:xfrm>
              <a:custGeom>
                <a:avLst/>
                <a:gdLst/>
                <a:ahLst/>
                <a:cxnLst/>
                <a:rect l="l" t="t" r="r" b="b"/>
                <a:pathLst>
                  <a:path w="65938" h="5673" extrusionOk="0">
                    <a:moveTo>
                      <a:pt x="1" y="0"/>
                    </a:moveTo>
                    <a:lnTo>
                      <a:pt x="1" y="5672"/>
                    </a:lnTo>
                    <a:lnTo>
                      <a:pt x="65937" y="5672"/>
                    </a:lnTo>
                    <a:lnTo>
                      <a:pt x="659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0"/>
              <p:cNvSpPr/>
              <p:nvPr/>
            </p:nvSpPr>
            <p:spPr>
              <a:xfrm>
                <a:off x="1985150" y="4117250"/>
                <a:ext cx="5190805" cy="395575"/>
              </a:xfrm>
              <a:custGeom>
                <a:avLst/>
                <a:gdLst/>
                <a:ahLst/>
                <a:cxnLst/>
                <a:rect l="l" t="t" r="r" b="b"/>
                <a:pathLst>
                  <a:path w="33573" h="6273" extrusionOk="0">
                    <a:moveTo>
                      <a:pt x="9898" y="1"/>
                    </a:moveTo>
                    <a:cubicBezTo>
                      <a:pt x="5544" y="1"/>
                      <a:pt x="1762" y="2575"/>
                      <a:pt x="0" y="6273"/>
                    </a:cubicBezTo>
                    <a:lnTo>
                      <a:pt x="33572" y="6273"/>
                    </a:lnTo>
                    <a:cubicBezTo>
                      <a:pt x="31806" y="2575"/>
                      <a:pt x="28025" y="1"/>
                      <a:pt x="236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0"/>
              <p:cNvSpPr/>
              <p:nvPr/>
            </p:nvSpPr>
            <p:spPr>
              <a:xfrm>
                <a:off x="784" y="3599583"/>
                <a:ext cx="584957" cy="988865"/>
              </a:xfrm>
              <a:custGeom>
                <a:avLst/>
                <a:gdLst/>
                <a:ahLst/>
                <a:cxnLst/>
                <a:rect l="l" t="t" r="r" b="b"/>
                <a:pathLst>
                  <a:path w="4221" h="9454" extrusionOk="0">
                    <a:moveTo>
                      <a:pt x="0" y="0"/>
                    </a:moveTo>
                    <a:lnTo>
                      <a:pt x="0" y="9454"/>
                    </a:lnTo>
                    <a:lnTo>
                      <a:pt x="4221" y="94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0"/>
              <p:cNvSpPr/>
              <p:nvPr/>
            </p:nvSpPr>
            <p:spPr>
              <a:xfrm>
                <a:off x="8557135" y="3599583"/>
                <a:ext cx="585095" cy="988865"/>
              </a:xfrm>
              <a:custGeom>
                <a:avLst/>
                <a:gdLst/>
                <a:ahLst/>
                <a:cxnLst/>
                <a:rect l="l" t="t" r="r" b="b"/>
                <a:pathLst>
                  <a:path w="4222" h="9454" extrusionOk="0">
                    <a:moveTo>
                      <a:pt x="4221" y="0"/>
                    </a:moveTo>
                    <a:lnTo>
                      <a:pt x="0" y="9454"/>
                    </a:lnTo>
                    <a:lnTo>
                      <a:pt x="4221" y="9454"/>
                    </a:lnTo>
                    <a:lnTo>
                      <a:pt x="42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0"/>
              <p:cNvSpPr/>
              <p:nvPr/>
            </p:nvSpPr>
            <p:spPr>
              <a:xfrm>
                <a:off x="6882" y="4502477"/>
                <a:ext cx="9043617" cy="589721"/>
              </a:xfrm>
              <a:custGeom>
                <a:avLst/>
                <a:gdLst/>
                <a:ahLst/>
                <a:cxnLst/>
                <a:rect l="l" t="t" r="r" b="b"/>
                <a:pathLst>
                  <a:path w="65258" h="5638" extrusionOk="0">
                    <a:moveTo>
                      <a:pt x="33832" y="0"/>
                    </a:moveTo>
                    <a:cubicBezTo>
                      <a:pt x="32136" y="0"/>
                      <a:pt x="29955" y="873"/>
                      <a:pt x="29250" y="1682"/>
                    </a:cubicBezTo>
                    <a:lnTo>
                      <a:pt x="0" y="1682"/>
                    </a:lnTo>
                    <a:lnTo>
                      <a:pt x="0" y="3858"/>
                    </a:lnTo>
                    <a:lnTo>
                      <a:pt x="29617" y="3858"/>
                    </a:lnTo>
                    <a:cubicBezTo>
                      <a:pt x="30102" y="3858"/>
                      <a:pt x="30479" y="4271"/>
                      <a:pt x="30479" y="4772"/>
                    </a:cubicBezTo>
                    <a:lnTo>
                      <a:pt x="30479" y="4781"/>
                    </a:lnTo>
                    <a:cubicBezTo>
                      <a:pt x="30479" y="5074"/>
                      <a:pt x="30506" y="5363"/>
                      <a:pt x="30555" y="5638"/>
                    </a:cubicBezTo>
                    <a:lnTo>
                      <a:pt x="39253" y="5638"/>
                    </a:lnTo>
                    <a:cubicBezTo>
                      <a:pt x="39306" y="5363"/>
                      <a:pt x="39333" y="5074"/>
                      <a:pt x="39333" y="4781"/>
                    </a:cubicBezTo>
                    <a:lnTo>
                      <a:pt x="39333" y="4772"/>
                    </a:lnTo>
                    <a:cubicBezTo>
                      <a:pt x="39329" y="4271"/>
                      <a:pt x="39710" y="3858"/>
                      <a:pt x="40189" y="3858"/>
                    </a:cubicBezTo>
                    <a:lnTo>
                      <a:pt x="65258" y="3858"/>
                    </a:lnTo>
                    <a:lnTo>
                      <a:pt x="65258" y="1682"/>
                    </a:lnTo>
                    <a:lnTo>
                      <a:pt x="38188" y="1682"/>
                    </a:lnTo>
                    <a:cubicBezTo>
                      <a:pt x="37376" y="750"/>
                      <a:pt x="35840" y="307"/>
                      <a:pt x="34562" y="63"/>
                    </a:cubicBezTo>
                    <a:cubicBezTo>
                      <a:pt x="34334" y="20"/>
                      <a:pt x="34089" y="0"/>
                      <a:pt x="33832" y="0"/>
                    </a:cubicBezTo>
                    <a:close/>
                  </a:path>
                </a:pathLst>
              </a:custGeom>
              <a:solidFill>
                <a:srgbClr val="00ABBF">
                  <a:alpha val="5195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0"/>
              <p:cNvSpPr/>
              <p:nvPr/>
            </p:nvSpPr>
            <p:spPr>
              <a:xfrm>
                <a:off x="4162273" y="4210961"/>
                <a:ext cx="1000843" cy="755403"/>
              </a:xfrm>
              <a:custGeom>
                <a:avLst/>
                <a:gdLst/>
                <a:ahLst/>
                <a:cxnLst/>
                <a:rect l="l" t="t" r="r" b="b"/>
                <a:pathLst>
                  <a:path w="7222" h="7222" extrusionOk="0">
                    <a:moveTo>
                      <a:pt x="3610" y="1"/>
                    </a:moveTo>
                    <a:cubicBezTo>
                      <a:pt x="1617" y="1"/>
                      <a:pt x="1" y="1616"/>
                      <a:pt x="1" y="3609"/>
                    </a:cubicBezTo>
                    <a:cubicBezTo>
                      <a:pt x="1" y="5606"/>
                      <a:pt x="1617" y="7222"/>
                      <a:pt x="3610" y="7222"/>
                    </a:cubicBezTo>
                    <a:cubicBezTo>
                      <a:pt x="5607" y="7222"/>
                      <a:pt x="7222" y="5606"/>
                      <a:pt x="7222" y="3609"/>
                    </a:cubicBezTo>
                    <a:cubicBezTo>
                      <a:pt x="7222" y="1616"/>
                      <a:pt x="5607" y="1"/>
                      <a:pt x="3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0"/>
              <p:cNvSpPr/>
              <p:nvPr/>
            </p:nvSpPr>
            <p:spPr>
              <a:xfrm>
                <a:off x="985775" y="4064725"/>
                <a:ext cx="1252890" cy="1039464"/>
              </a:xfrm>
              <a:custGeom>
                <a:avLst/>
                <a:gdLst/>
                <a:ahLst/>
                <a:cxnLst/>
                <a:rect l="l" t="t" r="r" b="b"/>
                <a:pathLst>
                  <a:path w="8621" h="8620" extrusionOk="0">
                    <a:moveTo>
                      <a:pt x="4310" y="1"/>
                    </a:moveTo>
                    <a:cubicBezTo>
                      <a:pt x="1926" y="1"/>
                      <a:pt x="1" y="1927"/>
                      <a:pt x="1" y="4310"/>
                    </a:cubicBezTo>
                    <a:cubicBezTo>
                      <a:pt x="1" y="6689"/>
                      <a:pt x="1926" y="8619"/>
                      <a:pt x="4310" y="8619"/>
                    </a:cubicBezTo>
                    <a:cubicBezTo>
                      <a:pt x="6689" y="8619"/>
                      <a:pt x="8620" y="6689"/>
                      <a:pt x="8620" y="4310"/>
                    </a:cubicBezTo>
                    <a:cubicBezTo>
                      <a:pt x="8620" y="1927"/>
                      <a:pt x="6689" y="1"/>
                      <a:pt x="43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0"/>
              <p:cNvSpPr/>
              <p:nvPr/>
            </p:nvSpPr>
            <p:spPr>
              <a:xfrm>
                <a:off x="4223804" y="4257402"/>
                <a:ext cx="877920" cy="662521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6334" extrusionOk="0">
                    <a:moveTo>
                      <a:pt x="3166" y="0"/>
                    </a:moveTo>
                    <a:cubicBezTo>
                      <a:pt x="1417" y="0"/>
                      <a:pt x="1" y="1416"/>
                      <a:pt x="1" y="3165"/>
                    </a:cubicBezTo>
                    <a:cubicBezTo>
                      <a:pt x="1" y="4914"/>
                      <a:pt x="1417" y="6334"/>
                      <a:pt x="3166" y="6334"/>
                    </a:cubicBezTo>
                    <a:cubicBezTo>
                      <a:pt x="4914" y="6334"/>
                      <a:pt x="6335" y="4914"/>
                      <a:pt x="6335" y="3165"/>
                    </a:cubicBezTo>
                    <a:cubicBezTo>
                      <a:pt x="6335" y="1416"/>
                      <a:pt x="4914" y="0"/>
                      <a:pt x="31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0"/>
              <p:cNvSpPr/>
              <p:nvPr/>
            </p:nvSpPr>
            <p:spPr>
              <a:xfrm>
                <a:off x="8245324" y="4551743"/>
                <a:ext cx="893857" cy="1039490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9938" extrusionOk="0">
                    <a:moveTo>
                      <a:pt x="4917" y="0"/>
                    </a:moveTo>
                    <a:cubicBezTo>
                      <a:pt x="2201" y="0"/>
                      <a:pt x="0" y="2223"/>
                      <a:pt x="0" y="4972"/>
                    </a:cubicBezTo>
                    <a:cubicBezTo>
                      <a:pt x="0" y="7715"/>
                      <a:pt x="2201" y="9938"/>
                      <a:pt x="4917" y="9938"/>
                    </a:cubicBezTo>
                    <a:cubicBezTo>
                      <a:pt x="5454" y="9938"/>
                      <a:pt x="5965" y="9849"/>
                      <a:pt x="6449" y="9689"/>
                    </a:cubicBezTo>
                    <a:lnTo>
                      <a:pt x="6449" y="249"/>
                    </a:lnTo>
                    <a:cubicBezTo>
                      <a:pt x="5965" y="89"/>
                      <a:pt x="5454" y="0"/>
                      <a:pt x="49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0"/>
              <p:cNvSpPr/>
              <p:nvPr/>
            </p:nvSpPr>
            <p:spPr>
              <a:xfrm>
                <a:off x="8446962" y="5005282"/>
                <a:ext cx="695268" cy="59516"/>
              </a:xfrm>
              <a:custGeom>
                <a:avLst/>
                <a:gdLst/>
                <a:ahLst/>
                <a:cxnLst/>
                <a:rect l="l" t="t" r="r" b="b"/>
                <a:pathLst>
                  <a:path w="5017" h="569" extrusionOk="0">
                    <a:moveTo>
                      <a:pt x="285" y="1"/>
                    </a:moveTo>
                    <a:cubicBezTo>
                      <a:pt x="129" y="1"/>
                      <a:pt x="0" y="130"/>
                      <a:pt x="0" y="284"/>
                    </a:cubicBezTo>
                    <a:cubicBezTo>
                      <a:pt x="0" y="440"/>
                      <a:pt x="129" y="569"/>
                      <a:pt x="285" y="569"/>
                    </a:cubicBezTo>
                    <a:lnTo>
                      <a:pt x="5016" y="569"/>
                    </a:lnTo>
                    <a:lnTo>
                      <a:pt x="5016" y="5"/>
                    </a:lnTo>
                    <a:cubicBezTo>
                      <a:pt x="5011" y="5"/>
                      <a:pt x="5007" y="1"/>
                      <a:pt x="5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0"/>
              <p:cNvSpPr/>
              <p:nvPr/>
            </p:nvSpPr>
            <p:spPr>
              <a:xfrm>
                <a:off x="8459295" y="4885935"/>
                <a:ext cx="682935" cy="59098"/>
              </a:xfrm>
              <a:custGeom>
                <a:avLst/>
                <a:gdLst/>
                <a:ahLst/>
                <a:cxnLst/>
                <a:rect l="l" t="t" r="r" b="b"/>
                <a:pathLst>
                  <a:path w="4928" h="565" extrusionOk="0">
                    <a:moveTo>
                      <a:pt x="284" y="1"/>
                    </a:moveTo>
                    <a:cubicBezTo>
                      <a:pt x="129" y="1"/>
                      <a:pt x="1" y="130"/>
                      <a:pt x="1" y="285"/>
                    </a:cubicBezTo>
                    <a:cubicBezTo>
                      <a:pt x="1" y="440"/>
                      <a:pt x="129" y="564"/>
                      <a:pt x="284" y="564"/>
                    </a:cubicBezTo>
                    <a:lnTo>
                      <a:pt x="4927" y="564"/>
                    </a:lnTo>
                    <a:lnTo>
                      <a:pt x="492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0"/>
              <p:cNvSpPr/>
              <p:nvPr/>
            </p:nvSpPr>
            <p:spPr>
              <a:xfrm>
                <a:off x="8593443" y="4766169"/>
                <a:ext cx="548787" cy="59516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569" extrusionOk="0">
                    <a:moveTo>
                      <a:pt x="284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0"/>
                      <a:pt x="129" y="569"/>
                      <a:pt x="284" y="569"/>
                    </a:cubicBezTo>
                    <a:lnTo>
                      <a:pt x="3959" y="569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0"/>
              <p:cNvSpPr/>
              <p:nvPr/>
            </p:nvSpPr>
            <p:spPr>
              <a:xfrm>
                <a:off x="8437815" y="5136657"/>
                <a:ext cx="704415" cy="59098"/>
              </a:xfrm>
              <a:custGeom>
                <a:avLst/>
                <a:gdLst/>
                <a:ahLst/>
                <a:cxnLst/>
                <a:rect l="l" t="t" r="r" b="b"/>
                <a:pathLst>
                  <a:path w="5083" h="565" extrusionOk="0">
                    <a:moveTo>
                      <a:pt x="284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0"/>
                      <a:pt x="129" y="564"/>
                      <a:pt x="284" y="564"/>
                    </a:cubicBezTo>
                    <a:lnTo>
                      <a:pt x="5007" y="564"/>
                    </a:lnTo>
                    <a:cubicBezTo>
                      <a:pt x="5033" y="564"/>
                      <a:pt x="5056" y="560"/>
                      <a:pt x="5082" y="556"/>
                    </a:cubicBezTo>
                    <a:lnTo>
                      <a:pt x="5082" y="9"/>
                    </a:lnTo>
                    <a:cubicBezTo>
                      <a:pt x="5056" y="5"/>
                      <a:pt x="5033" y="1"/>
                      <a:pt x="5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0"/>
              <p:cNvSpPr/>
              <p:nvPr/>
            </p:nvSpPr>
            <p:spPr>
              <a:xfrm>
                <a:off x="5442913" y="4570361"/>
                <a:ext cx="524119" cy="395588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3782" extrusionOk="0">
                    <a:moveTo>
                      <a:pt x="1891" y="0"/>
                    </a:moveTo>
                    <a:cubicBezTo>
                      <a:pt x="844" y="0"/>
                      <a:pt x="0" y="843"/>
                      <a:pt x="0" y="1891"/>
                    </a:cubicBezTo>
                    <a:cubicBezTo>
                      <a:pt x="0" y="2934"/>
                      <a:pt x="844" y="3782"/>
                      <a:pt x="1891" y="3782"/>
                    </a:cubicBezTo>
                    <a:cubicBezTo>
                      <a:pt x="2934" y="3782"/>
                      <a:pt x="3782" y="2934"/>
                      <a:pt x="3782" y="1891"/>
                    </a:cubicBezTo>
                    <a:cubicBezTo>
                      <a:pt x="3782" y="843"/>
                      <a:pt x="2934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0"/>
              <p:cNvSpPr/>
              <p:nvPr/>
            </p:nvSpPr>
            <p:spPr>
              <a:xfrm>
                <a:off x="3391617" y="4577265"/>
                <a:ext cx="524119" cy="395588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3782" extrusionOk="0">
                    <a:moveTo>
                      <a:pt x="1891" y="0"/>
                    </a:moveTo>
                    <a:cubicBezTo>
                      <a:pt x="848" y="0"/>
                      <a:pt x="0" y="844"/>
                      <a:pt x="0" y="1891"/>
                    </a:cubicBezTo>
                    <a:cubicBezTo>
                      <a:pt x="0" y="2934"/>
                      <a:pt x="848" y="3782"/>
                      <a:pt x="1891" y="3782"/>
                    </a:cubicBezTo>
                    <a:cubicBezTo>
                      <a:pt x="2935" y="3782"/>
                      <a:pt x="3782" y="2934"/>
                      <a:pt x="3782" y="1891"/>
                    </a:cubicBezTo>
                    <a:cubicBezTo>
                      <a:pt x="3782" y="844"/>
                      <a:pt x="2935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0"/>
              <p:cNvSpPr/>
              <p:nvPr/>
            </p:nvSpPr>
            <p:spPr>
              <a:xfrm>
                <a:off x="5271902" y="4226755"/>
                <a:ext cx="449284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3241" extrusionOk="0">
                    <a:moveTo>
                      <a:pt x="1621" y="0"/>
                    </a:moveTo>
                    <a:cubicBezTo>
                      <a:pt x="728" y="0"/>
                      <a:pt x="1" y="729"/>
                      <a:pt x="1" y="1620"/>
                    </a:cubicBezTo>
                    <a:cubicBezTo>
                      <a:pt x="1" y="2513"/>
                      <a:pt x="728" y="3240"/>
                      <a:pt x="1621" y="3240"/>
                    </a:cubicBezTo>
                    <a:cubicBezTo>
                      <a:pt x="2513" y="3240"/>
                      <a:pt x="3241" y="2513"/>
                      <a:pt x="3241" y="1620"/>
                    </a:cubicBezTo>
                    <a:cubicBezTo>
                      <a:pt x="3241" y="729"/>
                      <a:pt x="2513" y="0"/>
                      <a:pt x="16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0"/>
              <p:cNvSpPr/>
              <p:nvPr/>
            </p:nvSpPr>
            <p:spPr>
              <a:xfrm>
                <a:off x="5326088" y="4265561"/>
                <a:ext cx="348258" cy="25469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435" extrusionOk="0">
                    <a:moveTo>
                      <a:pt x="1001" y="0"/>
                    </a:moveTo>
                    <a:cubicBezTo>
                      <a:pt x="986" y="0"/>
                      <a:pt x="970" y="2"/>
                      <a:pt x="954" y="6"/>
                    </a:cubicBezTo>
                    <a:lnTo>
                      <a:pt x="937" y="12"/>
                    </a:lnTo>
                    <a:cubicBezTo>
                      <a:pt x="835" y="38"/>
                      <a:pt x="777" y="145"/>
                      <a:pt x="804" y="251"/>
                    </a:cubicBezTo>
                    <a:cubicBezTo>
                      <a:pt x="826" y="340"/>
                      <a:pt x="910" y="397"/>
                      <a:pt x="999" y="397"/>
                    </a:cubicBezTo>
                    <a:cubicBezTo>
                      <a:pt x="1017" y="397"/>
                      <a:pt x="1034" y="393"/>
                      <a:pt x="1048" y="389"/>
                    </a:cubicBezTo>
                    <a:cubicBezTo>
                      <a:pt x="1154" y="366"/>
                      <a:pt x="1220" y="260"/>
                      <a:pt x="1194" y="153"/>
                    </a:cubicBezTo>
                    <a:cubicBezTo>
                      <a:pt x="1171" y="63"/>
                      <a:pt x="1091" y="0"/>
                      <a:pt x="1001" y="0"/>
                    </a:cubicBezTo>
                    <a:close/>
                    <a:moveTo>
                      <a:pt x="1651" y="44"/>
                    </a:moveTo>
                    <a:cubicBezTo>
                      <a:pt x="1576" y="44"/>
                      <a:pt x="1504" y="94"/>
                      <a:pt x="1474" y="171"/>
                    </a:cubicBezTo>
                    <a:cubicBezTo>
                      <a:pt x="1429" y="273"/>
                      <a:pt x="1487" y="389"/>
                      <a:pt x="1585" y="428"/>
                    </a:cubicBezTo>
                    <a:cubicBezTo>
                      <a:pt x="1611" y="442"/>
                      <a:pt x="1638" y="446"/>
                      <a:pt x="1660" y="446"/>
                    </a:cubicBezTo>
                    <a:cubicBezTo>
                      <a:pt x="1740" y="446"/>
                      <a:pt x="1812" y="397"/>
                      <a:pt x="1847" y="322"/>
                    </a:cubicBezTo>
                    <a:cubicBezTo>
                      <a:pt x="1886" y="219"/>
                      <a:pt x="1838" y="104"/>
                      <a:pt x="1736" y="65"/>
                    </a:cubicBezTo>
                    <a:lnTo>
                      <a:pt x="1722" y="59"/>
                    </a:lnTo>
                    <a:cubicBezTo>
                      <a:pt x="1699" y="49"/>
                      <a:pt x="1675" y="44"/>
                      <a:pt x="1651" y="44"/>
                    </a:cubicBezTo>
                    <a:close/>
                    <a:moveTo>
                      <a:pt x="444" y="355"/>
                    </a:moveTo>
                    <a:cubicBezTo>
                      <a:pt x="385" y="355"/>
                      <a:pt x="327" y="380"/>
                      <a:pt x="288" y="428"/>
                    </a:cubicBezTo>
                    <a:lnTo>
                      <a:pt x="280" y="438"/>
                    </a:lnTo>
                    <a:cubicBezTo>
                      <a:pt x="214" y="522"/>
                      <a:pt x="231" y="641"/>
                      <a:pt x="315" y="712"/>
                    </a:cubicBezTo>
                    <a:cubicBezTo>
                      <a:pt x="351" y="739"/>
                      <a:pt x="391" y="752"/>
                      <a:pt x="435" y="752"/>
                    </a:cubicBezTo>
                    <a:cubicBezTo>
                      <a:pt x="497" y="752"/>
                      <a:pt x="555" y="725"/>
                      <a:pt x="595" y="677"/>
                    </a:cubicBezTo>
                    <a:cubicBezTo>
                      <a:pt x="667" y="592"/>
                      <a:pt x="653" y="469"/>
                      <a:pt x="569" y="397"/>
                    </a:cubicBezTo>
                    <a:cubicBezTo>
                      <a:pt x="533" y="369"/>
                      <a:pt x="488" y="355"/>
                      <a:pt x="444" y="355"/>
                    </a:cubicBezTo>
                    <a:close/>
                    <a:moveTo>
                      <a:pt x="2162" y="473"/>
                    </a:moveTo>
                    <a:cubicBezTo>
                      <a:pt x="2126" y="473"/>
                      <a:pt x="2089" y="483"/>
                      <a:pt x="2056" y="504"/>
                    </a:cubicBezTo>
                    <a:cubicBezTo>
                      <a:pt x="1962" y="561"/>
                      <a:pt x="1935" y="686"/>
                      <a:pt x="1993" y="778"/>
                    </a:cubicBezTo>
                    <a:cubicBezTo>
                      <a:pt x="2029" y="841"/>
                      <a:pt x="2095" y="876"/>
                      <a:pt x="2162" y="876"/>
                    </a:cubicBezTo>
                    <a:cubicBezTo>
                      <a:pt x="2197" y="876"/>
                      <a:pt x="2232" y="868"/>
                      <a:pt x="2264" y="850"/>
                    </a:cubicBezTo>
                    <a:cubicBezTo>
                      <a:pt x="2357" y="792"/>
                      <a:pt x="2388" y="668"/>
                      <a:pt x="2330" y="575"/>
                    </a:cubicBezTo>
                    <a:lnTo>
                      <a:pt x="2326" y="561"/>
                    </a:lnTo>
                    <a:cubicBezTo>
                      <a:pt x="2289" y="505"/>
                      <a:pt x="2227" y="473"/>
                      <a:pt x="2162" y="473"/>
                    </a:cubicBezTo>
                    <a:close/>
                    <a:moveTo>
                      <a:pt x="204" y="970"/>
                    </a:moveTo>
                    <a:cubicBezTo>
                      <a:pt x="97" y="970"/>
                      <a:pt x="9" y="1053"/>
                      <a:pt x="5" y="1161"/>
                    </a:cubicBezTo>
                    <a:lnTo>
                      <a:pt x="5" y="1174"/>
                    </a:lnTo>
                    <a:cubicBezTo>
                      <a:pt x="1" y="1280"/>
                      <a:pt x="85" y="1364"/>
                      <a:pt x="196" y="1374"/>
                    </a:cubicBezTo>
                    <a:lnTo>
                      <a:pt x="200" y="1374"/>
                    </a:lnTo>
                    <a:cubicBezTo>
                      <a:pt x="307" y="1374"/>
                      <a:pt x="395" y="1280"/>
                      <a:pt x="400" y="1178"/>
                    </a:cubicBezTo>
                    <a:cubicBezTo>
                      <a:pt x="405" y="1067"/>
                      <a:pt x="320" y="974"/>
                      <a:pt x="214" y="970"/>
                    </a:cubicBezTo>
                    <a:cubicBezTo>
                      <a:pt x="211" y="970"/>
                      <a:pt x="207" y="970"/>
                      <a:pt x="204" y="970"/>
                    </a:cubicBezTo>
                    <a:close/>
                    <a:moveTo>
                      <a:pt x="2312" y="1032"/>
                    </a:moveTo>
                    <a:cubicBezTo>
                      <a:pt x="2206" y="1032"/>
                      <a:pt x="2117" y="1125"/>
                      <a:pt x="2117" y="1237"/>
                    </a:cubicBezTo>
                    <a:cubicBezTo>
                      <a:pt x="2113" y="1343"/>
                      <a:pt x="2202" y="1431"/>
                      <a:pt x="2312" y="1436"/>
                    </a:cubicBezTo>
                    <a:cubicBezTo>
                      <a:pt x="2424" y="1436"/>
                      <a:pt x="2513" y="1347"/>
                      <a:pt x="2513" y="1241"/>
                    </a:cubicBezTo>
                    <a:lnTo>
                      <a:pt x="2513" y="1223"/>
                    </a:lnTo>
                    <a:cubicBezTo>
                      <a:pt x="2513" y="1116"/>
                      <a:pt x="2424" y="1032"/>
                      <a:pt x="2312" y="1032"/>
                    </a:cubicBezTo>
                    <a:close/>
                    <a:moveTo>
                      <a:pt x="377" y="1608"/>
                    </a:moveTo>
                    <a:cubicBezTo>
                      <a:pt x="340" y="1608"/>
                      <a:pt x="301" y="1619"/>
                      <a:pt x="267" y="1640"/>
                    </a:cubicBezTo>
                    <a:cubicBezTo>
                      <a:pt x="178" y="1702"/>
                      <a:pt x="151" y="1822"/>
                      <a:pt x="209" y="1915"/>
                    </a:cubicBezTo>
                    <a:lnTo>
                      <a:pt x="218" y="1929"/>
                    </a:lnTo>
                    <a:cubicBezTo>
                      <a:pt x="258" y="1982"/>
                      <a:pt x="315" y="2013"/>
                      <a:pt x="378" y="2013"/>
                    </a:cubicBezTo>
                    <a:cubicBezTo>
                      <a:pt x="413" y="2013"/>
                      <a:pt x="454" y="1999"/>
                      <a:pt x="489" y="1977"/>
                    </a:cubicBezTo>
                    <a:cubicBezTo>
                      <a:pt x="577" y="1915"/>
                      <a:pt x="599" y="1786"/>
                      <a:pt x="542" y="1698"/>
                    </a:cubicBezTo>
                    <a:cubicBezTo>
                      <a:pt x="503" y="1639"/>
                      <a:pt x="441" y="1608"/>
                      <a:pt x="377" y="1608"/>
                    </a:cubicBezTo>
                    <a:close/>
                    <a:moveTo>
                      <a:pt x="2108" y="1653"/>
                    </a:moveTo>
                    <a:cubicBezTo>
                      <a:pt x="2048" y="1653"/>
                      <a:pt x="1988" y="1681"/>
                      <a:pt x="1949" y="1733"/>
                    </a:cubicBezTo>
                    <a:lnTo>
                      <a:pt x="1939" y="1747"/>
                    </a:lnTo>
                    <a:cubicBezTo>
                      <a:pt x="1873" y="1835"/>
                      <a:pt x="1896" y="1960"/>
                      <a:pt x="1984" y="2022"/>
                    </a:cubicBezTo>
                    <a:cubicBezTo>
                      <a:pt x="2019" y="2048"/>
                      <a:pt x="2060" y="2062"/>
                      <a:pt x="2099" y="2062"/>
                    </a:cubicBezTo>
                    <a:cubicBezTo>
                      <a:pt x="2162" y="2062"/>
                      <a:pt x="2220" y="2030"/>
                      <a:pt x="2259" y="1977"/>
                    </a:cubicBezTo>
                    <a:lnTo>
                      <a:pt x="2264" y="1973"/>
                    </a:lnTo>
                    <a:cubicBezTo>
                      <a:pt x="2330" y="1884"/>
                      <a:pt x="2312" y="1760"/>
                      <a:pt x="2228" y="1694"/>
                    </a:cubicBezTo>
                    <a:cubicBezTo>
                      <a:pt x="2192" y="1666"/>
                      <a:pt x="2150" y="1653"/>
                      <a:pt x="2108" y="1653"/>
                    </a:cubicBezTo>
                    <a:close/>
                    <a:moveTo>
                      <a:pt x="894" y="2017"/>
                    </a:moveTo>
                    <a:cubicBezTo>
                      <a:pt x="814" y="2017"/>
                      <a:pt x="738" y="2067"/>
                      <a:pt x="710" y="2146"/>
                    </a:cubicBezTo>
                    <a:cubicBezTo>
                      <a:pt x="671" y="2248"/>
                      <a:pt x="724" y="2364"/>
                      <a:pt x="826" y="2403"/>
                    </a:cubicBezTo>
                    <a:lnTo>
                      <a:pt x="843" y="2408"/>
                    </a:lnTo>
                    <a:cubicBezTo>
                      <a:pt x="866" y="2417"/>
                      <a:pt x="884" y="2417"/>
                      <a:pt x="906" y="2417"/>
                    </a:cubicBezTo>
                    <a:cubicBezTo>
                      <a:pt x="986" y="2417"/>
                      <a:pt x="1061" y="2364"/>
                      <a:pt x="1093" y="2284"/>
                    </a:cubicBezTo>
                    <a:cubicBezTo>
                      <a:pt x="1128" y="2181"/>
                      <a:pt x="1066" y="2066"/>
                      <a:pt x="964" y="2030"/>
                    </a:cubicBezTo>
                    <a:cubicBezTo>
                      <a:pt x="941" y="2021"/>
                      <a:pt x="917" y="2017"/>
                      <a:pt x="894" y="2017"/>
                    </a:cubicBezTo>
                    <a:close/>
                    <a:moveTo>
                      <a:pt x="1567" y="2038"/>
                    </a:moveTo>
                    <a:cubicBezTo>
                      <a:pt x="1546" y="2038"/>
                      <a:pt x="1525" y="2041"/>
                      <a:pt x="1505" y="2048"/>
                    </a:cubicBezTo>
                    <a:cubicBezTo>
                      <a:pt x="1398" y="2075"/>
                      <a:pt x="1337" y="2186"/>
                      <a:pt x="1363" y="2288"/>
                    </a:cubicBezTo>
                    <a:cubicBezTo>
                      <a:pt x="1390" y="2376"/>
                      <a:pt x="1470" y="2435"/>
                      <a:pt x="1554" y="2435"/>
                    </a:cubicBezTo>
                    <a:cubicBezTo>
                      <a:pt x="1572" y="2435"/>
                      <a:pt x="1589" y="2435"/>
                      <a:pt x="1607" y="2430"/>
                    </a:cubicBezTo>
                    <a:lnTo>
                      <a:pt x="1625" y="2421"/>
                    </a:lnTo>
                    <a:cubicBezTo>
                      <a:pt x="1732" y="2390"/>
                      <a:pt x="1785" y="2284"/>
                      <a:pt x="1753" y="2177"/>
                    </a:cubicBezTo>
                    <a:cubicBezTo>
                      <a:pt x="1728" y="2092"/>
                      <a:pt x="1650" y="2038"/>
                      <a:pt x="1567" y="203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0"/>
              <p:cNvSpPr/>
              <p:nvPr/>
            </p:nvSpPr>
            <p:spPr>
              <a:xfrm>
                <a:off x="5445961" y="4346939"/>
                <a:ext cx="101027" cy="76356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30" extrusionOk="0">
                    <a:moveTo>
                      <a:pt x="365" y="0"/>
                    </a:moveTo>
                    <a:cubicBezTo>
                      <a:pt x="165" y="0"/>
                      <a:pt x="1" y="166"/>
                      <a:pt x="1" y="365"/>
                    </a:cubicBezTo>
                    <a:cubicBezTo>
                      <a:pt x="1" y="565"/>
                      <a:pt x="165" y="729"/>
                      <a:pt x="365" y="729"/>
                    </a:cubicBezTo>
                    <a:cubicBezTo>
                      <a:pt x="564" y="729"/>
                      <a:pt x="728" y="565"/>
                      <a:pt x="728" y="365"/>
                    </a:cubicBezTo>
                    <a:cubicBezTo>
                      <a:pt x="728" y="166"/>
                      <a:pt x="564" y="0"/>
                      <a:pt x="365" y="0"/>
                    </a:cubicBezTo>
                    <a:close/>
                  </a:path>
                </a:pathLst>
              </a:custGeom>
              <a:solidFill>
                <a:srgbClr val="1C29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0"/>
              <p:cNvSpPr/>
              <p:nvPr/>
            </p:nvSpPr>
            <p:spPr>
              <a:xfrm>
                <a:off x="5482963" y="4274557"/>
                <a:ext cx="29657" cy="11056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057" extrusionOk="0">
                    <a:moveTo>
                      <a:pt x="107" y="0"/>
                    </a:moveTo>
                    <a:cubicBezTo>
                      <a:pt x="49" y="0"/>
                      <a:pt x="0" y="49"/>
                      <a:pt x="0" y="107"/>
                    </a:cubicBezTo>
                    <a:lnTo>
                      <a:pt x="0" y="950"/>
                    </a:lnTo>
                    <a:cubicBezTo>
                      <a:pt x="0" y="1008"/>
                      <a:pt x="49" y="1057"/>
                      <a:pt x="107" y="1057"/>
                    </a:cubicBezTo>
                    <a:cubicBezTo>
                      <a:pt x="168" y="1057"/>
                      <a:pt x="213" y="1008"/>
                      <a:pt x="213" y="950"/>
                    </a:cubicBezTo>
                    <a:lnTo>
                      <a:pt x="213" y="107"/>
                    </a:lnTo>
                    <a:cubicBezTo>
                      <a:pt x="213" y="49"/>
                      <a:pt x="168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0"/>
              <p:cNvSpPr/>
              <p:nvPr/>
            </p:nvSpPr>
            <p:spPr>
              <a:xfrm>
                <a:off x="3579812" y="4212739"/>
                <a:ext cx="479357" cy="362221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3463" extrusionOk="0">
                    <a:moveTo>
                      <a:pt x="1731" y="1"/>
                    </a:moveTo>
                    <a:cubicBezTo>
                      <a:pt x="778" y="1"/>
                      <a:pt x="0" y="783"/>
                      <a:pt x="0" y="1732"/>
                    </a:cubicBezTo>
                    <a:cubicBezTo>
                      <a:pt x="0" y="2682"/>
                      <a:pt x="778" y="3463"/>
                      <a:pt x="1731" y="3463"/>
                    </a:cubicBezTo>
                    <a:cubicBezTo>
                      <a:pt x="2682" y="3463"/>
                      <a:pt x="3458" y="2682"/>
                      <a:pt x="3458" y="1732"/>
                    </a:cubicBezTo>
                    <a:cubicBezTo>
                      <a:pt x="3458" y="783"/>
                      <a:pt x="2682" y="1"/>
                      <a:pt x="1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0"/>
              <p:cNvSpPr/>
              <p:nvPr/>
            </p:nvSpPr>
            <p:spPr>
              <a:xfrm>
                <a:off x="3646193" y="4262319"/>
                <a:ext cx="348396" cy="254590"/>
              </a:xfrm>
              <a:custGeom>
                <a:avLst/>
                <a:gdLst/>
                <a:ahLst/>
                <a:cxnLst/>
                <a:rect l="l" t="t" r="r" b="b"/>
                <a:pathLst>
                  <a:path w="2514" h="2434" extrusionOk="0">
                    <a:moveTo>
                      <a:pt x="1004" y="0"/>
                    </a:moveTo>
                    <a:cubicBezTo>
                      <a:pt x="988" y="0"/>
                      <a:pt x="972" y="2"/>
                      <a:pt x="955" y="6"/>
                    </a:cubicBezTo>
                    <a:cubicBezTo>
                      <a:pt x="955" y="6"/>
                      <a:pt x="942" y="6"/>
                      <a:pt x="938" y="11"/>
                    </a:cubicBezTo>
                    <a:cubicBezTo>
                      <a:pt x="836" y="37"/>
                      <a:pt x="778" y="144"/>
                      <a:pt x="805" y="246"/>
                    </a:cubicBezTo>
                    <a:cubicBezTo>
                      <a:pt x="826" y="335"/>
                      <a:pt x="912" y="393"/>
                      <a:pt x="1000" y="393"/>
                    </a:cubicBezTo>
                    <a:cubicBezTo>
                      <a:pt x="1018" y="393"/>
                      <a:pt x="1035" y="393"/>
                      <a:pt x="1049" y="389"/>
                    </a:cubicBezTo>
                    <a:cubicBezTo>
                      <a:pt x="1155" y="362"/>
                      <a:pt x="1221" y="256"/>
                      <a:pt x="1195" y="149"/>
                    </a:cubicBezTo>
                    <a:cubicBezTo>
                      <a:pt x="1172" y="59"/>
                      <a:pt x="1093" y="0"/>
                      <a:pt x="1004" y="0"/>
                    </a:cubicBezTo>
                    <a:close/>
                    <a:moveTo>
                      <a:pt x="1656" y="42"/>
                    </a:moveTo>
                    <a:cubicBezTo>
                      <a:pt x="1579" y="42"/>
                      <a:pt x="1505" y="91"/>
                      <a:pt x="1475" y="166"/>
                    </a:cubicBezTo>
                    <a:cubicBezTo>
                      <a:pt x="1430" y="268"/>
                      <a:pt x="1488" y="389"/>
                      <a:pt x="1586" y="428"/>
                    </a:cubicBezTo>
                    <a:cubicBezTo>
                      <a:pt x="1612" y="437"/>
                      <a:pt x="1639" y="442"/>
                      <a:pt x="1661" y="442"/>
                    </a:cubicBezTo>
                    <a:cubicBezTo>
                      <a:pt x="1741" y="442"/>
                      <a:pt x="1817" y="397"/>
                      <a:pt x="1848" y="322"/>
                    </a:cubicBezTo>
                    <a:cubicBezTo>
                      <a:pt x="1887" y="219"/>
                      <a:pt x="1838" y="104"/>
                      <a:pt x="1737" y="64"/>
                    </a:cubicBezTo>
                    <a:lnTo>
                      <a:pt x="1723" y="55"/>
                    </a:lnTo>
                    <a:cubicBezTo>
                      <a:pt x="1701" y="46"/>
                      <a:pt x="1678" y="42"/>
                      <a:pt x="1656" y="42"/>
                    </a:cubicBezTo>
                    <a:close/>
                    <a:moveTo>
                      <a:pt x="446" y="355"/>
                    </a:moveTo>
                    <a:cubicBezTo>
                      <a:pt x="387" y="355"/>
                      <a:pt x="328" y="380"/>
                      <a:pt x="289" y="428"/>
                    </a:cubicBezTo>
                    <a:lnTo>
                      <a:pt x="281" y="437"/>
                    </a:lnTo>
                    <a:cubicBezTo>
                      <a:pt x="214" y="522"/>
                      <a:pt x="232" y="641"/>
                      <a:pt x="316" y="708"/>
                    </a:cubicBezTo>
                    <a:cubicBezTo>
                      <a:pt x="352" y="739"/>
                      <a:pt x="392" y="752"/>
                      <a:pt x="436" y="752"/>
                    </a:cubicBezTo>
                    <a:cubicBezTo>
                      <a:pt x="498" y="752"/>
                      <a:pt x="556" y="725"/>
                      <a:pt x="596" y="676"/>
                    </a:cubicBezTo>
                    <a:cubicBezTo>
                      <a:pt x="667" y="588"/>
                      <a:pt x="654" y="469"/>
                      <a:pt x="570" y="397"/>
                    </a:cubicBezTo>
                    <a:cubicBezTo>
                      <a:pt x="534" y="369"/>
                      <a:pt x="490" y="355"/>
                      <a:pt x="446" y="355"/>
                    </a:cubicBezTo>
                    <a:close/>
                    <a:moveTo>
                      <a:pt x="2166" y="472"/>
                    </a:moveTo>
                    <a:cubicBezTo>
                      <a:pt x="2129" y="472"/>
                      <a:pt x="2091" y="483"/>
                      <a:pt x="2057" y="504"/>
                    </a:cubicBezTo>
                    <a:cubicBezTo>
                      <a:pt x="1963" y="561"/>
                      <a:pt x="1940" y="686"/>
                      <a:pt x="1994" y="779"/>
                    </a:cubicBezTo>
                    <a:cubicBezTo>
                      <a:pt x="2034" y="841"/>
                      <a:pt x="2096" y="877"/>
                      <a:pt x="2163" y="877"/>
                    </a:cubicBezTo>
                    <a:cubicBezTo>
                      <a:pt x="2198" y="877"/>
                      <a:pt x="2233" y="868"/>
                      <a:pt x="2264" y="846"/>
                    </a:cubicBezTo>
                    <a:cubicBezTo>
                      <a:pt x="2358" y="788"/>
                      <a:pt x="2389" y="668"/>
                      <a:pt x="2336" y="575"/>
                    </a:cubicBezTo>
                    <a:lnTo>
                      <a:pt x="2327" y="561"/>
                    </a:lnTo>
                    <a:cubicBezTo>
                      <a:pt x="2291" y="503"/>
                      <a:pt x="2229" y="472"/>
                      <a:pt x="2166" y="472"/>
                    </a:cubicBezTo>
                    <a:close/>
                    <a:moveTo>
                      <a:pt x="206" y="969"/>
                    </a:moveTo>
                    <a:cubicBezTo>
                      <a:pt x="99" y="969"/>
                      <a:pt x="10" y="1052"/>
                      <a:pt x="6" y="1156"/>
                    </a:cubicBezTo>
                    <a:lnTo>
                      <a:pt x="6" y="1170"/>
                    </a:lnTo>
                    <a:cubicBezTo>
                      <a:pt x="1" y="1280"/>
                      <a:pt x="86" y="1364"/>
                      <a:pt x="197" y="1369"/>
                    </a:cubicBezTo>
                    <a:lnTo>
                      <a:pt x="201" y="1369"/>
                    </a:lnTo>
                    <a:cubicBezTo>
                      <a:pt x="308" y="1369"/>
                      <a:pt x="396" y="1280"/>
                      <a:pt x="400" y="1174"/>
                    </a:cubicBezTo>
                    <a:cubicBezTo>
                      <a:pt x="406" y="1067"/>
                      <a:pt x="320" y="975"/>
                      <a:pt x="214" y="969"/>
                    </a:cubicBezTo>
                    <a:cubicBezTo>
                      <a:pt x="211" y="969"/>
                      <a:pt x="208" y="969"/>
                      <a:pt x="206" y="969"/>
                    </a:cubicBezTo>
                    <a:close/>
                    <a:moveTo>
                      <a:pt x="2313" y="1032"/>
                    </a:moveTo>
                    <a:cubicBezTo>
                      <a:pt x="2207" y="1032"/>
                      <a:pt x="2118" y="1125"/>
                      <a:pt x="2118" y="1231"/>
                    </a:cubicBezTo>
                    <a:cubicBezTo>
                      <a:pt x="2118" y="1342"/>
                      <a:pt x="2203" y="1432"/>
                      <a:pt x="2313" y="1432"/>
                    </a:cubicBezTo>
                    <a:cubicBezTo>
                      <a:pt x="2424" y="1432"/>
                      <a:pt x="2514" y="1347"/>
                      <a:pt x="2514" y="1241"/>
                    </a:cubicBezTo>
                    <a:lnTo>
                      <a:pt x="2514" y="1223"/>
                    </a:lnTo>
                    <a:cubicBezTo>
                      <a:pt x="2514" y="1112"/>
                      <a:pt x="2424" y="1032"/>
                      <a:pt x="2313" y="1032"/>
                    </a:cubicBezTo>
                    <a:close/>
                    <a:moveTo>
                      <a:pt x="377" y="1606"/>
                    </a:moveTo>
                    <a:cubicBezTo>
                      <a:pt x="340" y="1606"/>
                      <a:pt x="302" y="1617"/>
                      <a:pt x="267" y="1640"/>
                    </a:cubicBezTo>
                    <a:cubicBezTo>
                      <a:pt x="179" y="1698"/>
                      <a:pt x="152" y="1821"/>
                      <a:pt x="210" y="1911"/>
                    </a:cubicBezTo>
                    <a:lnTo>
                      <a:pt x="219" y="1924"/>
                    </a:lnTo>
                    <a:cubicBezTo>
                      <a:pt x="259" y="1981"/>
                      <a:pt x="316" y="2008"/>
                      <a:pt x="379" y="2008"/>
                    </a:cubicBezTo>
                    <a:cubicBezTo>
                      <a:pt x="414" y="2008"/>
                      <a:pt x="453" y="1999"/>
                      <a:pt x="490" y="1973"/>
                    </a:cubicBezTo>
                    <a:cubicBezTo>
                      <a:pt x="582" y="1915"/>
                      <a:pt x="600" y="1786"/>
                      <a:pt x="543" y="1698"/>
                    </a:cubicBezTo>
                    <a:cubicBezTo>
                      <a:pt x="503" y="1639"/>
                      <a:pt x="441" y="1606"/>
                      <a:pt x="377" y="1606"/>
                    </a:cubicBezTo>
                    <a:close/>
                    <a:moveTo>
                      <a:pt x="2108" y="1653"/>
                    </a:moveTo>
                    <a:cubicBezTo>
                      <a:pt x="2048" y="1653"/>
                      <a:pt x="1989" y="1679"/>
                      <a:pt x="1950" y="1729"/>
                    </a:cubicBezTo>
                    <a:lnTo>
                      <a:pt x="1940" y="1742"/>
                    </a:lnTo>
                    <a:cubicBezTo>
                      <a:pt x="1879" y="1831"/>
                      <a:pt x="1897" y="1955"/>
                      <a:pt x="1985" y="2022"/>
                    </a:cubicBezTo>
                    <a:cubicBezTo>
                      <a:pt x="2020" y="2048"/>
                      <a:pt x="2061" y="2057"/>
                      <a:pt x="2100" y="2057"/>
                    </a:cubicBezTo>
                    <a:cubicBezTo>
                      <a:pt x="2163" y="2057"/>
                      <a:pt x="2221" y="2030"/>
                      <a:pt x="2260" y="1977"/>
                    </a:cubicBezTo>
                    <a:lnTo>
                      <a:pt x="2264" y="1968"/>
                    </a:lnTo>
                    <a:cubicBezTo>
                      <a:pt x="2331" y="1884"/>
                      <a:pt x="2313" y="1760"/>
                      <a:pt x="2229" y="1694"/>
                    </a:cubicBezTo>
                    <a:cubicBezTo>
                      <a:pt x="2193" y="1666"/>
                      <a:pt x="2150" y="1653"/>
                      <a:pt x="2108" y="1653"/>
                    </a:cubicBezTo>
                    <a:close/>
                    <a:moveTo>
                      <a:pt x="895" y="2017"/>
                    </a:moveTo>
                    <a:cubicBezTo>
                      <a:pt x="814" y="2017"/>
                      <a:pt x="739" y="2067"/>
                      <a:pt x="711" y="2146"/>
                    </a:cubicBezTo>
                    <a:cubicBezTo>
                      <a:pt x="672" y="2248"/>
                      <a:pt x="725" y="2364"/>
                      <a:pt x="826" y="2399"/>
                    </a:cubicBezTo>
                    <a:lnTo>
                      <a:pt x="844" y="2407"/>
                    </a:lnTo>
                    <a:cubicBezTo>
                      <a:pt x="867" y="2413"/>
                      <a:pt x="885" y="2417"/>
                      <a:pt x="906" y="2417"/>
                    </a:cubicBezTo>
                    <a:cubicBezTo>
                      <a:pt x="986" y="2417"/>
                      <a:pt x="1062" y="2364"/>
                      <a:pt x="1093" y="2284"/>
                    </a:cubicBezTo>
                    <a:cubicBezTo>
                      <a:pt x="1129" y="2177"/>
                      <a:pt x="1066" y="2066"/>
                      <a:pt x="965" y="2030"/>
                    </a:cubicBezTo>
                    <a:cubicBezTo>
                      <a:pt x="942" y="2021"/>
                      <a:pt x="918" y="2017"/>
                      <a:pt x="895" y="2017"/>
                    </a:cubicBezTo>
                    <a:close/>
                    <a:moveTo>
                      <a:pt x="1562" y="2036"/>
                    </a:moveTo>
                    <a:cubicBezTo>
                      <a:pt x="1544" y="2036"/>
                      <a:pt x="1525" y="2038"/>
                      <a:pt x="1506" y="2044"/>
                    </a:cubicBezTo>
                    <a:cubicBezTo>
                      <a:pt x="1399" y="2075"/>
                      <a:pt x="1338" y="2181"/>
                      <a:pt x="1364" y="2288"/>
                    </a:cubicBezTo>
                    <a:cubicBezTo>
                      <a:pt x="1391" y="2376"/>
                      <a:pt x="1471" y="2434"/>
                      <a:pt x="1555" y="2434"/>
                    </a:cubicBezTo>
                    <a:cubicBezTo>
                      <a:pt x="1572" y="2434"/>
                      <a:pt x="1590" y="2434"/>
                      <a:pt x="1608" y="2425"/>
                    </a:cubicBezTo>
                    <a:lnTo>
                      <a:pt x="1625" y="2421"/>
                    </a:lnTo>
                    <a:cubicBezTo>
                      <a:pt x="1732" y="2390"/>
                      <a:pt x="1785" y="2279"/>
                      <a:pt x="1754" y="2177"/>
                    </a:cubicBezTo>
                    <a:cubicBezTo>
                      <a:pt x="1729" y="2090"/>
                      <a:pt x="1647" y="2036"/>
                      <a:pt x="1562" y="20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0"/>
              <p:cNvSpPr/>
              <p:nvPr/>
            </p:nvSpPr>
            <p:spPr>
              <a:xfrm>
                <a:off x="3766205" y="4343696"/>
                <a:ext cx="101027" cy="75729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24" extrusionOk="0">
                    <a:moveTo>
                      <a:pt x="365" y="1"/>
                    </a:moveTo>
                    <a:cubicBezTo>
                      <a:pt x="165" y="1"/>
                      <a:pt x="1" y="160"/>
                      <a:pt x="1" y="365"/>
                    </a:cubicBezTo>
                    <a:cubicBezTo>
                      <a:pt x="1" y="564"/>
                      <a:pt x="165" y="724"/>
                      <a:pt x="365" y="724"/>
                    </a:cubicBezTo>
                    <a:cubicBezTo>
                      <a:pt x="569" y="724"/>
                      <a:pt x="728" y="564"/>
                      <a:pt x="728" y="365"/>
                    </a:cubicBezTo>
                    <a:cubicBezTo>
                      <a:pt x="728" y="160"/>
                      <a:pt x="569" y="1"/>
                      <a:pt x="365" y="1"/>
                    </a:cubicBezTo>
                    <a:close/>
                  </a:path>
                </a:pathLst>
              </a:custGeom>
              <a:solidFill>
                <a:srgbClr val="1C29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0"/>
              <p:cNvSpPr/>
              <p:nvPr/>
            </p:nvSpPr>
            <p:spPr>
              <a:xfrm>
                <a:off x="3803206" y="4271314"/>
                <a:ext cx="30211" cy="11056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057" extrusionOk="0">
                    <a:moveTo>
                      <a:pt x="107" y="0"/>
                    </a:moveTo>
                    <a:cubicBezTo>
                      <a:pt x="49" y="0"/>
                      <a:pt x="0" y="49"/>
                      <a:pt x="0" y="107"/>
                    </a:cubicBezTo>
                    <a:lnTo>
                      <a:pt x="0" y="946"/>
                    </a:lnTo>
                    <a:cubicBezTo>
                      <a:pt x="0" y="1008"/>
                      <a:pt x="49" y="1057"/>
                      <a:pt x="107" y="1057"/>
                    </a:cubicBezTo>
                    <a:cubicBezTo>
                      <a:pt x="168" y="1057"/>
                      <a:pt x="217" y="1008"/>
                      <a:pt x="217" y="946"/>
                    </a:cubicBezTo>
                    <a:lnTo>
                      <a:pt x="217" y="107"/>
                    </a:lnTo>
                    <a:cubicBezTo>
                      <a:pt x="217" y="49"/>
                      <a:pt x="168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0"/>
              <p:cNvSpPr/>
              <p:nvPr/>
            </p:nvSpPr>
            <p:spPr>
              <a:xfrm>
                <a:off x="5398566" y="4754141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1"/>
                    </a:moveTo>
                    <a:lnTo>
                      <a:pt x="1" y="155"/>
                    </a:lnTo>
                    <a:lnTo>
                      <a:pt x="5243" y="155"/>
                    </a:lnTo>
                    <a:lnTo>
                      <a:pt x="5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0"/>
              <p:cNvSpPr/>
              <p:nvPr/>
            </p:nvSpPr>
            <p:spPr>
              <a:xfrm>
                <a:off x="5398566" y="4836773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0"/>
                    </a:moveTo>
                    <a:lnTo>
                      <a:pt x="1" y="156"/>
                    </a:lnTo>
                    <a:lnTo>
                      <a:pt x="5243" y="156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" name="Google Shape;138;p10"/>
              <p:cNvGrpSpPr/>
              <p:nvPr/>
            </p:nvGrpSpPr>
            <p:grpSpPr>
              <a:xfrm>
                <a:off x="311626" y="3246656"/>
                <a:ext cx="2659372" cy="2357382"/>
                <a:chOff x="353753" y="2790099"/>
                <a:chExt cx="3269854" cy="2898539"/>
              </a:xfrm>
            </p:grpSpPr>
            <p:sp>
              <p:nvSpPr>
                <p:cNvPr id="139" name="Google Shape;139;p10"/>
                <p:cNvSpPr/>
                <p:nvPr/>
              </p:nvSpPr>
              <p:spPr>
                <a:xfrm>
                  <a:off x="353753" y="2790099"/>
                  <a:ext cx="3269854" cy="2898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95" h="20916" extrusionOk="0">
                      <a:moveTo>
                        <a:pt x="11792" y="2302"/>
                      </a:moveTo>
                      <a:cubicBezTo>
                        <a:pt x="15124" y="2302"/>
                        <a:pt x="18260" y="4362"/>
                        <a:pt x="19463" y="7670"/>
                      </a:cubicBezTo>
                      <a:cubicBezTo>
                        <a:pt x="20999" y="11896"/>
                        <a:pt x="18811" y="16587"/>
                        <a:pt x="14585" y="18123"/>
                      </a:cubicBezTo>
                      <a:cubicBezTo>
                        <a:pt x="13668" y="18456"/>
                        <a:pt x="12730" y="18614"/>
                        <a:pt x="11807" y="18614"/>
                      </a:cubicBezTo>
                      <a:cubicBezTo>
                        <a:pt x="8471" y="18614"/>
                        <a:pt x="5335" y="16553"/>
                        <a:pt x="4132" y="13240"/>
                      </a:cubicBezTo>
                      <a:cubicBezTo>
                        <a:pt x="2597" y="9016"/>
                        <a:pt x="4785" y="4329"/>
                        <a:pt x="9015" y="2793"/>
                      </a:cubicBezTo>
                      <a:cubicBezTo>
                        <a:pt x="9931" y="2460"/>
                        <a:pt x="10869" y="2302"/>
                        <a:pt x="11792" y="2302"/>
                      </a:cubicBezTo>
                      <a:close/>
                      <a:moveTo>
                        <a:pt x="11797" y="1"/>
                      </a:moveTo>
                      <a:cubicBezTo>
                        <a:pt x="10612" y="1"/>
                        <a:pt x="9407" y="204"/>
                        <a:pt x="8229" y="632"/>
                      </a:cubicBezTo>
                      <a:cubicBezTo>
                        <a:pt x="2801" y="2602"/>
                        <a:pt x="0" y="8602"/>
                        <a:pt x="1971" y="14027"/>
                      </a:cubicBezTo>
                      <a:cubicBezTo>
                        <a:pt x="3517" y="18276"/>
                        <a:pt x="7529" y="20915"/>
                        <a:pt x="11802" y="20915"/>
                      </a:cubicBezTo>
                      <a:cubicBezTo>
                        <a:pt x="12987" y="20915"/>
                        <a:pt x="14192" y="20712"/>
                        <a:pt x="15370" y="20285"/>
                      </a:cubicBezTo>
                      <a:cubicBezTo>
                        <a:pt x="20794" y="18310"/>
                        <a:pt x="23595" y="12314"/>
                        <a:pt x="21624" y="6885"/>
                      </a:cubicBezTo>
                      <a:cubicBezTo>
                        <a:pt x="20081" y="2639"/>
                        <a:pt x="16069" y="1"/>
                        <a:pt x="117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10"/>
                <p:cNvSpPr/>
                <p:nvPr/>
              </p:nvSpPr>
              <p:spPr>
                <a:xfrm>
                  <a:off x="759660" y="3615075"/>
                  <a:ext cx="2424778" cy="1240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97" h="8954" extrusionOk="0">
                      <a:moveTo>
                        <a:pt x="16409" y="1"/>
                      </a:moveTo>
                      <a:cubicBezTo>
                        <a:pt x="16294" y="1"/>
                        <a:pt x="16177" y="20"/>
                        <a:pt x="16063" y="62"/>
                      </a:cubicBezTo>
                      <a:lnTo>
                        <a:pt x="787" y="5615"/>
                      </a:lnTo>
                      <a:cubicBezTo>
                        <a:pt x="277" y="5801"/>
                        <a:pt x="1" y="6355"/>
                        <a:pt x="183" y="6844"/>
                      </a:cubicBezTo>
                      <a:cubicBezTo>
                        <a:pt x="321" y="7226"/>
                        <a:pt x="690" y="7461"/>
                        <a:pt x="1087" y="7461"/>
                      </a:cubicBezTo>
                      <a:cubicBezTo>
                        <a:pt x="1202" y="7461"/>
                        <a:pt x="1320" y="7441"/>
                        <a:pt x="1434" y="7399"/>
                      </a:cubicBezTo>
                      <a:lnTo>
                        <a:pt x="3032" y="6822"/>
                      </a:lnTo>
                      <a:cubicBezTo>
                        <a:pt x="3218" y="6755"/>
                        <a:pt x="3407" y="6723"/>
                        <a:pt x="3592" y="6723"/>
                      </a:cubicBezTo>
                      <a:cubicBezTo>
                        <a:pt x="4229" y="6723"/>
                        <a:pt x="4819" y="7098"/>
                        <a:pt x="5038" y="7709"/>
                      </a:cubicBezTo>
                      <a:lnTo>
                        <a:pt x="5070" y="7785"/>
                      </a:lnTo>
                      <a:cubicBezTo>
                        <a:pt x="5331" y="8508"/>
                        <a:pt x="6033" y="8953"/>
                        <a:pt x="6787" y="8953"/>
                      </a:cubicBezTo>
                      <a:cubicBezTo>
                        <a:pt x="7005" y="8953"/>
                        <a:pt x="7227" y="8916"/>
                        <a:pt x="7444" y="8837"/>
                      </a:cubicBezTo>
                      <a:lnTo>
                        <a:pt x="12047" y="7164"/>
                      </a:lnTo>
                      <a:cubicBezTo>
                        <a:pt x="13019" y="6813"/>
                        <a:pt x="13533" y="5761"/>
                        <a:pt x="13196" y="4833"/>
                      </a:cubicBezTo>
                      <a:lnTo>
                        <a:pt x="13121" y="4630"/>
                      </a:lnTo>
                      <a:cubicBezTo>
                        <a:pt x="12859" y="3911"/>
                        <a:pt x="13254" y="3106"/>
                        <a:pt x="14004" y="2836"/>
                      </a:cubicBezTo>
                      <a:lnTo>
                        <a:pt x="16712" y="1851"/>
                      </a:lnTo>
                      <a:cubicBezTo>
                        <a:pt x="17222" y="1664"/>
                        <a:pt x="17497" y="1109"/>
                        <a:pt x="17320" y="617"/>
                      </a:cubicBezTo>
                      <a:cubicBezTo>
                        <a:pt x="17178" y="238"/>
                        <a:pt x="16807" y="1"/>
                        <a:pt x="164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1" name="Google Shape;141;p10"/>
              <p:cNvSpPr/>
              <p:nvPr/>
            </p:nvSpPr>
            <p:spPr>
              <a:xfrm>
                <a:off x="3268016" y="4754141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1"/>
                    </a:moveTo>
                    <a:lnTo>
                      <a:pt x="1" y="155"/>
                    </a:lnTo>
                    <a:lnTo>
                      <a:pt x="5243" y="155"/>
                    </a:lnTo>
                    <a:lnTo>
                      <a:pt x="5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0"/>
              <p:cNvSpPr/>
              <p:nvPr/>
            </p:nvSpPr>
            <p:spPr>
              <a:xfrm>
                <a:off x="3268016" y="4836773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0"/>
                    </a:moveTo>
                    <a:lnTo>
                      <a:pt x="1" y="156"/>
                    </a:lnTo>
                    <a:lnTo>
                      <a:pt x="5243" y="156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3" name="Google Shape;143;p10"/>
          <p:cNvSpPr/>
          <p:nvPr/>
        </p:nvSpPr>
        <p:spPr>
          <a:xfrm rot="-2046914">
            <a:off x="-7837653" y="-4105986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/>
          <p:nvPr/>
        </p:nvSpPr>
        <p:spPr>
          <a:xfrm rot="-2046914">
            <a:off x="7154697" y="-1044372"/>
            <a:ext cx="10349659" cy="8211979"/>
          </a:xfrm>
          <a:prstGeom prst="ellipse">
            <a:avLst/>
          </a:pr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 rot="-2046914">
            <a:off x="-7837653" y="-4073147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1"/>
          <p:cNvSpPr/>
          <p:nvPr/>
        </p:nvSpPr>
        <p:spPr>
          <a:xfrm>
            <a:off x="7609560" y="4513643"/>
            <a:ext cx="62529" cy="503891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9" y="3440"/>
                  <a:pt x="214" y="3440"/>
                </a:cubicBezTo>
                <a:cubicBezTo>
                  <a:pt x="334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"/>
          <p:cNvSpPr/>
          <p:nvPr/>
        </p:nvSpPr>
        <p:spPr>
          <a:xfrm>
            <a:off x="7486262" y="4830089"/>
            <a:ext cx="321723" cy="171185"/>
          </a:xfrm>
          <a:custGeom>
            <a:avLst/>
            <a:gdLst/>
            <a:ahLst/>
            <a:cxnLst/>
            <a:rect l="l" t="t" r="r" b="b"/>
            <a:pathLst>
              <a:path w="2197" h="1169" extrusionOk="0">
                <a:moveTo>
                  <a:pt x="58" y="1"/>
                </a:moveTo>
                <a:cubicBezTo>
                  <a:pt x="27" y="1"/>
                  <a:pt x="0" y="28"/>
                  <a:pt x="0" y="64"/>
                </a:cubicBezTo>
                <a:lnTo>
                  <a:pt x="0" y="1107"/>
                </a:lnTo>
                <a:cubicBezTo>
                  <a:pt x="0" y="1142"/>
                  <a:pt x="27" y="1168"/>
                  <a:pt x="58" y="1168"/>
                </a:cubicBezTo>
                <a:lnTo>
                  <a:pt x="2139" y="1168"/>
                </a:lnTo>
                <a:cubicBezTo>
                  <a:pt x="2170" y="1168"/>
                  <a:pt x="2196" y="1142"/>
                  <a:pt x="2196" y="1107"/>
                </a:cubicBezTo>
                <a:lnTo>
                  <a:pt x="2196" y="64"/>
                </a:lnTo>
                <a:cubicBezTo>
                  <a:pt x="2196" y="28"/>
                  <a:pt x="2170" y="1"/>
                  <a:pt x="2139" y="1"/>
                </a:cubicBezTo>
                <a:lnTo>
                  <a:pt x="2037" y="1"/>
                </a:lnTo>
                <a:lnTo>
                  <a:pt x="2037" y="1027"/>
                </a:lnTo>
                <a:lnTo>
                  <a:pt x="160" y="1027"/>
                </a:lnTo>
                <a:lnTo>
                  <a:pt x="1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1"/>
          <p:cNvSpPr/>
          <p:nvPr/>
        </p:nvSpPr>
        <p:spPr>
          <a:xfrm>
            <a:off x="7483479" y="4724217"/>
            <a:ext cx="331095" cy="22258"/>
          </a:xfrm>
          <a:custGeom>
            <a:avLst/>
            <a:gdLst/>
            <a:ahLst/>
            <a:cxnLst/>
            <a:rect l="l" t="t" r="r" b="b"/>
            <a:pathLst>
              <a:path w="2261" h="152" extrusionOk="0">
                <a:moveTo>
                  <a:pt x="15" y="1"/>
                </a:moveTo>
                <a:cubicBezTo>
                  <a:pt x="5" y="1"/>
                  <a:pt x="1" y="5"/>
                  <a:pt x="1" y="9"/>
                </a:cubicBezTo>
                <a:lnTo>
                  <a:pt x="1" y="152"/>
                </a:lnTo>
                <a:lnTo>
                  <a:pt x="2260" y="152"/>
                </a:lnTo>
                <a:lnTo>
                  <a:pt x="2260" y="9"/>
                </a:lnTo>
                <a:cubicBezTo>
                  <a:pt x="2260" y="5"/>
                  <a:pt x="2256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1"/>
          <p:cNvSpPr/>
          <p:nvPr/>
        </p:nvSpPr>
        <p:spPr>
          <a:xfrm>
            <a:off x="7505737" y="4761411"/>
            <a:ext cx="286578" cy="181290"/>
          </a:xfrm>
          <a:custGeom>
            <a:avLst/>
            <a:gdLst/>
            <a:ahLst/>
            <a:cxnLst/>
            <a:rect l="l" t="t" r="r" b="b"/>
            <a:pathLst>
              <a:path w="1957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7" y="1238"/>
                  <a:pt x="40" y="1238"/>
                </a:cubicBezTo>
                <a:lnTo>
                  <a:pt x="1918" y="1238"/>
                </a:lnTo>
                <a:cubicBezTo>
                  <a:pt x="1940" y="1238"/>
                  <a:pt x="1957" y="1220"/>
                  <a:pt x="1957" y="1198"/>
                </a:cubicBezTo>
                <a:lnTo>
                  <a:pt x="195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1"/>
          <p:cNvSpPr/>
          <p:nvPr/>
        </p:nvSpPr>
        <p:spPr>
          <a:xfrm>
            <a:off x="7483479" y="4746328"/>
            <a:ext cx="331095" cy="15229"/>
          </a:xfrm>
          <a:custGeom>
            <a:avLst/>
            <a:gdLst/>
            <a:ahLst/>
            <a:cxnLst/>
            <a:rect l="l" t="t" r="r" b="b"/>
            <a:pathLst>
              <a:path w="2261" h="104" extrusionOk="0">
                <a:moveTo>
                  <a:pt x="1" y="1"/>
                </a:moveTo>
                <a:lnTo>
                  <a:pt x="152" y="103"/>
                </a:lnTo>
                <a:lnTo>
                  <a:pt x="2109" y="103"/>
                </a:lnTo>
                <a:lnTo>
                  <a:pt x="22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1"/>
          <p:cNvSpPr/>
          <p:nvPr/>
        </p:nvSpPr>
        <p:spPr>
          <a:xfrm>
            <a:off x="6098496" y="4513643"/>
            <a:ext cx="62529" cy="503891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4" y="3440"/>
                  <a:pt x="214" y="3440"/>
                </a:cubicBezTo>
                <a:cubicBezTo>
                  <a:pt x="329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5974466" y="4830089"/>
            <a:ext cx="322455" cy="171185"/>
          </a:xfrm>
          <a:custGeom>
            <a:avLst/>
            <a:gdLst/>
            <a:ahLst/>
            <a:cxnLst/>
            <a:rect l="l" t="t" r="r" b="b"/>
            <a:pathLst>
              <a:path w="2202" h="1169" extrusionOk="0">
                <a:moveTo>
                  <a:pt x="62" y="1"/>
                </a:moveTo>
                <a:cubicBezTo>
                  <a:pt x="27" y="1"/>
                  <a:pt x="0" y="28"/>
                  <a:pt x="0" y="64"/>
                </a:cubicBezTo>
                <a:lnTo>
                  <a:pt x="0" y="1107"/>
                </a:lnTo>
                <a:cubicBezTo>
                  <a:pt x="0" y="1142"/>
                  <a:pt x="27" y="1168"/>
                  <a:pt x="62" y="1168"/>
                </a:cubicBezTo>
                <a:lnTo>
                  <a:pt x="2139" y="1168"/>
                </a:lnTo>
                <a:cubicBezTo>
                  <a:pt x="2175" y="1168"/>
                  <a:pt x="2202" y="1142"/>
                  <a:pt x="2202" y="1107"/>
                </a:cubicBezTo>
                <a:lnTo>
                  <a:pt x="2202" y="64"/>
                </a:lnTo>
                <a:cubicBezTo>
                  <a:pt x="2202" y="28"/>
                  <a:pt x="2175" y="1"/>
                  <a:pt x="2139" y="1"/>
                </a:cubicBezTo>
                <a:lnTo>
                  <a:pt x="2042" y="1"/>
                </a:lnTo>
                <a:lnTo>
                  <a:pt x="2042" y="1027"/>
                </a:lnTo>
                <a:lnTo>
                  <a:pt x="160" y="1027"/>
                </a:lnTo>
                <a:lnTo>
                  <a:pt x="1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1"/>
          <p:cNvSpPr/>
          <p:nvPr/>
        </p:nvSpPr>
        <p:spPr>
          <a:xfrm>
            <a:off x="5972562" y="4724217"/>
            <a:ext cx="330217" cy="22258"/>
          </a:xfrm>
          <a:custGeom>
            <a:avLst/>
            <a:gdLst/>
            <a:ahLst/>
            <a:cxnLst/>
            <a:rect l="l" t="t" r="r" b="b"/>
            <a:pathLst>
              <a:path w="2255" h="152" extrusionOk="0">
                <a:moveTo>
                  <a:pt x="9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4" y="152"/>
                </a:lnTo>
                <a:lnTo>
                  <a:pt x="2254" y="9"/>
                </a:lnTo>
                <a:cubicBezTo>
                  <a:pt x="2254" y="5"/>
                  <a:pt x="2250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"/>
          <p:cNvSpPr/>
          <p:nvPr/>
        </p:nvSpPr>
        <p:spPr>
          <a:xfrm>
            <a:off x="5994527" y="4761411"/>
            <a:ext cx="286139" cy="181290"/>
          </a:xfrm>
          <a:custGeom>
            <a:avLst/>
            <a:gdLst/>
            <a:ahLst/>
            <a:cxnLst/>
            <a:rect l="l" t="t" r="r" b="b"/>
            <a:pathLst>
              <a:path w="1954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9" y="1238"/>
                  <a:pt x="37" y="1238"/>
                </a:cubicBezTo>
                <a:lnTo>
                  <a:pt x="1918" y="1238"/>
                </a:lnTo>
                <a:cubicBezTo>
                  <a:pt x="1940" y="1238"/>
                  <a:pt x="1954" y="1220"/>
                  <a:pt x="1954" y="1198"/>
                </a:cubicBezTo>
                <a:lnTo>
                  <a:pt x="19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1"/>
          <p:cNvSpPr/>
          <p:nvPr/>
        </p:nvSpPr>
        <p:spPr>
          <a:xfrm>
            <a:off x="5972562" y="4746328"/>
            <a:ext cx="330217" cy="15229"/>
          </a:xfrm>
          <a:custGeom>
            <a:avLst/>
            <a:gdLst/>
            <a:ahLst/>
            <a:cxnLst/>
            <a:rect l="l" t="t" r="r" b="b"/>
            <a:pathLst>
              <a:path w="2255" h="104" extrusionOk="0">
                <a:moveTo>
                  <a:pt x="0" y="1"/>
                </a:moveTo>
                <a:lnTo>
                  <a:pt x="150" y="103"/>
                </a:lnTo>
                <a:lnTo>
                  <a:pt x="2104" y="103"/>
                </a:lnTo>
                <a:lnTo>
                  <a:pt x="22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1"/>
          <p:cNvSpPr/>
          <p:nvPr/>
        </p:nvSpPr>
        <p:spPr>
          <a:xfrm>
            <a:off x="2966543" y="4513643"/>
            <a:ext cx="62529" cy="503891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8" y="3440"/>
                  <a:pt x="214" y="3440"/>
                </a:cubicBezTo>
                <a:cubicBezTo>
                  <a:pt x="333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1"/>
          <p:cNvSpPr/>
          <p:nvPr/>
        </p:nvSpPr>
        <p:spPr>
          <a:xfrm>
            <a:off x="2842952" y="4830089"/>
            <a:ext cx="322602" cy="171185"/>
          </a:xfrm>
          <a:custGeom>
            <a:avLst/>
            <a:gdLst/>
            <a:ahLst/>
            <a:cxnLst/>
            <a:rect l="l" t="t" r="r" b="b"/>
            <a:pathLst>
              <a:path w="2203" h="1169" extrusionOk="0">
                <a:moveTo>
                  <a:pt x="58" y="1"/>
                </a:moveTo>
                <a:cubicBezTo>
                  <a:pt x="28" y="1"/>
                  <a:pt x="1" y="28"/>
                  <a:pt x="1" y="64"/>
                </a:cubicBezTo>
                <a:lnTo>
                  <a:pt x="1" y="1107"/>
                </a:lnTo>
                <a:cubicBezTo>
                  <a:pt x="1" y="1142"/>
                  <a:pt x="28" y="1168"/>
                  <a:pt x="58" y="1168"/>
                </a:cubicBezTo>
                <a:lnTo>
                  <a:pt x="2140" y="1168"/>
                </a:lnTo>
                <a:cubicBezTo>
                  <a:pt x="2176" y="1168"/>
                  <a:pt x="2203" y="1142"/>
                  <a:pt x="2203" y="1107"/>
                </a:cubicBezTo>
                <a:lnTo>
                  <a:pt x="2203" y="64"/>
                </a:lnTo>
                <a:cubicBezTo>
                  <a:pt x="2203" y="28"/>
                  <a:pt x="2176" y="1"/>
                  <a:pt x="2140" y="1"/>
                </a:cubicBezTo>
                <a:lnTo>
                  <a:pt x="2039" y="1"/>
                </a:lnTo>
                <a:lnTo>
                  <a:pt x="2039" y="1027"/>
                </a:lnTo>
                <a:lnTo>
                  <a:pt x="161" y="1027"/>
                </a:lnTo>
                <a:lnTo>
                  <a:pt x="16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"/>
          <p:cNvSpPr/>
          <p:nvPr/>
        </p:nvSpPr>
        <p:spPr>
          <a:xfrm>
            <a:off x="2841195" y="4724217"/>
            <a:ext cx="330217" cy="22258"/>
          </a:xfrm>
          <a:custGeom>
            <a:avLst/>
            <a:gdLst/>
            <a:ahLst/>
            <a:cxnLst/>
            <a:rect l="l" t="t" r="r" b="b"/>
            <a:pathLst>
              <a:path w="2255" h="152" extrusionOk="0">
                <a:moveTo>
                  <a:pt x="9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4" y="152"/>
                </a:lnTo>
                <a:lnTo>
                  <a:pt x="2254" y="9"/>
                </a:lnTo>
                <a:cubicBezTo>
                  <a:pt x="2254" y="5"/>
                  <a:pt x="2250" y="1"/>
                  <a:pt x="224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1"/>
          <p:cNvSpPr/>
          <p:nvPr/>
        </p:nvSpPr>
        <p:spPr>
          <a:xfrm>
            <a:off x="2862574" y="4761411"/>
            <a:ext cx="286725" cy="181290"/>
          </a:xfrm>
          <a:custGeom>
            <a:avLst/>
            <a:gdLst/>
            <a:ahLst/>
            <a:cxnLst/>
            <a:rect l="l" t="t" r="r" b="b"/>
            <a:pathLst>
              <a:path w="1958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8" y="1238"/>
                  <a:pt x="41" y="1238"/>
                </a:cubicBezTo>
                <a:lnTo>
                  <a:pt x="1917" y="1238"/>
                </a:lnTo>
                <a:cubicBezTo>
                  <a:pt x="1940" y="1238"/>
                  <a:pt x="1958" y="1220"/>
                  <a:pt x="1958" y="1198"/>
                </a:cubicBezTo>
                <a:lnTo>
                  <a:pt x="19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1"/>
          <p:cNvSpPr/>
          <p:nvPr/>
        </p:nvSpPr>
        <p:spPr>
          <a:xfrm>
            <a:off x="2841195" y="4746328"/>
            <a:ext cx="330217" cy="15229"/>
          </a:xfrm>
          <a:custGeom>
            <a:avLst/>
            <a:gdLst/>
            <a:ahLst/>
            <a:cxnLst/>
            <a:rect l="l" t="t" r="r" b="b"/>
            <a:pathLst>
              <a:path w="2255" h="104" extrusionOk="0">
                <a:moveTo>
                  <a:pt x="0" y="1"/>
                </a:moveTo>
                <a:lnTo>
                  <a:pt x="146" y="103"/>
                </a:lnTo>
                <a:lnTo>
                  <a:pt x="2104" y="103"/>
                </a:lnTo>
                <a:lnTo>
                  <a:pt x="22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"/>
          <p:cNvSpPr/>
          <p:nvPr/>
        </p:nvSpPr>
        <p:spPr>
          <a:xfrm>
            <a:off x="1455333" y="4513643"/>
            <a:ext cx="62529" cy="503891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5" y="3440"/>
                  <a:pt x="214" y="3440"/>
                </a:cubicBezTo>
                <a:cubicBezTo>
                  <a:pt x="330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"/>
          <p:cNvSpPr/>
          <p:nvPr/>
        </p:nvSpPr>
        <p:spPr>
          <a:xfrm>
            <a:off x="1331156" y="4830089"/>
            <a:ext cx="322602" cy="171185"/>
          </a:xfrm>
          <a:custGeom>
            <a:avLst/>
            <a:gdLst/>
            <a:ahLst/>
            <a:cxnLst/>
            <a:rect l="l" t="t" r="r" b="b"/>
            <a:pathLst>
              <a:path w="2203" h="1169" extrusionOk="0">
                <a:moveTo>
                  <a:pt x="64" y="1"/>
                </a:moveTo>
                <a:cubicBezTo>
                  <a:pt x="28" y="1"/>
                  <a:pt x="1" y="28"/>
                  <a:pt x="1" y="64"/>
                </a:cubicBezTo>
                <a:lnTo>
                  <a:pt x="1" y="1107"/>
                </a:lnTo>
                <a:cubicBezTo>
                  <a:pt x="1" y="1142"/>
                  <a:pt x="28" y="1168"/>
                  <a:pt x="64" y="1168"/>
                </a:cubicBezTo>
                <a:lnTo>
                  <a:pt x="2145" y="1168"/>
                </a:lnTo>
                <a:cubicBezTo>
                  <a:pt x="2176" y="1168"/>
                  <a:pt x="2203" y="1142"/>
                  <a:pt x="2203" y="1107"/>
                </a:cubicBezTo>
                <a:lnTo>
                  <a:pt x="2203" y="64"/>
                </a:lnTo>
                <a:cubicBezTo>
                  <a:pt x="2203" y="28"/>
                  <a:pt x="2176" y="1"/>
                  <a:pt x="2145" y="1"/>
                </a:cubicBezTo>
                <a:lnTo>
                  <a:pt x="2043" y="1"/>
                </a:lnTo>
                <a:lnTo>
                  <a:pt x="2043" y="1027"/>
                </a:lnTo>
                <a:lnTo>
                  <a:pt x="166" y="1027"/>
                </a:lnTo>
                <a:lnTo>
                  <a:pt x="16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1"/>
          <p:cNvSpPr/>
          <p:nvPr/>
        </p:nvSpPr>
        <p:spPr>
          <a:xfrm>
            <a:off x="1329399" y="4724217"/>
            <a:ext cx="330363" cy="22258"/>
          </a:xfrm>
          <a:custGeom>
            <a:avLst/>
            <a:gdLst/>
            <a:ahLst/>
            <a:cxnLst/>
            <a:rect l="l" t="t" r="r" b="b"/>
            <a:pathLst>
              <a:path w="2256" h="152" extrusionOk="0">
                <a:moveTo>
                  <a:pt x="13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5" y="152"/>
                </a:lnTo>
                <a:lnTo>
                  <a:pt x="2255" y="9"/>
                </a:lnTo>
                <a:cubicBezTo>
                  <a:pt x="2255" y="5"/>
                  <a:pt x="2250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1"/>
          <p:cNvSpPr/>
          <p:nvPr/>
        </p:nvSpPr>
        <p:spPr>
          <a:xfrm>
            <a:off x="1351510" y="4761411"/>
            <a:ext cx="286725" cy="181290"/>
          </a:xfrm>
          <a:custGeom>
            <a:avLst/>
            <a:gdLst/>
            <a:ahLst/>
            <a:cxnLst/>
            <a:rect l="l" t="t" r="r" b="b"/>
            <a:pathLst>
              <a:path w="1958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7" y="1238"/>
                  <a:pt x="40" y="1238"/>
                </a:cubicBezTo>
                <a:lnTo>
                  <a:pt x="1918" y="1238"/>
                </a:lnTo>
                <a:cubicBezTo>
                  <a:pt x="1939" y="1238"/>
                  <a:pt x="1957" y="1220"/>
                  <a:pt x="1957" y="1198"/>
                </a:cubicBezTo>
                <a:lnTo>
                  <a:pt x="195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1329399" y="4746328"/>
            <a:ext cx="330363" cy="15229"/>
          </a:xfrm>
          <a:custGeom>
            <a:avLst/>
            <a:gdLst/>
            <a:ahLst/>
            <a:cxnLst/>
            <a:rect l="l" t="t" r="r" b="b"/>
            <a:pathLst>
              <a:path w="2256" h="104" extrusionOk="0">
                <a:moveTo>
                  <a:pt x="0" y="1"/>
                </a:moveTo>
                <a:lnTo>
                  <a:pt x="151" y="103"/>
                </a:lnTo>
                <a:lnTo>
                  <a:pt x="2108" y="103"/>
                </a:lnTo>
                <a:lnTo>
                  <a:pt x="225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"/>
          <p:cNvSpPr/>
          <p:nvPr/>
        </p:nvSpPr>
        <p:spPr>
          <a:xfrm>
            <a:off x="4292366" y="4327671"/>
            <a:ext cx="541672" cy="3541152"/>
          </a:xfrm>
          <a:custGeom>
            <a:avLst/>
            <a:gdLst/>
            <a:ahLst/>
            <a:cxnLst/>
            <a:rect l="l" t="t" r="r" b="b"/>
            <a:pathLst>
              <a:path w="3699" h="24182" extrusionOk="0">
                <a:moveTo>
                  <a:pt x="1" y="1"/>
                </a:moveTo>
                <a:lnTo>
                  <a:pt x="1" y="24181"/>
                </a:lnTo>
                <a:lnTo>
                  <a:pt x="3698" y="24181"/>
                </a:lnTo>
                <a:lnTo>
                  <a:pt x="369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1"/>
          <p:cNvSpPr/>
          <p:nvPr/>
        </p:nvSpPr>
        <p:spPr>
          <a:xfrm>
            <a:off x="4292366" y="4327671"/>
            <a:ext cx="174993" cy="3541152"/>
          </a:xfrm>
          <a:custGeom>
            <a:avLst/>
            <a:gdLst/>
            <a:ahLst/>
            <a:cxnLst/>
            <a:rect l="l" t="t" r="r" b="b"/>
            <a:pathLst>
              <a:path w="1195" h="24182" extrusionOk="0">
                <a:moveTo>
                  <a:pt x="1" y="1"/>
                </a:moveTo>
                <a:lnTo>
                  <a:pt x="1" y="24181"/>
                </a:lnTo>
                <a:lnTo>
                  <a:pt x="1195" y="24181"/>
                </a:lnTo>
                <a:lnTo>
                  <a:pt x="119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1"/>
          <p:cNvSpPr/>
          <p:nvPr/>
        </p:nvSpPr>
        <p:spPr>
          <a:xfrm>
            <a:off x="4673976" y="4327671"/>
            <a:ext cx="160056" cy="3541152"/>
          </a:xfrm>
          <a:custGeom>
            <a:avLst/>
            <a:gdLst/>
            <a:ahLst/>
            <a:cxnLst/>
            <a:rect l="l" t="t" r="r" b="b"/>
            <a:pathLst>
              <a:path w="1093" h="24182" extrusionOk="0">
                <a:moveTo>
                  <a:pt x="0" y="1"/>
                </a:moveTo>
                <a:lnTo>
                  <a:pt x="0" y="24181"/>
                </a:lnTo>
                <a:lnTo>
                  <a:pt x="1092" y="24181"/>
                </a:lnTo>
                <a:lnTo>
                  <a:pt x="109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1"/>
          <p:cNvSpPr/>
          <p:nvPr/>
        </p:nvSpPr>
        <p:spPr>
          <a:xfrm>
            <a:off x="4467210" y="4507054"/>
            <a:ext cx="206916" cy="430526"/>
          </a:xfrm>
          <a:custGeom>
            <a:avLst/>
            <a:gdLst/>
            <a:ahLst/>
            <a:cxnLst/>
            <a:rect l="l" t="t" r="r" b="b"/>
            <a:pathLst>
              <a:path w="1413" h="2940" extrusionOk="0">
                <a:moveTo>
                  <a:pt x="1" y="1"/>
                </a:moveTo>
                <a:lnTo>
                  <a:pt x="1" y="2367"/>
                </a:lnTo>
                <a:lnTo>
                  <a:pt x="1412" y="2940"/>
                </a:lnTo>
                <a:lnTo>
                  <a:pt x="1412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1"/>
          <p:cNvSpPr/>
          <p:nvPr/>
        </p:nvSpPr>
        <p:spPr>
          <a:xfrm>
            <a:off x="4292366" y="4507054"/>
            <a:ext cx="174993" cy="346618"/>
          </a:xfrm>
          <a:custGeom>
            <a:avLst/>
            <a:gdLst/>
            <a:ahLst/>
            <a:cxnLst/>
            <a:rect l="l" t="t" r="r" b="b"/>
            <a:pathLst>
              <a:path w="1195" h="2367" extrusionOk="0">
                <a:moveTo>
                  <a:pt x="1" y="1"/>
                </a:moveTo>
                <a:lnTo>
                  <a:pt x="1" y="1883"/>
                </a:lnTo>
                <a:lnTo>
                  <a:pt x="1195" y="2367"/>
                </a:lnTo>
                <a:lnTo>
                  <a:pt x="1195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1"/>
          <p:cNvSpPr/>
          <p:nvPr/>
        </p:nvSpPr>
        <p:spPr>
          <a:xfrm>
            <a:off x="4673976" y="4507054"/>
            <a:ext cx="160056" cy="495398"/>
          </a:xfrm>
          <a:custGeom>
            <a:avLst/>
            <a:gdLst/>
            <a:ahLst/>
            <a:cxnLst/>
            <a:rect l="l" t="t" r="r" b="b"/>
            <a:pathLst>
              <a:path w="1093" h="3383" extrusionOk="0">
                <a:moveTo>
                  <a:pt x="0" y="1"/>
                </a:moveTo>
                <a:lnTo>
                  <a:pt x="0" y="2940"/>
                </a:lnTo>
                <a:lnTo>
                  <a:pt x="1092" y="3383"/>
                </a:lnTo>
                <a:lnTo>
                  <a:pt x="1092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713200" y="572348"/>
            <a:ext cx="7717549" cy="3997304"/>
          </a:xfrm>
          <a:custGeom>
            <a:avLst/>
            <a:gdLst/>
            <a:ahLst/>
            <a:cxnLst/>
            <a:rect l="l" t="t" r="r" b="b"/>
            <a:pathLst>
              <a:path w="52702" h="27297" extrusionOk="0">
                <a:moveTo>
                  <a:pt x="1" y="1"/>
                </a:moveTo>
                <a:lnTo>
                  <a:pt x="1" y="27297"/>
                </a:lnTo>
                <a:lnTo>
                  <a:pt x="52702" y="27297"/>
                </a:lnTo>
                <a:lnTo>
                  <a:pt x="527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320649" y="657573"/>
            <a:ext cx="29434" cy="3827144"/>
          </a:xfrm>
          <a:custGeom>
            <a:avLst/>
            <a:gdLst/>
            <a:ahLst/>
            <a:cxnLst/>
            <a:rect l="l" t="t" r="r" b="b"/>
            <a:pathLst>
              <a:path w="201" h="26135" extrusionOk="0">
                <a:moveTo>
                  <a:pt x="183" y="1"/>
                </a:moveTo>
                <a:lnTo>
                  <a:pt x="1" y="187"/>
                </a:lnTo>
                <a:lnTo>
                  <a:pt x="5" y="187"/>
                </a:lnTo>
                <a:lnTo>
                  <a:pt x="5" y="25943"/>
                </a:lnTo>
                <a:lnTo>
                  <a:pt x="192" y="26134"/>
                </a:lnTo>
                <a:lnTo>
                  <a:pt x="200" y="26134"/>
                </a:lnTo>
                <a:lnTo>
                  <a:pt x="200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795789" y="657573"/>
            <a:ext cx="7551928" cy="27384"/>
          </a:xfrm>
          <a:custGeom>
            <a:avLst/>
            <a:gdLst/>
            <a:ahLst/>
            <a:cxnLst/>
            <a:rect l="l" t="t" r="r" b="b"/>
            <a:pathLst>
              <a:path w="51571" h="187" extrusionOk="0">
                <a:moveTo>
                  <a:pt x="0" y="1"/>
                </a:moveTo>
                <a:lnTo>
                  <a:pt x="178" y="187"/>
                </a:lnTo>
                <a:lnTo>
                  <a:pt x="51388" y="187"/>
                </a:lnTo>
                <a:lnTo>
                  <a:pt x="51570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794471" y="4455802"/>
            <a:ext cx="7554418" cy="28848"/>
          </a:xfrm>
          <a:custGeom>
            <a:avLst/>
            <a:gdLst/>
            <a:ahLst/>
            <a:cxnLst/>
            <a:rect l="l" t="t" r="r" b="b"/>
            <a:pathLst>
              <a:path w="51588" h="197" extrusionOk="0">
                <a:moveTo>
                  <a:pt x="187" y="0"/>
                </a:moveTo>
                <a:lnTo>
                  <a:pt x="1" y="196"/>
                </a:lnTo>
                <a:lnTo>
                  <a:pt x="51588" y="196"/>
                </a:lnTo>
                <a:lnTo>
                  <a:pt x="51401" y="5"/>
                </a:lnTo>
                <a:lnTo>
                  <a:pt x="51401" y="10"/>
                </a:lnTo>
                <a:lnTo>
                  <a:pt x="187" y="10"/>
                </a:lnTo>
                <a:lnTo>
                  <a:pt x="187" y="0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793886" y="657573"/>
            <a:ext cx="27970" cy="3827144"/>
          </a:xfrm>
          <a:custGeom>
            <a:avLst/>
            <a:gdLst/>
            <a:ahLst/>
            <a:cxnLst/>
            <a:rect l="l" t="t" r="r" b="b"/>
            <a:pathLst>
              <a:path w="191" h="26135" extrusionOk="0">
                <a:moveTo>
                  <a:pt x="0" y="1"/>
                </a:moveTo>
                <a:lnTo>
                  <a:pt x="0" y="26134"/>
                </a:lnTo>
                <a:lnTo>
                  <a:pt x="5" y="26134"/>
                </a:lnTo>
                <a:lnTo>
                  <a:pt x="191" y="25938"/>
                </a:lnTo>
                <a:lnTo>
                  <a:pt x="191" y="187"/>
                </a:lnTo>
                <a:lnTo>
                  <a:pt x="13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13200" y="572348"/>
            <a:ext cx="7716963" cy="85373"/>
          </a:xfrm>
          <a:custGeom>
            <a:avLst/>
            <a:gdLst/>
            <a:ahLst/>
            <a:cxnLst/>
            <a:rect l="l" t="t" r="r" b="b"/>
            <a:pathLst>
              <a:path w="52698" h="583" extrusionOk="0">
                <a:moveTo>
                  <a:pt x="1" y="1"/>
                </a:moveTo>
                <a:lnTo>
                  <a:pt x="564" y="583"/>
                </a:lnTo>
                <a:lnTo>
                  <a:pt x="52134" y="583"/>
                </a:lnTo>
                <a:lnTo>
                  <a:pt x="5269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347446" y="572348"/>
            <a:ext cx="83176" cy="3996719"/>
          </a:xfrm>
          <a:custGeom>
            <a:avLst/>
            <a:gdLst/>
            <a:ahLst/>
            <a:cxnLst/>
            <a:rect l="l" t="t" r="r" b="b"/>
            <a:pathLst>
              <a:path w="568" h="27293" extrusionOk="0">
                <a:moveTo>
                  <a:pt x="564" y="1"/>
                </a:moveTo>
                <a:lnTo>
                  <a:pt x="0" y="583"/>
                </a:lnTo>
                <a:lnTo>
                  <a:pt x="17" y="583"/>
                </a:lnTo>
                <a:lnTo>
                  <a:pt x="17" y="26716"/>
                </a:lnTo>
                <a:lnTo>
                  <a:pt x="9" y="26716"/>
                </a:lnTo>
                <a:lnTo>
                  <a:pt x="568" y="27293"/>
                </a:lnTo>
                <a:lnTo>
                  <a:pt x="56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713200" y="4484503"/>
            <a:ext cx="7717549" cy="85080"/>
          </a:xfrm>
          <a:custGeom>
            <a:avLst/>
            <a:gdLst/>
            <a:ahLst/>
            <a:cxnLst/>
            <a:rect l="l" t="t" r="r" b="b"/>
            <a:pathLst>
              <a:path w="52702" h="581" extrusionOk="0">
                <a:moveTo>
                  <a:pt x="556" y="0"/>
                </a:moveTo>
                <a:lnTo>
                  <a:pt x="1" y="572"/>
                </a:lnTo>
                <a:lnTo>
                  <a:pt x="1" y="581"/>
                </a:lnTo>
                <a:lnTo>
                  <a:pt x="52702" y="581"/>
                </a:lnTo>
                <a:lnTo>
                  <a:pt x="52702" y="577"/>
                </a:lnTo>
                <a:lnTo>
                  <a:pt x="521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713200" y="572348"/>
            <a:ext cx="82737" cy="3996133"/>
          </a:xfrm>
          <a:custGeom>
            <a:avLst/>
            <a:gdLst/>
            <a:ahLst/>
            <a:cxnLst/>
            <a:rect l="l" t="t" r="r" b="b"/>
            <a:pathLst>
              <a:path w="565" h="27289" extrusionOk="0">
                <a:moveTo>
                  <a:pt x="1" y="1"/>
                </a:moveTo>
                <a:lnTo>
                  <a:pt x="1" y="27288"/>
                </a:lnTo>
                <a:lnTo>
                  <a:pt x="556" y="26716"/>
                </a:lnTo>
                <a:lnTo>
                  <a:pt x="551" y="26716"/>
                </a:lnTo>
                <a:lnTo>
                  <a:pt x="551" y="583"/>
                </a:lnTo>
                <a:lnTo>
                  <a:pt x="564" y="583"/>
                </a:lnTo>
                <a:lnTo>
                  <a:pt x="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347446" y="572348"/>
            <a:ext cx="83176" cy="85373"/>
          </a:xfrm>
          <a:custGeom>
            <a:avLst/>
            <a:gdLst/>
            <a:ahLst/>
            <a:cxnLst/>
            <a:rect l="l" t="t" r="r" b="b"/>
            <a:pathLst>
              <a:path w="568" h="583" extrusionOk="0">
                <a:moveTo>
                  <a:pt x="568" y="1"/>
                </a:moveTo>
                <a:cubicBezTo>
                  <a:pt x="417" y="134"/>
                  <a:pt x="0" y="583"/>
                  <a:pt x="0" y="583"/>
                </a:cubicBezTo>
                <a:cubicBezTo>
                  <a:pt x="0" y="583"/>
                  <a:pt x="257" y="361"/>
                  <a:pt x="568" y="1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349203" y="4484503"/>
            <a:ext cx="81419" cy="85080"/>
          </a:xfrm>
          <a:custGeom>
            <a:avLst/>
            <a:gdLst/>
            <a:ahLst/>
            <a:cxnLst/>
            <a:rect l="l" t="t" r="r" b="b"/>
            <a:pathLst>
              <a:path w="556" h="581" extrusionOk="0">
                <a:moveTo>
                  <a:pt x="1" y="0"/>
                </a:moveTo>
                <a:cubicBezTo>
                  <a:pt x="1" y="1"/>
                  <a:pt x="405" y="448"/>
                  <a:pt x="556" y="581"/>
                </a:cubicBezTo>
                <a:cubicBezTo>
                  <a:pt x="245" y="222"/>
                  <a:pt x="1" y="1"/>
                  <a:pt x="1" y="0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713786" y="572348"/>
            <a:ext cx="83323" cy="85373"/>
          </a:xfrm>
          <a:custGeom>
            <a:avLst/>
            <a:gdLst/>
            <a:ahLst/>
            <a:cxnLst/>
            <a:rect l="l" t="t" r="r" b="b"/>
            <a:pathLst>
              <a:path w="569" h="583" extrusionOk="0">
                <a:moveTo>
                  <a:pt x="1" y="1"/>
                </a:moveTo>
                <a:cubicBezTo>
                  <a:pt x="312" y="361"/>
                  <a:pt x="569" y="583"/>
                  <a:pt x="569" y="583"/>
                </a:cubicBezTo>
                <a:cubicBezTo>
                  <a:pt x="569" y="583"/>
                  <a:pt x="152" y="134"/>
                  <a:pt x="1" y="1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713786" y="4484503"/>
            <a:ext cx="81419" cy="85080"/>
          </a:xfrm>
          <a:custGeom>
            <a:avLst/>
            <a:gdLst/>
            <a:ahLst/>
            <a:cxnLst/>
            <a:rect l="l" t="t" r="r" b="b"/>
            <a:pathLst>
              <a:path w="556" h="581" extrusionOk="0">
                <a:moveTo>
                  <a:pt x="556" y="0"/>
                </a:moveTo>
                <a:cubicBezTo>
                  <a:pt x="556" y="1"/>
                  <a:pt x="312" y="222"/>
                  <a:pt x="1" y="581"/>
                </a:cubicBezTo>
                <a:cubicBezTo>
                  <a:pt x="152" y="448"/>
                  <a:pt x="556" y="1"/>
                  <a:pt x="556" y="0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821792" y="684739"/>
            <a:ext cx="7499797" cy="3772523"/>
          </a:xfrm>
          <a:custGeom>
            <a:avLst/>
            <a:gdLst/>
            <a:ahLst/>
            <a:cxnLst/>
            <a:rect l="l" t="t" r="r" b="b"/>
            <a:pathLst>
              <a:path w="51215" h="25762" extrusionOk="0">
                <a:moveTo>
                  <a:pt x="0" y="1"/>
                </a:moveTo>
                <a:lnTo>
                  <a:pt x="0" y="25762"/>
                </a:lnTo>
                <a:lnTo>
                  <a:pt x="51214" y="25762"/>
                </a:lnTo>
                <a:lnTo>
                  <a:pt x="5121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" name="Google Shape;187;p11"/>
          <p:cNvGrpSpPr/>
          <p:nvPr/>
        </p:nvGrpSpPr>
        <p:grpSpPr>
          <a:xfrm flipH="1">
            <a:off x="2207694" y="692645"/>
            <a:ext cx="4283325" cy="3765604"/>
            <a:chOff x="3647700" y="1418025"/>
            <a:chExt cx="3459875" cy="3042175"/>
          </a:xfrm>
        </p:grpSpPr>
        <p:sp>
          <p:nvSpPr>
            <p:cNvPr id="188" name="Google Shape;188;p11"/>
            <p:cNvSpPr/>
            <p:nvPr/>
          </p:nvSpPr>
          <p:spPr>
            <a:xfrm>
              <a:off x="3647700" y="1418025"/>
              <a:ext cx="3459875" cy="3042175"/>
            </a:xfrm>
            <a:custGeom>
              <a:avLst/>
              <a:gdLst/>
              <a:ahLst/>
              <a:cxnLst/>
              <a:rect l="l" t="t" r="r" b="b"/>
              <a:pathLst>
                <a:path w="138395" h="121687" extrusionOk="0">
                  <a:moveTo>
                    <a:pt x="37628" y="1"/>
                  </a:moveTo>
                  <a:cubicBezTo>
                    <a:pt x="37358" y="91"/>
                    <a:pt x="37065" y="91"/>
                    <a:pt x="36795" y="91"/>
                  </a:cubicBezTo>
                  <a:cubicBezTo>
                    <a:pt x="22068" y="1509"/>
                    <a:pt x="20560" y="1307"/>
                    <a:pt x="20379" y="2432"/>
                  </a:cubicBezTo>
                  <a:cubicBezTo>
                    <a:pt x="20267" y="3378"/>
                    <a:pt x="21303" y="3761"/>
                    <a:pt x="21776" y="3941"/>
                  </a:cubicBezTo>
                  <a:cubicBezTo>
                    <a:pt x="23284" y="4504"/>
                    <a:pt x="28441" y="4977"/>
                    <a:pt x="34543" y="5540"/>
                  </a:cubicBezTo>
                  <a:cubicBezTo>
                    <a:pt x="39970" y="6103"/>
                    <a:pt x="45982" y="6666"/>
                    <a:pt x="48617" y="7319"/>
                  </a:cubicBezTo>
                  <a:cubicBezTo>
                    <a:pt x="46545" y="7882"/>
                    <a:pt x="41861" y="8625"/>
                    <a:pt x="38574" y="9188"/>
                  </a:cubicBezTo>
                  <a:cubicBezTo>
                    <a:pt x="36795" y="9481"/>
                    <a:pt x="35106" y="9751"/>
                    <a:pt x="33687" y="9953"/>
                  </a:cubicBezTo>
                  <a:cubicBezTo>
                    <a:pt x="24770" y="11530"/>
                    <a:pt x="16056" y="13511"/>
                    <a:pt x="12588" y="17069"/>
                  </a:cubicBezTo>
                  <a:cubicBezTo>
                    <a:pt x="11553" y="18195"/>
                    <a:pt x="11170" y="19523"/>
                    <a:pt x="11553" y="20829"/>
                  </a:cubicBezTo>
                  <a:cubicBezTo>
                    <a:pt x="12859" y="24770"/>
                    <a:pt x="20942" y="28058"/>
                    <a:pt x="35579" y="30580"/>
                  </a:cubicBezTo>
                  <a:cubicBezTo>
                    <a:pt x="75728" y="37538"/>
                    <a:pt x="85478" y="45126"/>
                    <a:pt x="89712" y="51701"/>
                  </a:cubicBezTo>
                  <a:cubicBezTo>
                    <a:pt x="94125" y="58547"/>
                    <a:pt x="85478" y="64266"/>
                    <a:pt x="29184" y="102073"/>
                  </a:cubicBezTo>
                  <a:lnTo>
                    <a:pt x="23464" y="105924"/>
                  </a:lnTo>
                  <a:cubicBezTo>
                    <a:pt x="16709" y="110427"/>
                    <a:pt x="9481" y="115314"/>
                    <a:pt x="2073" y="120290"/>
                  </a:cubicBezTo>
                  <a:lnTo>
                    <a:pt x="1" y="121686"/>
                  </a:lnTo>
                  <a:lnTo>
                    <a:pt x="93922" y="121686"/>
                  </a:lnTo>
                  <a:lnTo>
                    <a:pt x="97300" y="118129"/>
                  </a:lnTo>
                  <a:cubicBezTo>
                    <a:pt x="103222" y="111643"/>
                    <a:pt x="108559" y="105834"/>
                    <a:pt x="113355" y="100677"/>
                  </a:cubicBezTo>
                  <a:cubicBezTo>
                    <a:pt x="125087" y="87910"/>
                    <a:pt x="132765" y="79556"/>
                    <a:pt x="134454" y="76381"/>
                  </a:cubicBezTo>
                  <a:lnTo>
                    <a:pt x="134544" y="76088"/>
                  </a:lnTo>
                  <a:cubicBezTo>
                    <a:pt x="135580" y="74016"/>
                    <a:pt x="138395" y="68680"/>
                    <a:pt x="137922" y="61924"/>
                  </a:cubicBezTo>
                  <a:cubicBezTo>
                    <a:pt x="137359" y="53570"/>
                    <a:pt x="132022" y="46072"/>
                    <a:pt x="122160" y="39677"/>
                  </a:cubicBezTo>
                  <a:cubicBezTo>
                    <a:pt x="107636" y="30219"/>
                    <a:pt x="79939" y="26279"/>
                    <a:pt x="59673" y="23351"/>
                  </a:cubicBezTo>
                  <a:cubicBezTo>
                    <a:pt x="48797" y="21775"/>
                    <a:pt x="38484" y="20266"/>
                    <a:pt x="37268" y="18668"/>
                  </a:cubicBezTo>
                  <a:cubicBezTo>
                    <a:pt x="36975" y="18398"/>
                    <a:pt x="37065" y="18195"/>
                    <a:pt x="37065" y="18105"/>
                  </a:cubicBezTo>
                  <a:cubicBezTo>
                    <a:pt x="37831" y="16033"/>
                    <a:pt x="48144" y="13691"/>
                    <a:pt x="54899" y="12093"/>
                  </a:cubicBezTo>
                  <a:cubicBezTo>
                    <a:pt x="62307" y="10404"/>
                    <a:pt x="66428" y="9390"/>
                    <a:pt x="67464" y="8152"/>
                  </a:cubicBezTo>
                  <a:cubicBezTo>
                    <a:pt x="67757" y="7792"/>
                    <a:pt x="67757" y="7319"/>
                    <a:pt x="67554" y="6936"/>
                  </a:cubicBezTo>
                  <a:cubicBezTo>
                    <a:pt x="66811" y="5247"/>
                    <a:pt x="60056" y="4414"/>
                    <a:pt x="44023" y="3288"/>
                  </a:cubicBezTo>
                  <a:cubicBezTo>
                    <a:pt x="40353" y="2995"/>
                    <a:pt x="36592" y="2725"/>
                    <a:pt x="34633" y="2432"/>
                  </a:cubicBezTo>
                  <a:cubicBezTo>
                    <a:pt x="35376" y="2342"/>
                    <a:pt x="36412" y="2162"/>
                    <a:pt x="37628" y="1960"/>
                  </a:cubicBezTo>
                  <a:lnTo>
                    <a:pt x="37628" y="1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4342375" y="1462500"/>
              <a:ext cx="49000" cy="42250"/>
            </a:xfrm>
            <a:custGeom>
              <a:avLst/>
              <a:gdLst/>
              <a:ahLst/>
              <a:cxnLst/>
              <a:rect l="l" t="t" r="r" b="b"/>
              <a:pathLst>
                <a:path w="1960" h="1690" extrusionOk="0">
                  <a:moveTo>
                    <a:pt x="1780" y="0"/>
                  </a:moveTo>
                  <a:lnTo>
                    <a:pt x="1780" y="0"/>
                  </a:lnTo>
                  <a:cubicBezTo>
                    <a:pt x="1780" y="0"/>
                    <a:pt x="1487" y="0"/>
                    <a:pt x="1127" y="91"/>
                  </a:cubicBezTo>
                  <a:cubicBezTo>
                    <a:pt x="924" y="181"/>
                    <a:pt x="744" y="293"/>
                    <a:pt x="564" y="383"/>
                  </a:cubicBezTo>
                  <a:cubicBezTo>
                    <a:pt x="744" y="293"/>
                    <a:pt x="924" y="181"/>
                    <a:pt x="1127" y="181"/>
                  </a:cubicBezTo>
                  <a:cubicBezTo>
                    <a:pt x="1487" y="91"/>
                    <a:pt x="1780" y="0"/>
                    <a:pt x="1780" y="0"/>
                  </a:cubicBezTo>
                  <a:close/>
                  <a:moveTo>
                    <a:pt x="564" y="383"/>
                  </a:moveTo>
                  <a:cubicBezTo>
                    <a:pt x="361" y="383"/>
                    <a:pt x="271" y="473"/>
                    <a:pt x="181" y="563"/>
                  </a:cubicBezTo>
                  <a:cubicBezTo>
                    <a:pt x="271" y="473"/>
                    <a:pt x="474" y="473"/>
                    <a:pt x="564" y="383"/>
                  </a:cubicBezTo>
                  <a:close/>
                  <a:moveTo>
                    <a:pt x="181" y="563"/>
                  </a:moveTo>
                  <a:cubicBezTo>
                    <a:pt x="91" y="653"/>
                    <a:pt x="1" y="744"/>
                    <a:pt x="91" y="946"/>
                  </a:cubicBezTo>
                  <a:cubicBezTo>
                    <a:pt x="91" y="744"/>
                    <a:pt x="91" y="653"/>
                    <a:pt x="181" y="563"/>
                  </a:cubicBezTo>
                  <a:close/>
                  <a:moveTo>
                    <a:pt x="92" y="948"/>
                  </a:moveTo>
                  <a:lnTo>
                    <a:pt x="92" y="948"/>
                  </a:lnTo>
                  <a:cubicBezTo>
                    <a:pt x="182" y="1037"/>
                    <a:pt x="271" y="1127"/>
                    <a:pt x="361" y="1216"/>
                  </a:cubicBezTo>
                  <a:cubicBezTo>
                    <a:pt x="474" y="1216"/>
                    <a:pt x="654" y="1306"/>
                    <a:pt x="744" y="1306"/>
                  </a:cubicBezTo>
                  <a:cubicBezTo>
                    <a:pt x="654" y="1306"/>
                    <a:pt x="474" y="1216"/>
                    <a:pt x="361" y="1126"/>
                  </a:cubicBezTo>
                  <a:cubicBezTo>
                    <a:pt x="271" y="1126"/>
                    <a:pt x="182" y="1037"/>
                    <a:pt x="92" y="948"/>
                  </a:cubicBezTo>
                  <a:close/>
                  <a:moveTo>
                    <a:pt x="745" y="1308"/>
                  </a:moveTo>
                  <a:lnTo>
                    <a:pt x="745" y="1308"/>
                  </a:lnTo>
                  <a:cubicBezTo>
                    <a:pt x="835" y="1419"/>
                    <a:pt x="925" y="1420"/>
                    <a:pt x="1037" y="1509"/>
                  </a:cubicBezTo>
                  <a:cubicBezTo>
                    <a:pt x="1127" y="1509"/>
                    <a:pt x="1217" y="1509"/>
                    <a:pt x="1307" y="1599"/>
                  </a:cubicBezTo>
                  <a:cubicBezTo>
                    <a:pt x="1690" y="1689"/>
                    <a:pt x="1960" y="1689"/>
                    <a:pt x="1960" y="1689"/>
                  </a:cubicBezTo>
                  <a:cubicBezTo>
                    <a:pt x="1960" y="1689"/>
                    <a:pt x="1780" y="1599"/>
                    <a:pt x="1397" y="1509"/>
                  </a:cubicBezTo>
                  <a:cubicBezTo>
                    <a:pt x="1307" y="1509"/>
                    <a:pt x="1127" y="1509"/>
                    <a:pt x="1037" y="1419"/>
                  </a:cubicBezTo>
                  <a:cubicBezTo>
                    <a:pt x="925" y="1419"/>
                    <a:pt x="835" y="1419"/>
                    <a:pt x="745" y="13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4466800" y="1509225"/>
              <a:ext cx="103025" cy="14100"/>
            </a:xfrm>
            <a:custGeom>
              <a:avLst/>
              <a:gdLst/>
              <a:ahLst/>
              <a:cxnLst/>
              <a:rect l="l" t="t" r="r" b="b"/>
              <a:pathLst>
                <a:path w="4121" h="564" extrusionOk="0">
                  <a:moveTo>
                    <a:pt x="0" y="0"/>
                  </a:moveTo>
                  <a:lnTo>
                    <a:pt x="0" y="113"/>
                  </a:lnTo>
                  <a:lnTo>
                    <a:pt x="4121" y="563"/>
                  </a:lnTo>
                  <a:lnTo>
                    <a:pt x="4121" y="4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4670575" y="1532875"/>
              <a:ext cx="103050" cy="11850"/>
            </a:xfrm>
            <a:custGeom>
              <a:avLst/>
              <a:gdLst/>
              <a:ahLst/>
              <a:cxnLst/>
              <a:rect l="l" t="t" r="r" b="b"/>
              <a:pathLst>
                <a:path w="4122" h="474" extrusionOk="0">
                  <a:moveTo>
                    <a:pt x="1" y="0"/>
                  </a:moveTo>
                  <a:lnTo>
                    <a:pt x="4121" y="473"/>
                  </a:lnTo>
                  <a:lnTo>
                    <a:pt x="4121" y="3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4877175" y="1554250"/>
              <a:ext cx="103050" cy="14100"/>
            </a:xfrm>
            <a:custGeom>
              <a:avLst/>
              <a:gdLst/>
              <a:ahLst/>
              <a:cxnLst/>
              <a:rect l="l" t="t" r="r" b="b"/>
              <a:pathLst>
                <a:path w="4122" h="564" extrusionOk="0">
                  <a:moveTo>
                    <a:pt x="1" y="1"/>
                  </a:moveTo>
                  <a:lnTo>
                    <a:pt x="4121" y="564"/>
                  </a:lnTo>
                  <a:lnTo>
                    <a:pt x="4121" y="4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055075" y="1586900"/>
              <a:ext cx="59125" cy="44500"/>
            </a:xfrm>
            <a:custGeom>
              <a:avLst/>
              <a:gdLst/>
              <a:ahLst/>
              <a:cxnLst/>
              <a:rect l="l" t="t" r="r" b="b"/>
              <a:pathLst>
                <a:path w="2365" h="1780" extrusionOk="0">
                  <a:moveTo>
                    <a:pt x="1036" y="1"/>
                  </a:moveTo>
                  <a:cubicBezTo>
                    <a:pt x="1036" y="1"/>
                    <a:pt x="1239" y="91"/>
                    <a:pt x="1599" y="271"/>
                  </a:cubicBezTo>
                  <a:cubicBezTo>
                    <a:pt x="1802" y="271"/>
                    <a:pt x="1982" y="384"/>
                    <a:pt x="2162" y="564"/>
                  </a:cubicBezTo>
                  <a:cubicBezTo>
                    <a:pt x="2252" y="654"/>
                    <a:pt x="2365" y="744"/>
                    <a:pt x="2252" y="834"/>
                  </a:cubicBezTo>
                  <a:cubicBezTo>
                    <a:pt x="2162" y="947"/>
                    <a:pt x="2072" y="1037"/>
                    <a:pt x="1982" y="1127"/>
                  </a:cubicBezTo>
                  <a:cubicBezTo>
                    <a:pt x="2072" y="1127"/>
                    <a:pt x="2252" y="1037"/>
                    <a:pt x="2365" y="947"/>
                  </a:cubicBezTo>
                  <a:cubicBezTo>
                    <a:pt x="2365" y="744"/>
                    <a:pt x="2365" y="564"/>
                    <a:pt x="2252" y="474"/>
                  </a:cubicBezTo>
                  <a:cubicBezTo>
                    <a:pt x="2072" y="384"/>
                    <a:pt x="1802" y="271"/>
                    <a:pt x="1689" y="181"/>
                  </a:cubicBezTo>
                  <a:cubicBezTo>
                    <a:pt x="1329" y="1"/>
                    <a:pt x="1036" y="1"/>
                    <a:pt x="1036" y="1"/>
                  </a:cubicBezTo>
                  <a:close/>
                  <a:moveTo>
                    <a:pt x="1982" y="1127"/>
                  </a:moveTo>
                  <a:cubicBezTo>
                    <a:pt x="1509" y="1307"/>
                    <a:pt x="1036" y="1510"/>
                    <a:pt x="676" y="1600"/>
                  </a:cubicBezTo>
                  <a:cubicBezTo>
                    <a:pt x="1036" y="1510"/>
                    <a:pt x="1509" y="1397"/>
                    <a:pt x="1982" y="1127"/>
                  </a:cubicBezTo>
                  <a:close/>
                  <a:moveTo>
                    <a:pt x="676" y="1600"/>
                  </a:moveTo>
                  <a:cubicBezTo>
                    <a:pt x="293" y="1690"/>
                    <a:pt x="0" y="1690"/>
                    <a:pt x="0" y="1690"/>
                  </a:cubicBezTo>
                  <a:lnTo>
                    <a:pt x="0" y="1780"/>
                  </a:lnTo>
                  <a:cubicBezTo>
                    <a:pt x="0" y="1780"/>
                    <a:pt x="293" y="1690"/>
                    <a:pt x="676" y="1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4853525" y="1649950"/>
              <a:ext cx="100800" cy="23675"/>
            </a:xfrm>
            <a:custGeom>
              <a:avLst/>
              <a:gdLst/>
              <a:ahLst/>
              <a:cxnLst/>
              <a:rect l="l" t="t" r="r" b="b"/>
              <a:pathLst>
                <a:path w="4032" h="947" extrusionOk="0">
                  <a:moveTo>
                    <a:pt x="4032" y="1"/>
                  </a:moveTo>
                  <a:lnTo>
                    <a:pt x="1" y="947"/>
                  </a:lnTo>
                  <a:lnTo>
                    <a:pt x="4032" y="113"/>
                  </a:lnTo>
                  <a:lnTo>
                    <a:pt x="4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4652000" y="1695000"/>
              <a:ext cx="100800" cy="28175"/>
            </a:xfrm>
            <a:custGeom>
              <a:avLst/>
              <a:gdLst/>
              <a:ahLst/>
              <a:cxnLst/>
              <a:rect l="l" t="t" r="r" b="b"/>
              <a:pathLst>
                <a:path w="4032" h="1127" extrusionOk="0">
                  <a:moveTo>
                    <a:pt x="4031" y="0"/>
                  </a:moveTo>
                  <a:lnTo>
                    <a:pt x="1" y="1014"/>
                  </a:lnTo>
                  <a:lnTo>
                    <a:pt x="1" y="1126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4452725" y="1746225"/>
              <a:ext cx="100775" cy="33225"/>
            </a:xfrm>
            <a:custGeom>
              <a:avLst/>
              <a:gdLst/>
              <a:ahLst/>
              <a:cxnLst/>
              <a:rect l="l" t="t" r="r" b="b"/>
              <a:pathLst>
                <a:path w="4031" h="1329" extrusionOk="0">
                  <a:moveTo>
                    <a:pt x="4031" y="0"/>
                  </a:moveTo>
                  <a:lnTo>
                    <a:pt x="0" y="1216"/>
                  </a:lnTo>
                  <a:lnTo>
                    <a:pt x="90" y="1329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4264700" y="1812075"/>
              <a:ext cx="94025" cy="51825"/>
            </a:xfrm>
            <a:custGeom>
              <a:avLst/>
              <a:gdLst/>
              <a:ahLst/>
              <a:cxnLst/>
              <a:rect l="l" t="t" r="r" b="b"/>
              <a:pathLst>
                <a:path w="3761" h="2073" extrusionOk="0">
                  <a:moveTo>
                    <a:pt x="3671" y="1"/>
                  </a:moveTo>
                  <a:lnTo>
                    <a:pt x="3108" y="271"/>
                  </a:lnTo>
                  <a:cubicBezTo>
                    <a:pt x="2905" y="384"/>
                    <a:pt x="2725" y="474"/>
                    <a:pt x="2455" y="564"/>
                  </a:cubicBezTo>
                  <a:cubicBezTo>
                    <a:pt x="2252" y="654"/>
                    <a:pt x="2072" y="744"/>
                    <a:pt x="1779" y="834"/>
                  </a:cubicBezTo>
                  <a:cubicBezTo>
                    <a:pt x="1599" y="1037"/>
                    <a:pt x="1329" y="1127"/>
                    <a:pt x="1126" y="1217"/>
                  </a:cubicBezTo>
                  <a:cubicBezTo>
                    <a:pt x="1036" y="1307"/>
                    <a:pt x="946" y="1397"/>
                    <a:pt x="856" y="1397"/>
                  </a:cubicBezTo>
                  <a:cubicBezTo>
                    <a:pt x="766" y="1510"/>
                    <a:pt x="653" y="1510"/>
                    <a:pt x="563" y="1600"/>
                  </a:cubicBezTo>
                  <a:lnTo>
                    <a:pt x="0" y="1960"/>
                  </a:lnTo>
                  <a:lnTo>
                    <a:pt x="90" y="2073"/>
                  </a:lnTo>
                  <a:cubicBezTo>
                    <a:pt x="90" y="2073"/>
                    <a:pt x="293" y="1870"/>
                    <a:pt x="653" y="1690"/>
                  </a:cubicBezTo>
                  <a:cubicBezTo>
                    <a:pt x="766" y="1690"/>
                    <a:pt x="766" y="1600"/>
                    <a:pt x="856" y="1510"/>
                  </a:cubicBezTo>
                  <a:cubicBezTo>
                    <a:pt x="946" y="1510"/>
                    <a:pt x="1126" y="1397"/>
                    <a:pt x="1216" y="1307"/>
                  </a:cubicBezTo>
                  <a:cubicBezTo>
                    <a:pt x="1419" y="1217"/>
                    <a:pt x="1599" y="1127"/>
                    <a:pt x="1892" y="1037"/>
                  </a:cubicBezTo>
                  <a:cubicBezTo>
                    <a:pt x="2072" y="834"/>
                    <a:pt x="2342" y="744"/>
                    <a:pt x="2545" y="654"/>
                  </a:cubicBezTo>
                  <a:cubicBezTo>
                    <a:pt x="2725" y="564"/>
                    <a:pt x="2905" y="474"/>
                    <a:pt x="3108" y="384"/>
                  </a:cubicBezTo>
                  <a:cubicBezTo>
                    <a:pt x="3468" y="181"/>
                    <a:pt x="3761" y="91"/>
                    <a:pt x="3761" y="91"/>
                  </a:cubicBezTo>
                  <a:lnTo>
                    <a:pt x="3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4255700" y="1945500"/>
              <a:ext cx="93475" cy="47325"/>
            </a:xfrm>
            <a:custGeom>
              <a:avLst/>
              <a:gdLst/>
              <a:ahLst/>
              <a:cxnLst/>
              <a:rect l="l" t="t" r="r" b="b"/>
              <a:pathLst>
                <a:path w="3739" h="1893" extrusionOk="0">
                  <a:moveTo>
                    <a:pt x="90" y="1"/>
                  </a:moveTo>
                  <a:lnTo>
                    <a:pt x="0" y="113"/>
                  </a:lnTo>
                  <a:cubicBezTo>
                    <a:pt x="0" y="113"/>
                    <a:pt x="180" y="293"/>
                    <a:pt x="563" y="474"/>
                  </a:cubicBezTo>
                  <a:cubicBezTo>
                    <a:pt x="653" y="564"/>
                    <a:pt x="833" y="676"/>
                    <a:pt x="1126" y="766"/>
                  </a:cubicBezTo>
                  <a:cubicBezTo>
                    <a:pt x="1216" y="856"/>
                    <a:pt x="1306" y="946"/>
                    <a:pt x="1396" y="946"/>
                  </a:cubicBezTo>
                  <a:cubicBezTo>
                    <a:pt x="1576" y="1036"/>
                    <a:pt x="1689" y="1036"/>
                    <a:pt x="1779" y="1127"/>
                  </a:cubicBezTo>
                  <a:cubicBezTo>
                    <a:pt x="2049" y="1239"/>
                    <a:pt x="2252" y="1329"/>
                    <a:pt x="2522" y="1419"/>
                  </a:cubicBezTo>
                  <a:cubicBezTo>
                    <a:pt x="2702" y="1509"/>
                    <a:pt x="2905" y="1599"/>
                    <a:pt x="3085" y="1599"/>
                  </a:cubicBezTo>
                  <a:cubicBezTo>
                    <a:pt x="3468" y="1802"/>
                    <a:pt x="3738" y="1892"/>
                    <a:pt x="3738" y="1892"/>
                  </a:cubicBezTo>
                  <a:lnTo>
                    <a:pt x="3738" y="1689"/>
                  </a:lnTo>
                  <a:cubicBezTo>
                    <a:pt x="3738" y="1689"/>
                    <a:pt x="3558" y="1599"/>
                    <a:pt x="3175" y="1509"/>
                  </a:cubicBezTo>
                  <a:cubicBezTo>
                    <a:pt x="2995" y="1419"/>
                    <a:pt x="2702" y="1419"/>
                    <a:pt x="2522" y="1329"/>
                  </a:cubicBezTo>
                  <a:cubicBezTo>
                    <a:pt x="2342" y="1239"/>
                    <a:pt x="2049" y="1127"/>
                    <a:pt x="1869" y="1036"/>
                  </a:cubicBezTo>
                  <a:cubicBezTo>
                    <a:pt x="1689" y="946"/>
                    <a:pt x="1576" y="946"/>
                    <a:pt x="1486" y="856"/>
                  </a:cubicBezTo>
                  <a:cubicBezTo>
                    <a:pt x="1396" y="766"/>
                    <a:pt x="1306" y="766"/>
                    <a:pt x="1126" y="676"/>
                  </a:cubicBezTo>
                  <a:cubicBezTo>
                    <a:pt x="923" y="564"/>
                    <a:pt x="743" y="474"/>
                    <a:pt x="563" y="383"/>
                  </a:cubicBezTo>
                  <a:cubicBezTo>
                    <a:pt x="270" y="113"/>
                    <a:pt x="9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4447650" y="2015875"/>
              <a:ext cx="100800" cy="25925"/>
            </a:xfrm>
            <a:custGeom>
              <a:avLst/>
              <a:gdLst/>
              <a:ahLst/>
              <a:cxnLst/>
              <a:rect l="l" t="t" r="r" b="b"/>
              <a:pathLst>
                <a:path w="4032" h="1037" extrusionOk="0">
                  <a:moveTo>
                    <a:pt x="91" y="0"/>
                  </a:moveTo>
                  <a:lnTo>
                    <a:pt x="1" y="113"/>
                  </a:lnTo>
                  <a:lnTo>
                    <a:pt x="4031" y="1036"/>
                  </a:lnTo>
                  <a:lnTo>
                    <a:pt x="4031" y="9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4649750" y="2060900"/>
              <a:ext cx="103050" cy="23125"/>
            </a:xfrm>
            <a:custGeom>
              <a:avLst/>
              <a:gdLst/>
              <a:ahLst/>
              <a:cxnLst/>
              <a:rect l="l" t="t" r="r" b="b"/>
              <a:pathLst>
                <a:path w="4122" h="925" extrusionOk="0">
                  <a:moveTo>
                    <a:pt x="91" y="1"/>
                  </a:moveTo>
                  <a:lnTo>
                    <a:pt x="0" y="91"/>
                  </a:lnTo>
                  <a:lnTo>
                    <a:pt x="4031" y="924"/>
                  </a:lnTo>
                  <a:lnTo>
                    <a:pt x="4121" y="744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4853525" y="2100325"/>
              <a:ext cx="100800" cy="23650"/>
            </a:xfrm>
            <a:custGeom>
              <a:avLst/>
              <a:gdLst/>
              <a:ahLst/>
              <a:cxnLst/>
              <a:rect l="l" t="t" r="r" b="b"/>
              <a:pathLst>
                <a:path w="4032" h="946" extrusionOk="0">
                  <a:moveTo>
                    <a:pt x="1" y="0"/>
                  </a:moveTo>
                  <a:lnTo>
                    <a:pt x="1" y="203"/>
                  </a:lnTo>
                  <a:lnTo>
                    <a:pt x="4032" y="946"/>
                  </a:lnTo>
                  <a:lnTo>
                    <a:pt x="4032" y="7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5055075" y="2140275"/>
              <a:ext cx="101350" cy="25925"/>
            </a:xfrm>
            <a:custGeom>
              <a:avLst/>
              <a:gdLst/>
              <a:ahLst/>
              <a:cxnLst/>
              <a:rect l="l" t="t" r="r" b="b"/>
              <a:pathLst>
                <a:path w="4054" h="1037" extrusionOk="0">
                  <a:moveTo>
                    <a:pt x="0" y="1"/>
                  </a:moveTo>
                  <a:lnTo>
                    <a:pt x="0" y="203"/>
                  </a:lnTo>
                  <a:lnTo>
                    <a:pt x="4053" y="1037"/>
                  </a:lnTo>
                  <a:lnTo>
                    <a:pt x="4053" y="8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5257175" y="2182500"/>
              <a:ext cx="100775" cy="28175"/>
            </a:xfrm>
            <a:custGeom>
              <a:avLst/>
              <a:gdLst/>
              <a:ahLst/>
              <a:cxnLst/>
              <a:rect l="l" t="t" r="r" b="b"/>
              <a:pathLst>
                <a:path w="4031" h="1127" extrusionOk="0">
                  <a:moveTo>
                    <a:pt x="0" y="1"/>
                  </a:moveTo>
                  <a:lnTo>
                    <a:pt x="0" y="203"/>
                  </a:lnTo>
                  <a:lnTo>
                    <a:pt x="4031" y="1127"/>
                  </a:lnTo>
                  <a:lnTo>
                    <a:pt x="4031" y="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5458700" y="2229800"/>
              <a:ext cx="100800" cy="30425"/>
            </a:xfrm>
            <a:custGeom>
              <a:avLst/>
              <a:gdLst/>
              <a:ahLst/>
              <a:cxnLst/>
              <a:rect l="l" t="t" r="r" b="b"/>
              <a:pathLst>
                <a:path w="4032" h="1217" extrusionOk="0">
                  <a:moveTo>
                    <a:pt x="0" y="0"/>
                  </a:moveTo>
                  <a:lnTo>
                    <a:pt x="0" y="180"/>
                  </a:lnTo>
                  <a:lnTo>
                    <a:pt x="3941" y="1216"/>
                  </a:lnTo>
                  <a:lnTo>
                    <a:pt x="4031" y="9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5657975" y="2278775"/>
              <a:ext cx="100800" cy="35475"/>
            </a:xfrm>
            <a:custGeom>
              <a:avLst/>
              <a:gdLst/>
              <a:ahLst/>
              <a:cxnLst/>
              <a:rect l="l" t="t" r="r" b="b"/>
              <a:pathLst>
                <a:path w="4032" h="1419" extrusionOk="0">
                  <a:moveTo>
                    <a:pt x="91" y="0"/>
                  </a:moveTo>
                  <a:lnTo>
                    <a:pt x="1" y="293"/>
                  </a:lnTo>
                  <a:lnTo>
                    <a:pt x="3941" y="1419"/>
                  </a:lnTo>
                  <a:lnTo>
                    <a:pt x="4031" y="112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5855000" y="2337300"/>
              <a:ext cx="100800" cy="42250"/>
            </a:xfrm>
            <a:custGeom>
              <a:avLst/>
              <a:gdLst/>
              <a:ahLst/>
              <a:cxnLst/>
              <a:rect l="l" t="t" r="r" b="b"/>
              <a:pathLst>
                <a:path w="4032" h="1690" extrusionOk="0">
                  <a:moveTo>
                    <a:pt x="91" y="1"/>
                  </a:moveTo>
                  <a:lnTo>
                    <a:pt x="1" y="294"/>
                  </a:lnTo>
                  <a:lnTo>
                    <a:pt x="3942" y="1690"/>
                  </a:lnTo>
                  <a:lnTo>
                    <a:pt x="4032" y="1330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6049800" y="2407675"/>
              <a:ext cx="98525" cy="49575"/>
            </a:xfrm>
            <a:custGeom>
              <a:avLst/>
              <a:gdLst/>
              <a:ahLst/>
              <a:cxnLst/>
              <a:rect l="l" t="t" r="r" b="b"/>
              <a:pathLst>
                <a:path w="3941" h="1983" extrusionOk="0">
                  <a:moveTo>
                    <a:pt x="90" y="1"/>
                  </a:moveTo>
                  <a:lnTo>
                    <a:pt x="0" y="293"/>
                  </a:lnTo>
                  <a:lnTo>
                    <a:pt x="3761" y="1982"/>
                  </a:lnTo>
                  <a:lnTo>
                    <a:pt x="3941" y="1599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6235000" y="2494375"/>
              <a:ext cx="94025" cy="61375"/>
            </a:xfrm>
            <a:custGeom>
              <a:avLst/>
              <a:gdLst/>
              <a:ahLst/>
              <a:cxnLst/>
              <a:rect l="l" t="t" r="r" b="b"/>
              <a:pathLst>
                <a:path w="3761" h="2455" extrusionOk="0">
                  <a:moveTo>
                    <a:pt x="203" y="0"/>
                  </a:moveTo>
                  <a:lnTo>
                    <a:pt x="0" y="293"/>
                  </a:lnTo>
                  <a:cubicBezTo>
                    <a:pt x="0" y="293"/>
                    <a:pt x="946" y="856"/>
                    <a:pt x="1779" y="1329"/>
                  </a:cubicBezTo>
                  <a:cubicBezTo>
                    <a:pt x="2252" y="1599"/>
                    <a:pt x="2635" y="1892"/>
                    <a:pt x="3018" y="2162"/>
                  </a:cubicBezTo>
                  <a:cubicBezTo>
                    <a:pt x="3288" y="2365"/>
                    <a:pt x="3581" y="2455"/>
                    <a:pt x="3581" y="2455"/>
                  </a:cubicBezTo>
                  <a:lnTo>
                    <a:pt x="3761" y="2162"/>
                  </a:lnTo>
                  <a:cubicBezTo>
                    <a:pt x="3761" y="2162"/>
                    <a:pt x="3581" y="1982"/>
                    <a:pt x="3198" y="1802"/>
                  </a:cubicBezTo>
                  <a:cubicBezTo>
                    <a:pt x="2905" y="1599"/>
                    <a:pt x="2455" y="1329"/>
                    <a:pt x="1982" y="1036"/>
                  </a:cubicBezTo>
                  <a:cubicBezTo>
                    <a:pt x="1126" y="473"/>
                    <a:pt x="203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6401625" y="2614275"/>
              <a:ext cx="72650" cy="86725"/>
            </a:xfrm>
            <a:custGeom>
              <a:avLst/>
              <a:gdLst/>
              <a:ahLst/>
              <a:cxnLst/>
              <a:rect l="l" t="t" r="r" b="b"/>
              <a:pathLst>
                <a:path w="2906" h="3469" extrusionOk="0">
                  <a:moveTo>
                    <a:pt x="293" y="1"/>
                  </a:moveTo>
                  <a:lnTo>
                    <a:pt x="1" y="271"/>
                  </a:lnTo>
                  <a:cubicBezTo>
                    <a:pt x="1" y="271"/>
                    <a:pt x="181" y="474"/>
                    <a:pt x="474" y="744"/>
                  </a:cubicBezTo>
                  <a:cubicBezTo>
                    <a:pt x="564" y="946"/>
                    <a:pt x="744" y="1037"/>
                    <a:pt x="946" y="1217"/>
                  </a:cubicBezTo>
                  <a:cubicBezTo>
                    <a:pt x="1036" y="1397"/>
                    <a:pt x="1217" y="1599"/>
                    <a:pt x="1419" y="1780"/>
                  </a:cubicBezTo>
                  <a:cubicBezTo>
                    <a:pt x="1509" y="1870"/>
                    <a:pt x="1509" y="2072"/>
                    <a:pt x="1599" y="2162"/>
                  </a:cubicBezTo>
                  <a:cubicBezTo>
                    <a:pt x="1689" y="2252"/>
                    <a:pt x="1780" y="2343"/>
                    <a:pt x="1780" y="2433"/>
                  </a:cubicBezTo>
                  <a:cubicBezTo>
                    <a:pt x="1982" y="2635"/>
                    <a:pt x="2072" y="2815"/>
                    <a:pt x="2162" y="2996"/>
                  </a:cubicBezTo>
                  <a:cubicBezTo>
                    <a:pt x="2343" y="3288"/>
                    <a:pt x="2545" y="3468"/>
                    <a:pt x="2545" y="3468"/>
                  </a:cubicBezTo>
                  <a:lnTo>
                    <a:pt x="2905" y="3288"/>
                  </a:lnTo>
                  <a:cubicBezTo>
                    <a:pt x="2905" y="3288"/>
                    <a:pt x="2725" y="3086"/>
                    <a:pt x="2545" y="2725"/>
                  </a:cubicBezTo>
                  <a:cubicBezTo>
                    <a:pt x="2433" y="2523"/>
                    <a:pt x="2343" y="2343"/>
                    <a:pt x="2162" y="2162"/>
                  </a:cubicBezTo>
                  <a:cubicBezTo>
                    <a:pt x="2072" y="2072"/>
                    <a:pt x="2072" y="1960"/>
                    <a:pt x="1982" y="1870"/>
                  </a:cubicBezTo>
                  <a:cubicBezTo>
                    <a:pt x="1870" y="1780"/>
                    <a:pt x="1780" y="1690"/>
                    <a:pt x="1689" y="1599"/>
                  </a:cubicBezTo>
                  <a:cubicBezTo>
                    <a:pt x="1509" y="1307"/>
                    <a:pt x="1419" y="1127"/>
                    <a:pt x="1217" y="946"/>
                  </a:cubicBezTo>
                  <a:cubicBezTo>
                    <a:pt x="1036" y="744"/>
                    <a:pt x="946" y="654"/>
                    <a:pt x="744" y="474"/>
                  </a:cubicBezTo>
                  <a:cubicBezTo>
                    <a:pt x="474" y="181"/>
                    <a:pt x="293" y="1"/>
                    <a:pt x="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6472000" y="2797225"/>
              <a:ext cx="30425" cy="103050"/>
            </a:xfrm>
            <a:custGeom>
              <a:avLst/>
              <a:gdLst/>
              <a:ahLst/>
              <a:cxnLst/>
              <a:rect l="l" t="t" r="r" b="b"/>
              <a:pathLst>
                <a:path w="1217" h="4122" extrusionOk="0">
                  <a:moveTo>
                    <a:pt x="743" y="1"/>
                  </a:moveTo>
                  <a:lnTo>
                    <a:pt x="743" y="654"/>
                  </a:lnTo>
                  <a:lnTo>
                    <a:pt x="743" y="947"/>
                  </a:lnTo>
                  <a:cubicBezTo>
                    <a:pt x="743" y="1127"/>
                    <a:pt x="743" y="1217"/>
                    <a:pt x="653" y="1307"/>
                  </a:cubicBezTo>
                  <a:cubicBezTo>
                    <a:pt x="653" y="1510"/>
                    <a:pt x="653" y="1780"/>
                    <a:pt x="563" y="2073"/>
                  </a:cubicBezTo>
                  <a:cubicBezTo>
                    <a:pt x="563" y="2253"/>
                    <a:pt x="473" y="2523"/>
                    <a:pt x="383" y="2726"/>
                  </a:cubicBezTo>
                  <a:cubicBezTo>
                    <a:pt x="383" y="2906"/>
                    <a:pt x="383" y="2996"/>
                    <a:pt x="293" y="3086"/>
                  </a:cubicBezTo>
                  <a:cubicBezTo>
                    <a:pt x="293" y="3198"/>
                    <a:pt x="293" y="3289"/>
                    <a:pt x="181" y="3379"/>
                  </a:cubicBezTo>
                  <a:cubicBezTo>
                    <a:pt x="181" y="3559"/>
                    <a:pt x="90" y="3649"/>
                    <a:pt x="90" y="3852"/>
                  </a:cubicBezTo>
                  <a:lnTo>
                    <a:pt x="0" y="3942"/>
                  </a:lnTo>
                  <a:lnTo>
                    <a:pt x="473" y="4122"/>
                  </a:lnTo>
                  <a:lnTo>
                    <a:pt x="473" y="3942"/>
                  </a:lnTo>
                  <a:cubicBezTo>
                    <a:pt x="563" y="3852"/>
                    <a:pt x="563" y="3761"/>
                    <a:pt x="653" y="3559"/>
                  </a:cubicBezTo>
                  <a:cubicBezTo>
                    <a:pt x="653" y="3469"/>
                    <a:pt x="743" y="3289"/>
                    <a:pt x="743" y="3198"/>
                  </a:cubicBezTo>
                  <a:cubicBezTo>
                    <a:pt x="743" y="3086"/>
                    <a:pt x="856" y="2996"/>
                    <a:pt x="856" y="2906"/>
                  </a:cubicBezTo>
                  <a:cubicBezTo>
                    <a:pt x="946" y="2636"/>
                    <a:pt x="946" y="2343"/>
                    <a:pt x="1036" y="2163"/>
                  </a:cubicBezTo>
                  <a:cubicBezTo>
                    <a:pt x="1126" y="1870"/>
                    <a:pt x="1126" y="1600"/>
                    <a:pt x="1126" y="1307"/>
                  </a:cubicBezTo>
                  <a:cubicBezTo>
                    <a:pt x="1126" y="1217"/>
                    <a:pt x="1216" y="1127"/>
                    <a:pt x="1216" y="1037"/>
                  </a:cubicBezTo>
                  <a:lnTo>
                    <a:pt x="1216" y="654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6371225" y="2986950"/>
              <a:ext cx="65900" cy="94025"/>
            </a:xfrm>
            <a:custGeom>
              <a:avLst/>
              <a:gdLst/>
              <a:ahLst/>
              <a:cxnLst/>
              <a:rect l="l" t="t" r="r" b="b"/>
              <a:pathLst>
                <a:path w="2636" h="3761" extrusionOk="0">
                  <a:moveTo>
                    <a:pt x="2162" y="0"/>
                  </a:moveTo>
                  <a:cubicBezTo>
                    <a:pt x="2162" y="0"/>
                    <a:pt x="1690" y="946"/>
                    <a:pt x="1127" y="1802"/>
                  </a:cubicBezTo>
                  <a:lnTo>
                    <a:pt x="1" y="3491"/>
                  </a:lnTo>
                  <a:lnTo>
                    <a:pt x="384" y="3761"/>
                  </a:lnTo>
                  <a:lnTo>
                    <a:pt x="1509" y="2072"/>
                  </a:lnTo>
                  <a:cubicBezTo>
                    <a:pt x="2072" y="1126"/>
                    <a:pt x="2635" y="293"/>
                    <a:pt x="2635" y="293"/>
                  </a:cubicBezTo>
                  <a:lnTo>
                    <a:pt x="2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6244575" y="3155825"/>
              <a:ext cx="74900" cy="89550"/>
            </a:xfrm>
            <a:custGeom>
              <a:avLst/>
              <a:gdLst/>
              <a:ahLst/>
              <a:cxnLst/>
              <a:rect l="l" t="t" r="r" b="b"/>
              <a:pathLst>
                <a:path w="2996" h="3582" extrusionOk="0">
                  <a:moveTo>
                    <a:pt x="2635" y="1"/>
                  </a:moveTo>
                  <a:lnTo>
                    <a:pt x="0" y="3198"/>
                  </a:lnTo>
                  <a:lnTo>
                    <a:pt x="383" y="3581"/>
                  </a:lnTo>
                  <a:lnTo>
                    <a:pt x="2995" y="384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6106075" y="3313450"/>
              <a:ext cx="79975" cy="86725"/>
            </a:xfrm>
            <a:custGeom>
              <a:avLst/>
              <a:gdLst/>
              <a:ahLst/>
              <a:cxnLst/>
              <a:rect l="l" t="t" r="r" b="b"/>
              <a:pathLst>
                <a:path w="3199" h="3469" extrusionOk="0">
                  <a:moveTo>
                    <a:pt x="2816" y="1"/>
                  </a:moveTo>
                  <a:lnTo>
                    <a:pt x="1" y="2996"/>
                  </a:lnTo>
                  <a:lnTo>
                    <a:pt x="384" y="3468"/>
                  </a:lnTo>
                  <a:lnTo>
                    <a:pt x="3198" y="361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5960850" y="3463200"/>
              <a:ext cx="84450" cy="84475"/>
            </a:xfrm>
            <a:custGeom>
              <a:avLst/>
              <a:gdLst/>
              <a:ahLst/>
              <a:cxnLst/>
              <a:rect l="l" t="t" r="r" b="b"/>
              <a:pathLst>
                <a:path w="3378" h="3379" extrusionOk="0">
                  <a:moveTo>
                    <a:pt x="2905" y="0"/>
                  </a:moveTo>
                  <a:lnTo>
                    <a:pt x="0" y="2905"/>
                  </a:lnTo>
                  <a:lnTo>
                    <a:pt x="361" y="3378"/>
                  </a:lnTo>
                  <a:lnTo>
                    <a:pt x="3378" y="383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5808275" y="3606175"/>
              <a:ext cx="88975" cy="82225"/>
            </a:xfrm>
            <a:custGeom>
              <a:avLst/>
              <a:gdLst/>
              <a:ahLst/>
              <a:cxnLst/>
              <a:rect l="l" t="t" r="r" b="b"/>
              <a:pathLst>
                <a:path w="3559" h="3289" extrusionOk="0">
                  <a:moveTo>
                    <a:pt x="3086" y="1"/>
                  </a:moveTo>
                  <a:lnTo>
                    <a:pt x="1" y="2816"/>
                  </a:lnTo>
                  <a:lnTo>
                    <a:pt x="564" y="3289"/>
                  </a:lnTo>
                  <a:lnTo>
                    <a:pt x="3559" y="474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5655725" y="3744675"/>
              <a:ext cx="88975" cy="84450"/>
            </a:xfrm>
            <a:custGeom>
              <a:avLst/>
              <a:gdLst/>
              <a:ahLst/>
              <a:cxnLst/>
              <a:rect l="l" t="t" r="r" b="b"/>
              <a:pathLst>
                <a:path w="3559" h="3378" extrusionOk="0">
                  <a:moveTo>
                    <a:pt x="3108" y="0"/>
                  </a:moveTo>
                  <a:lnTo>
                    <a:pt x="1" y="2725"/>
                  </a:lnTo>
                  <a:lnTo>
                    <a:pt x="474" y="3378"/>
                  </a:lnTo>
                  <a:lnTo>
                    <a:pt x="3558" y="563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5498675" y="3880900"/>
              <a:ext cx="91225" cy="82225"/>
            </a:xfrm>
            <a:custGeom>
              <a:avLst/>
              <a:gdLst/>
              <a:ahLst/>
              <a:cxnLst/>
              <a:rect l="l" t="t" r="r" b="b"/>
              <a:pathLst>
                <a:path w="3649" h="3289" extrusionOk="0">
                  <a:moveTo>
                    <a:pt x="3198" y="1"/>
                  </a:moveTo>
                  <a:lnTo>
                    <a:pt x="0" y="2725"/>
                  </a:lnTo>
                  <a:lnTo>
                    <a:pt x="563" y="3288"/>
                  </a:lnTo>
                  <a:lnTo>
                    <a:pt x="3648" y="65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5339350" y="4014325"/>
              <a:ext cx="93475" cy="82200"/>
            </a:xfrm>
            <a:custGeom>
              <a:avLst/>
              <a:gdLst/>
              <a:ahLst/>
              <a:cxnLst/>
              <a:rect l="l" t="t" r="r" b="b"/>
              <a:pathLst>
                <a:path w="3739" h="3288" extrusionOk="0">
                  <a:moveTo>
                    <a:pt x="3176" y="0"/>
                  </a:moveTo>
                  <a:lnTo>
                    <a:pt x="1" y="2635"/>
                  </a:lnTo>
                  <a:lnTo>
                    <a:pt x="564" y="3288"/>
                  </a:lnTo>
                  <a:lnTo>
                    <a:pt x="3739" y="676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5179475" y="4146050"/>
              <a:ext cx="94050" cy="82225"/>
            </a:xfrm>
            <a:custGeom>
              <a:avLst/>
              <a:gdLst/>
              <a:ahLst/>
              <a:cxnLst/>
              <a:rect l="l" t="t" r="r" b="b"/>
              <a:pathLst>
                <a:path w="3762" h="3289" extrusionOk="0">
                  <a:moveTo>
                    <a:pt x="3198" y="0"/>
                  </a:moveTo>
                  <a:lnTo>
                    <a:pt x="1" y="2522"/>
                  </a:lnTo>
                  <a:lnTo>
                    <a:pt x="564" y="3288"/>
                  </a:lnTo>
                  <a:lnTo>
                    <a:pt x="3761" y="653"/>
                  </a:lnTo>
                  <a:lnTo>
                    <a:pt x="3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5015675" y="4272700"/>
              <a:ext cx="98525" cy="84475"/>
            </a:xfrm>
            <a:custGeom>
              <a:avLst/>
              <a:gdLst/>
              <a:ahLst/>
              <a:cxnLst/>
              <a:rect l="l" t="t" r="r" b="b"/>
              <a:pathLst>
                <a:path w="3941" h="3379" extrusionOk="0">
                  <a:moveTo>
                    <a:pt x="3265" y="1"/>
                  </a:moveTo>
                  <a:lnTo>
                    <a:pt x="0" y="2523"/>
                  </a:lnTo>
                  <a:lnTo>
                    <a:pt x="653" y="3379"/>
                  </a:lnTo>
                  <a:lnTo>
                    <a:pt x="3941" y="834"/>
                  </a:lnTo>
                  <a:lnTo>
                    <a:pt x="3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" name="Google Shape;221;p11"/>
          <p:cNvSpPr txBox="1">
            <a:spLocks noGrp="1"/>
          </p:cNvSpPr>
          <p:nvPr>
            <p:ph type="title" hasCustomPrompt="1"/>
          </p:nvPr>
        </p:nvSpPr>
        <p:spPr>
          <a:xfrm>
            <a:off x="714800" y="1442388"/>
            <a:ext cx="7714800" cy="145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2" name="Google Shape;222;p11"/>
          <p:cNvSpPr txBox="1">
            <a:spLocks noGrp="1"/>
          </p:cNvSpPr>
          <p:nvPr>
            <p:ph type="subTitle" idx="1"/>
          </p:nvPr>
        </p:nvSpPr>
        <p:spPr>
          <a:xfrm>
            <a:off x="1641900" y="2993686"/>
            <a:ext cx="5860200" cy="457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223" name="Google Shape;223;p11"/>
          <p:cNvSpPr/>
          <p:nvPr/>
        </p:nvSpPr>
        <p:spPr>
          <a:xfrm rot="10800000">
            <a:off x="5742425" y="692640"/>
            <a:ext cx="2579100" cy="1138200"/>
          </a:xfrm>
          <a:prstGeom prst="rtTriangle">
            <a:avLst/>
          </a:prstGeom>
          <a:solidFill>
            <a:srgbClr val="1F424C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1"/>
          <p:cNvSpPr/>
          <p:nvPr/>
        </p:nvSpPr>
        <p:spPr>
          <a:xfrm rot="5400000">
            <a:off x="101400" y="1413090"/>
            <a:ext cx="2579100" cy="1138200"/>
          </a:xfrm>
          <a:prstGeom prst="rtTriangle">
            <a:avLst/>
          </a:prstGeom>
          <a:solidFill>
            <a:srgbClr val="1F424C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ABB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  <p:sldLayoutId id="2147483664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4" r:id="rId21"/>
    <p:sldLayoutId id="2147483675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0"/>
          <p:cNvSpPr txBox="1">
            <a:spLocks noGrp="1"/>
          </p:cNvSpPr>
          <p:nvPr>
            <p:ph type="ctrTitle"/>
          </p:nvPr>
        </p:nvSpPr>
        <p:spPr>
          <a:xfrm>
            <a:off x="1493500" y="485775"/>
            <a:ext cx="3479400" cy="207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/>
              <a:t>Sistem E-Parking </a:t>
            </a:r>
            <a:endParaRPr sz="4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Kelompok 22</a:t>
            </a:r>
            <a:endParaRPr sz="2400">
              <a:solidFill>
                <a:srgbClr val="FFFFFF"/>
              </a:solidFill>
            </a:endParaRPr>
          </a:p>
        </p:txBody>
      </p:sp>
      <p:grpSp>
        <p:nvGrpSpPr>
          <p:cNvPr id="595" name="Google Shape;595;p30"/>
          <p:cNvGrpSpPr/>
          <p:nvPr/>
        </p:nvGrpSpPr>
        <p:grpSpPr>
          <a:xfrm>
            <a:off x="5173120" y="1048631"/>
            <a:ext cx="5158658" cy="3620319"/>
            <a:chOff x="5173120" y="1048631"/>
            <a:chExt cx="5158658" cy="3620319"/>
          </a:xfrm>
        </p:grpSpPr>
        <p:sp>
          <p:nvSpPr>
            <p:cNvPr id="596" name="Google Shape;596;p30"/>
            <p:cNvSpPr/>
            <p:nvPr/>
          </p:nvSpPr>
          <p:spPr>
            <a:xfrm>
              <a:off x="9396814" y="3751250"/>
              <a:ext cx="661200" cy="917700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7" name="Google Shape;597;p30"/>
            <p:cNvGrpSpPr/>
            <p:nvPr/>
          </p:nvGrpSpPr>
          <p:grpSpPr>
            <a:xfrm>
              <a:off x="5173120" y="1048631"/>
              <a:ext cx="5158658" cy="3620319"/>
              <a:chOff x="5173120" y="1048631"/>
              <a:chExt cx="5158658" cy="3620319"/>
            </a:xfrm>
          </p:grpSpPr>
          <p:sp>
            <p:nvSpPr>
              <p:cNvPr id="598" name="Google Shape;598;p30"/>
              <p:cNvSpPr/>
              <p:nvPr/>
            </p:nvSpPr>
            <p:spPr>
              <a:xfrm>
                <a:off x="5467950" y="3751250"/>
                <a:ext cx="661200" cy="917700"/>
              </a:xfrm>
              <a:prstGeom prst="roundRect">
                <a:avLst>
                  <a:gd name="adj" fmla="val 16667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99" name="Google Shape;599;p30"/>
              <p:cNvGrpSpPr/>
              <p:nvPr/>
            </p:nvGrpSpPr>
            <p:grpSpPr>
              <a:xfrm>
                <a:off x="5173120" y="1048631"/>
                <a:ext cx="5158658" cy="3231941"/>
                <a:chOff x="5593100" y="1024150"/>
                <a:chExt cx="594425" cy="372425"/>
              </a:xfrm>
            </p:grpSpPr>
            <p:sp>
              <p:nvSpPr>
                <p:cNvPr id="600" name="Google Shape;600;p30"/>
                <p:cNvSpPr/>
                <p:nvPr/>
              </p:nvSpPr>
              <p:spPr>
                <a:xfrm>
                  <a:off x="5593100" y="1117900"/>
                  <a:ext cx="67550" cy="4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2" h="1876" extrusionOk="0">
                      <a:moveTo>
                        <a:pt x="1990" y="1"/>
                      </a:moveTo>
                      <a:cubicBezTo>
                        <a:pt x="1439" y="1"/>
                        <a:pt x="588" y="211"/>
                        <a:pt x="340" y="513"/>
                      </a:cubicBezTo>
                      <a:cubicBezTo>
                        <a:pt x="0" y="926"/>
                        <a:pt x="437" y="1583"/>
                        <a:pt x="705" y="1707"/>
                      </a:cubicBezTo>
                      <a:cubicBezTo>
                        <a:pt x="974" y="1827"/>
                        <a:pt x="1923" y="1875"/>
                        <a:pt x="1923" y="1875"/>
                      </a:cubicBezTo>
                      <a:lnTo>
                        <a:pt x="2701" y="1121"/>
                      </a:lnTo>
                      <a:cubicBezTo>
                        <a:pt x="2701" y="1121"/>
                        <a:pt x="2656" y="299"/>
                        <a:pt x="2436" y="97"/>
                      </a:cubicBezTo>
                      <a:cubicBezTo>
                        <a:pt x="2362" y="31"/>
                        <a:pt x="2198" y="1"/>
                        <a:pt x="1990" y="1"/>
                      </a:cubicBezTo>
                      <a:close/>
                    </a:path>
                  </a:pathLst>
                </a:custGeom>
                <a:solidFill>
                  <a:srgbClr val="E83D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601;p30"/>
                <p:cNvSpPr/>
                <p:nvPr/>
              </p:nvSpPr>
              <p:spPr>
                <a:xfrm>
                  <a:off x="5641175" y="1145925"/>
                  <a:ext cx="35275" cy="2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1" h="1047" extrusionOk="0">
                      <a:moveTo>
                        <a:pt x="778" y="0"/>
                      </a:moveTo>
                      <a:lnTo>
                        <a:pt x="0" y="754"/>
                      </a:lnTo>
                      <a:lnTo>
                        <a:pt x="1291" y="1047"/>
                      </a:lnTo>
                      <a:lnTo>
                        <a:pt x="1410" y="145"/>
                      </a:lnTo>
                      <a:cubicBezTo>
                        <a:pt x="1339" y="145"/>
                        <a:pt x="778" y="0"/>
                        <a:pt x="77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" name="Google Shape;602;p30"/>
                <p:cNvSpPr/>
                <p:nvPr/>
              </p:nvSpPr>
              <p:spPr>
                <a:xfrm>
                  <a:off x="5600675" y="1117900"/>
                  <a:ext cx="59975" cy="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1439" extrusionOk="0">
                      <a:moveTo>
                        <a:pt x="1687" y="1"/>
                      </a:moveTo>
                      <a:cubicBezTo>
                        <a:pt x="1136" y="1"/>
                        <a:pt x="285" y="211"/>
                        <a:pt x="37" y="513"/>
                      </a:cubicBezTo>
                      <a:cubicBezTo>
                        <a:pt x="24" y="526"/>
                        <a:pt x="13" y="543"/>
                        <a:pt x="0" y="561"/>
                      </a:cubicBezTo>
                      <a:cubicBezTo>
                        <a:pt x="72" y="709"/>
                        <a:pt x="203" y="846"/>
                        <a:pt x="372" y="950"/>
                      </a:cubicBezTo>
                      <a:cubicBezTo>
                        <a:pt x="612" y="1094"/>
                        <a:pt x="891" y="1163"/>
                        <a:pt x="1163" y="1228"/>
                      </a:cubicBezTo>
                      <a:cubicBezTo>
                        <a:pt x="1404" y="1287"/>
                        <a:pt x="1647" y="1345"/>
                        <a:pt x="1889" y="1404"/>
                      </a:cubicBezTo>
                      <a:cubicBezTo>
                        <a:pt x="1947" y="1418"/>
                        <a:pt x="2009" y="1431"/>
                        <a:pt x="2071" y="1438"/>
                      </a:cubicBezTo>
                      <a:lnTo>
                        <a:pt x="2398" y="1121"/>
                      </a:lnTo>
                      <a:cubicBezTo>
                        <a:pt x="2398" y="1121"/>
                        <a:pt x="2353" y="299"/>
                        <a:pt x="2133" y="97"/>
                      </a:cubicBezTo>
                      <a:cubicBezTo>
                        <a:pt x="2059" y="31"/>
                        <a:pt x="1895" y="1"/>
                        <a:pt x="1687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603;p30"/>
                <p:cNvSpPr/>
                <p:nvPr/>
              </p:nvSpPr>
              <p:spPr>
                <a:xfrm>
                  <a:off x="5599875" y="1146950"/>
                  <a:ext cx="28775" cy="1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" h="53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94" y="248"/>
                        <a:pt x="280" y="466"/>
                        <a:pt x="424" y="537"/>
                      </a:cubicBezTo>
                      <a:cubicBezTo>
                        <a:pt x="620" y="493"/>
                        <a:pt x="817" y="448"/>
                        <a:pt x="1012" y="404"/>
                      </a:cubicBezTo>
                      <a:cubicBezTo>
                        <a:pt x="1054" y="393"/>
                        <a:pt x="1098" y="383"/>
                        <a:pt x="1122" y="348"/>
                      </a:cubicBezTo>
                      <a:cubicBezTo>
                        <a:pt x="1150" y="314"/>
                        <a:pt x="1133" y="242"/>
                        <a:pt x="1092" y="231"/>
                      </a:cubicBezTo>
                      <a:cubicBezTo>
                        <a:pt x="734" y="135"/>
                        <a:pt x="369" y="59"/>
                        <a:pt x="1" y="1"/>
                      </a:cubicBezTo>
                      <a:close/>
                    </a:path>
                  </a:pathLst>
                </a:custGeom>
                <a:solidFill>
                  <a:srgbClr val="F4D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" name="Google Shape;604;p30"/>
                <p:cNvSpPr/>
                <p:nvPr/>
              </p:nvSpPr>
              <p:spPr>
                <a:xfrm>
                  <a:off x="6119975" y="1117900"/>
                  <a:ext cx="67550" cy="4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2" h="1876" extrusionOk="0">
                      <a:moveTo>
                        <a:pt x="714" y="1"/>
                      </a:moveTo>
                      <a:cubicBezTo>
                        <a:pt x="507" y="1"/>
                        <a:pt x="342" y="31"/>
                        <a:pt x="269" y="97"/>
                      </a:cubicBezTo>
                      <a:cubicBezTo>
                        <a:pt x="48" y="299"/>
                        <a:pt x="1" y="1121"/>
                        <a:pt x="1" y="1121"/>
                      </a:cubicBezTo>
                      <a:lnTo>
                        <a:pt x="778" y="1875"/>
                      </a:lnTo>
                      <a:cubicBezTo>
                        <a:pt x="778" y="1875"/>
                        <a:pt x="1728" y="1827"/>
                        <a:pt x="1996" y="1707"/>
                      </a:cubicBezTo>
                      <a:cubicBezTo>
                        <a:pt x="2265" y="1583"/>
                        <a:pt x="2701" y="926"/>
                        <a:pt x="2360" y="513"/>
                      </a:cubicBezTo>
                      <a:cubicBezTo>
                        <a:pt x="2113" y="211"/>
                        <a:pt x="1264" y="1"/>
                        <a:pt x="714" y="1"/>
                      </a:cubicBezTo>
                      <a:close/>
                    </a:path>
                  </a:pathLst>
                </a:custGeom>
                <a:solidFill>
                  <a:srgbClr val="E83D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" name="Google Shape;605;p30"/>
                <p:cNvSpPr/>
                <p:nvPr/>
              </p:nvSpPr>
              <p:spPr>
                <a:xfrm>
                  <a:off x="6104150" y="1145925"/>
                  <a:ext cx="35300" cy="2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2" h="1047" extrusionOk="0">
                      <a:moveTo>
                        <a:pt x="634" y="0"/>
                      </a:moveTo>
                      <a:cubicBezTo>
                        <a:pt x="634" y="0"/>
                        <a:pt x="73" y="145"/>
                        <a:pt x="0" y="145"/>
                      </a:cubicBezTo>
                      <a:lnTo>
                        <a:pt x="121" y="1047"/>
                      </a:lnTo>
                      <a:lnTo>
                        <a:pt x="1411" y="754"/>
                      </a:lnTo>
                      <a:lnTo>
                        <a:pt x="63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606;p30"/>
                <p:cNvSpPr/>
                <p:nvPr/>
              </p:nvSpPr>
              <p:spPr>
                <a:xfrm>
                  <a:off x="6119975" y="1117900"/>
                  <a:ext cx="59975" cy="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1439" extrusionOk="0">
                      <a:moveTo>
                        <a:pt x="714" y="1"/>
                      </a:moveTo>
                      <a:cubicBezTo>
                        <a:pt x="507" y="1"/>
                        <a:pt x="342" y="31"/>
                        <a:pt x="269" y="97"/>
                      </a:cubicBezTo>
                      <a:cubicBezTo>
                        <a:pt x="48" y="299"/>
                        <a:pt x="1" y="1121"/>
                        <a:pt x="1" y="1121"/>
                      </a:cubicBezTo>
                      <a:lnTo>
                        <a:pt x="331" y="1438"/>
                      </a:lnTo>
                      <a:cubicBezTo>
                        <a:pt x="389" y="1431"/>
                        <a:pt x="451" y="1418"/>
                        <a:pt x="510" y="1404"/>
                      </a:cubicBezTo>
                      <a:cubicBezTo>
                        <a:pt x="754" y="1345"/>
                        <a:pt x="995" y="1287"/>
                        <a:pt x="1236" y="1228"/>
                      </a:cubicBezTo>
                      <a:cubicBezTo>
                        <a:pt x="1511" y="1163"/>
                        <a:pt x="1786" y="1094"/>
                        <a:pt x="2027" y="950"/>
                      </a:cubicBezTo>
                      <a:cubicBezTo>
                        <a:pt x="2195" y="846"/>
                        <a:pt x="2327" y="709"/>
                        <a:pt x="2398" y="561"/>
                      </a:cubicBezTo>
                      <a:cubicBezTo>
                        <a:pt x="2388" y="543"/>
                        <a:pt x="2374" y="526"/>
                        <a:pt x="2360" y="513"/>
                      </a:cubicBezTo>
                      <a:cubicBezTo>
                        <a:pt x="2113" y="211"/>
                        <a:pt x="1264" y="1"/>
                        <a:pt x="714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607;p30"/>
                <p:cNvSpPr/>
                <p:nvPr/>
              </p:nvSpPr>
              <p:spPr>
                <a:xfrm>
                  <a:off x="6152050" y="1146950"/>
                  <a:ext cx="28675" cy="1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" h="538" extrusionOk="0">
                      <a:moveTo>
                        <a:pt x="1147" y="1"/>
                      </a:moveTo>
                      <a:cubicBezTo>
                        <a:pt x="778" y="59"/>
                        <a:pt x="417" y="135"/>
                        <a:pt x="56" y="231"/>
                      </a:cubicBezTo>
                      <a:cubicBezTo>
                        <a:pt x="15" y="242"/>
                        <a:pt x="1" y="314"/>
                        <a:pt x="25" y="348"/>
                      </a:cubicBezTo>
                      <a:cubicBezTo>
                        <a:pt x="49" y="383"/>
                        <a:pt x="97" y="393"/>
                        <a:pt x="139" y="404"/>
                      </a:cubicBezTo>
                      <a:cubicBezTo>
                        <a:pt x="334" y="448"/>
                        <a:pt x="527" y="493"/>
                        <a:pt x="723" y="537"/>
                      </a:cubicBezTo>
                      <a:lnTo>
                        <a:pt x="726" y="537"/>
                      </a:lnTo>
                      <a:cubicBezTo>
                        <a:pt x="868" y="466"/>
                        <a:pt x="1053" y="248"/>
                        <a:pt x="1147" y="1"/>
                      </a:cubicBezTo>
                      <a:close/>
                    </a:path>
                  </a:pathLst>
                </a:custGeom>
                <a:solidFill>
                  <a:srgbClr val="F4D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30"/>
                <p:cNvSpPr/>
                <p:nvPr/>
              </p:nvSpPr>
              <p:spPr>
                <a:xfrm>
                  <a:off x="5759350" y="1351050"/>
                  <a:ext cx="263375" cy="4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35" h="1821" extrusionOk="0">
                      <a:moveTo>
                        <a:pt x="7800" y="1"/>
                      </a:moveTo>
                      <a:cubicBezTo>
                        <a:pt x="7800" y="1"/>
                        <a:pt x="6052" y="35"/>
                        <a:pt x="5839" y="35"/>
                      </a:cubicBezTo>
                      <a:cubicBezTo>
                        <a:pt x="5621" y="35"/>
                        <a:pt x="2306" y="500"/>
                        <a:pt x="2306" y="500"/>
                      </a:cubicBezTo>
                      <a:lnTo>
                        <a:pt x="664" y="1033"/>
                      </a:lnTo>
                      <a:lnTo>
                        <a:pt x="0" y="1463"/>
                      </a:lnTo>
                      <a:lnTo>
                        <a:pt x="699" y="1821"/>
                      </a:lnTo>
                      <a:lnTo>
                        <a:pt x="9189" y="1821"/>
                      </a:lnTo>
                      <a:lnTo>
                        <a:pt x="10534" y="1463"/>
                      </a:lnTo>
                      <a:cubicBezTo>
                        <a:pt x="10534" y="1463"/>
                        <a:pt x="10332" y="465"/>
                        <a:pt x="10225" y="427"/>
                      </a:cubicBezTo>
                      <a:cubicBezTo>
                        <a:pt x="10118" y="393"/>
                        <a:pt x="7800" y="1"/>
                        <a:pt x="7800" y="1"/>
                      </a:cubicBezTo>
                      <a:close/>
                    </a:path>
                  </a:pathLst>
                </a:custGeom>
                <a:solidFill>
                  <a:srgbClr val="38354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30"/>
                <p:cNvSpPr/>
                <p:nvPr/>
              </p:nvSpPr>
              <p:spPr>
                <a:xfrm>
                  <a:off x="5618975" y="1024150"/>
                  <a:ext cx="544025" cy="36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61" h="14540" extrusionOk="0">
                      <a:moveTo>
                        <a:pt x="10986" y="1510"/>
                      </a:moveTo>
                      <a:cubicBezTo>
                        <a:pt x="11465" y="1510"/>
                        <a:pt x="12665" y="1538"/>
                        <a:pt x="14291" y="1789"/>
                      </a:cubicBezTo>
                      <a:cubicBezTo>
                        <a:pt x="14409" y="1807"/>
                        <a:pt x="14515" y="1872"/>
                        <a:pt x="14588" y="1964"/>
                      </a:cubicBezTo>
                      <a:cubicBezTo>
                        <a:pt x="14746" y="2161"/>
                        <a:pt x="15018" y="2529"/>
                        <a:pt x="15176" y="2869"/>
                      </a:cubicBezTo>
                      <a:cubicBezTo>
                        <a:pt x="15414" y="3368"/>
                        <a:pt x="15953" y="4160"/>
                        <a:pt x="15163" y="4160"/>
                      </a:cubicBezTo>
                      <a:lnTo>
                        <a:pt x="6630" y="4160"/>
                      </a:lnTo>
                      <a:cubicBezTo>
                        <a:pt x="5839" y="4160"/>
                        <a:pt x="6379" y="3368"/>
                        <a:pt x="6617" y="2869"/>
                      </a:cubicBezTo>
                      <a:cubicBezTo>
                        <a:pt x="6778" y="2529"/>
                        <a:pt x="7050" y="2161"/>
                        <a:pt x="7205" y="1964"/>
                      </a:cubicBezTo>
                      <a:cubicBezTo>
                        <a:pt x="7277" y="1872"/>
                        <a:pt x="7384" y="1807"/>
                        <a:pt x="7500" y="1789"/>
                      </a:cubicBezTo>
                      <a:cubicBezTo>
                        <a:pt x="9127" y="1538"/>
                        <a:pt x="10327" y="1510"/>
                        <a:pt x="10806" y="1510"/>
                      </a:cubicBezTo>
                      <a:cubicBezTo>
                        <a:pt x="10840" y="1510"/>
                        <a:pt x="10870" y="1510"/>
                        <a:pt x="10896" y="1510"/>
                      </a:cubicBezTo>
                      <a:cubicBezTo>
                        <a:pt x="10923" y="1510"/>
                        <a:pt x="10953" y="1510"/>
                        <a:pt x="10986" y="1510"/>
                      </a:cubicBezTo>
                      <a:close/>
                      <a:moveTo>
                        <a:pt x="10821" y="1"/>
                      </a:moveTo>
                      <a:cubicBezTo>
                        <a:pt x="9911" y="1"/>
                        <a:pt x="9001" y="46"/>
                        <a:pt x="8096" y="135"/>
                      </a:cubicBezTo>
                      <a:cubicBezTo>
                        <a:pt x="6651" y="276"/>
                        <a:pt x="5079" y="447"/>
                        <a:pt x="4662" y="554"/>
                      </a:cubicBezTo>
                      <a:cubicBezTo>
                        <a:pt x="3568" y="840"/>
                        <a:pt x="1762" y="5835"/>
                        <a:pt x="1762" y="5835"/>
                      </a:cubicBezTo>
                      <a:lnTo>
                        <a:pt x="1026" y="6313"/>
                      </a:lnTo>
                      <a:cubicBezTo>
                        <a:pt x="778" y="6475"/>
                        <a:pt x="585" y="6702"/>
                        <a:pt x="465" y="6970"/>
                      </a:cubicBezTo>
                      <a:cubicBezTo>
                        <a:pt x="300" y="7335"/>
                        <a:pt x="97" y="7851"/>
                        <a:pt x="97" y="8164"/>
                      </a:cubicBezTo>
                      <a:cubicBezTo>
                        <a:pt x="97" y="8687"/>
                        <a:pt x="1" y="11208"/>
                        <a:pt x="190" y="12636"/>
                      </a:cubicBezTo>
                      <a:cubicBezTo>
                        <a:pt x="290" y="13379"/>
                        <a:pt x="441" y="13865"/>
                        <a:pt x="561" y="14157"/>
                      </a:cubicBezTo>
                      <a:cubicBezTo>
                        <a:pt x="658" y="14387"/>
                        <a:pt x="882" y="14539"/>
                        <a:pt x="1129" y="14539"/>
                      </a:cubicBezTo>
                      <a:lnTo>
                        <a:pt x="5615" y="14539"/>
                      </a:lnTo>
                      <a:lnTo>
                        <a:pt x="6613" y="14301"/>
                      </a:lnTo>
                      <a:lnTo>
                        <a:pt x="15148" y="14301"/>
                      </a:lnTo>
                      <a:lnTo>
                        <a:pt x="16149" y="14539"/>
                      </a:lnTo>
                      <a:lnTo>
                        <a:pt x="20633" y="14539"/>
                      </a:lnTo>
                      <a:cubicBezTo>
                        <a:pt x="20880" y="14539"/>
                        <a:pt x="21103" y="14387"/>
                        <a:pt x="21200" y="14157"/>
                      </a:cubicBezTo>
                      <a:cubicBezTo>
                        <a:pt x="21320" y="13865"/>
                        <a:pt x="21471" y="13379"/>
                        <a:pt x="21571" y="12636"/>
                      </a:cubicBezTo>
                      <a:cubicBezTo>
                        <a:pt x="21760" y="11208"/>
                        <a:pt x="21665" y="8687"/>
                        <a:pt x="21665" y="8164"/>
                      </a:cubicBezTo>
                      <a:cubicBezTo>
                        <a:pt x="21665" y="7851"/>
                        <a:pt x="21462" y="7335"/>
                        <a:pt x="21300" y="6970"/>
                      </a:cubicBezTo>
                      <a:cubicBezTo>
                        <a:pt x="21179" y="6702"/>
                        <a:pt x="20984" y="6475"/>
                        <a:pt x="20739" y="6313"/>
                      </a:cubicBezTo>
                      <a:lnTo>
                        <a:pt x="20003" y="5835"/>
                      </a:lnTo>
                      <a:cubicBezTo>
                        <a:pt x="20003" y="5835"/>
                        <a:pt x="18193" y="840"/>
                        <a:pt x="17099" y="554"/>
                      </a:cubicBezTo>
                      <a:cubicBezTo>
                        <a:pt x="16673" y="444"/>
                        <a:pt x="14935" y="265"/>
                        <a:pt x="13387" y="120"/>
                      </a:cubicBezTo>
                      <a:cubicBezTo>
                        <a:pt x="12533" y="40"/>
                        <a:pt x="11677" y="1"/>
                        <a:pt x="10821" y="1"/>
                      </a:cubicBezTo>
                      <a:close/>
                    </a:path>
                  </a:pathLst>
                </a:custGeom>
                <a:solidFill>
                  <a:srgbClr val="E83D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30"/>
                <p:cNvSpPr/>
                <p:nvPr/>
              </p:nvSpPr>
              <p:spPr>
                <a:xfrm>
                  <a:off x="5684950" y="1155725"/>
                  <a:ext cx="413900" cy="7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6" h="2924" extrusionOk="0">
                      <a:moveTo>
                        <a:pt x="0" y="1"/>
                      </a:moveTo>
                      <a:cubicBezTo>
                        <a:pt x="1" y="1"/>
                        <a:pt x="1050" y="999"/>
                        <a:pt x="1762" y="1666"/>
                      </a:cubicBezTo>
                      <a:cubicBezTo>
                        <a:pt x="2474" y="2330"/>
                        <a:pt x="3141" y="2852"/>
                        <a:pt x="5140" y="2901"/>
                      </a:cubicBezTo>
                      <a:cubicBezTo>
                        <a:pt x="5807" y="2918"/>
                        <a:pt x="6384" y="2924"/>
                        <a:pt x="6857" y="2924"/>
                      </a:cubicBezTo>
                      <a:cubicBezTo>
                        <a:pt x="7635" y="2924"/>
                        <a:pt x="8130" y="2909"/>
                        <a:pt x="8278" y="2905"/>
                      </a:cubicBezTo>
                      <a:cubicBezTo>
                        <a:pt x="8425" y="2909"/>
                        <a:pt x="8920" y="2924"/>
                        <a:pt x="9698" y="2924"/>
                      </a:cubicBezTo>
                      <a:cubicBezTo>
                        <a:pt x="10171" y="2924"/>
                        <a:pt x="10748" y="2918"/>
                        <a:pt x="11415" y="2901"/>
                      </a:cubicBezTo>
                      <a:cubicBezTo>
                        <a:pt x="13414" y="2852"/>
                        <a:pt x="14082" y="2330"/>
                        <a:pt x="14794" y="1666"/>
                      </a:cubicBezTo>
                      <a:cubicBezTo>
                        <a:pt x="15506" y="999"/>
                        <a:pt x="16555" y="1"/>
                        <a:pt x="16555" y="1"/>
                      </a:cubicBezTo>
                      <a:lnTo>
                        <a:pt x="16555" y="1"/>
                      </a:lnTo>
                      <a:lnTo>
                        <a:pt x="8278" y="4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611;p30"/>
                <p:cNvSpPr/>
                <p:nvPr/>
              </p:nvSpPr>
              <p:spPr>
                <a:xfrm>
                  <a:off x="5854225" y="1061900"/>
                  <a:ext cx="74925" cy="1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" h="778" extrusionOk="0">
                      <a:moveTo>
                        <a:pt x="35" y="0"/>
                      </a:moveTo>
                      <a:cubicBezTo>
                        <a:pt x="14" y="0"/>
                        <a:pt x="0" y="14"/>
                        <a:pt x="0" y="35"/>
                      </a:cubicBezTo>
                      <a:lnTo>
                        <a:pt x="0" y="747"/>
                      </a:lnTo>
                      <a:cubicBezTo>
                        <a:pt x="0" y="764"/>
                        <a:pt x="14" y="778"/>
                        <a:pt x="35" y="778"/>
                      </a:cubicBezTo>
                      <a:lnTo>
                        <a:pt x="2962" y="778"/>
                      </a:lnTo>
                      <a:cubicBezTo>
                        <a:pt x="2979" y="778"/>
                        <a:pt x="2996" y="764"/>
                        <a:pt x="2996" y="747"/>
                      </a:cubicBezTo>
                      <a:lnTo>
                        <a:pt x="2996" y="35"/>
                      </a:lnTo>
                      <a:cubicBezTo>
                        <a:pt x="2996" y="14"/>
                        <a:pt x="2979" y="0"/>
                        <a:pt x="296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30"/>
                <p:cNvSpPr/>
                <p:nvPr/>
              </p:nvSpPr>
              <p:spPr>
                <a:xfrm>
                  <a:off x="5764775" y="1090625"/>
                  <a:ext cx="58575" cy="4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3" h="1755" extrusionOk="0">
                      <a:moveTo>
                        <a:pt x="729" y="0"/>
                      </a:moveTo>
                      <a:cubicBezTo>
                        <a:pt x="558" y="0"/>
                        <a:pt x="402" y="114"/>
                        <a:pt x="355" y="283"/>
                      </a:cubicBezTo>
                      <a:lnTo>
                        <a:pt x="72" y="1256"/>
                      </a:lnTo>
                      <a:cubicBezTo>
                        <a:pt x="0" y="1507"/>
                        <a:pt x="186" y="1755"/>
                        <a:pt x="444" y="1755"/>
                      </a:cubicBezTo>
                      <a:lnTo>
                        <a:pt x="1899" y="1755"/>
                      </a:lnTo>
                      <a:cubicBezTo>
                        <a:pt x="2154" y="1755"/>
                        <a:pt x="2343" y="1511"/>
                        <a:pt x="2274" y="1263"/>
                      </a:cubicBezTo>
                      <a:lnTo>
                        <a:pt x="2003" y="286"/>
                      </a:lnTo>
                      <a:cubicBezTo>
                        <a:pt x="1954" y="118"/>
                        <a:pt x="1803" y="0"/>
                        <a:pt x="162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30"/>
                <p:cNvSpPr/>
                <p:nvPr/>
              </p:nvSpPr>
              <p:spPr>
                <a:xfrm>
                  <a:off x="5750050" y="1142075"/>
                  <a:ext cx="87000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0" h="447" extrusionOk="0">
                      <a:moveTo>
                        <a:pt x="290" y="0"/>
                      </a:moveTo>
                      <a:cubicBezTo>
                        <a:pt x="245" y="0"/>
                        <a:pt x="204" y="24"/>
                        <a:pt x="186" y="65"/>
                      </a:cubicBezTo>
                      <a:lnTo>
                        <a:pt x="1" y="447"/>
                      </a:lnTo>
                      <a:lnTo>
                        <a:pt x="3479" y="447"/>
                      </a:lnTo>
                      <a:lnTo>
                        <a:pt x="3245" y="55"/>
                      </a:lnTo>
                      <a:cubicBezTo>
                        <a:pt x="3224" y="21"/>
                        <a:pt x="3186" y="0"/>
                        <a:pt x="314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30"/>
                <p:cNvSpPr/>
                <p:nvPr/>
              </p:nvSpPr>
              <p:spPr>
                <a:xfrm>
                  <a:off x="5964800" y="1090625"/>
                  <a:ext cx="58625" cy="4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5" h="1755" extrusionOk="0">
                      <a:moveTo>
                        <a:pt x="731" y="0"/>
                      </a:moveTo>
                      <a:cubicBezTo>
                        <a:pt x="558" y="0"/>
                        <a:pt x="407" y="114"/>
                        <a:pt x="359" y="283"/>
                      </a:cubicBezTo>
                      <a:lnTo>
                        <a:pt x="74" y="1256"/>
                      </a:lnTo>
                      <a:cubicBezTo>
                        <a:pt x="1" y="1507"/>
                        <a:pt x="187" y="1755"/>
                        <a:pt x="445" y="1755"/>
                      </a:cubicBezTo>
                      <a:lnTo>
                        <a:pt x="1900" y="1755"/>
                      </a:lnTo>
                      <a:cubicBezTo>
                        <a:pt x="2158" y="1755"/>
                        <a:pt x="2344" y="1511"/>
                        <a:pt x="2275" y="1263"/>
                      </a:cubicBezTo>
                      <a:lnTo>
                        <a:pt x="2003" y="286"/>
                      </a:lnTo>
                      <a:cubicBezTo>
                        <a:pt x="1955" y="118"/>
                        <a:pt x="1804" y="0"/>
                        <a:pt x="162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30"/>
                <p:cNvSpPr/>
                <p:nvPr/>
              </p:nvSpPr>
              <p:spPr>
                <a:xfrm>
                  <a:off x="5950125" y="1142075"/>
                  <a:ext cx="86950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8" h="447" extrusionOk="0">
                      <a:moveTo>
                        <a:pt x="289" y="0"/>
                      </a:moveTo>
                      <a:cubicBezTo>
                        <a:pt x="245" y="0"/>
                        <a:pt x="207" y="24"/>
                        <a:pt x="186" y="65"/>
                      </a:cubicBezTo>
                      <a:lnTo>
                        <a:pt x="0" y="447"/>
                      </a:lnTo>
                      <a:lnTo>
                        <a:pt x="3478" y="447"/>
                      </a:lnTo>
                      <a:lnTo>
                        <a:pt x="3244" y="55"/>
                      </a:lnTo>
                      <a:cubicBezTo>
                        <a:pt x="3224" y="21"/>
                        <a:pt x="3186" y="0"/>
                        <a:pt x="314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30"/>
                <p:cNvSpPr/>
                <p:nvPr/>
              </p:nvSpPr>
              <p:spPr>
                <a:xfrm>
                  <a:off x="5767525" y="1306600"/>
                  <a:ext cx="255625" cy="4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5" h="1731" extrusionOk="0">
                      <a:moveTo>
                        <a:pt x="406" y="0"/>
                      </a:moveTo>
                      <a:cubicBezTo>
                        <a:pt x="141" y="0"/>
                        <a:pt x="0" y="313"/>
                        <a:pt x="179" y="509"/>
                      </a:cubicBezTo>
                      <a:lnTo>
                        <a:pt x="1187" y="1627"/>
                      </a:lnTo>
                      <a:cubicBezTo>
                        <a:pt x="1242" y="1693"/>
                        <a:pt x="1325" y="1730"/>
                        <a:pt x="1414" y="1730"/>
                      </a:cubicBezTo>
                      <a:lnTo>
                        <a:pt x="8876" y="1730"/>
                      </a:lnTo>
                      <a:cubicBezTo>
                        <a:pt x="8969" y="1730"/>
                        <a:pt x="9051" y="1689"/>
                        <a:pt x="9110" y="1620"/>
                      </a:cubicBezTo>
                      <a:lnTo>
                        <a:pt x="10056" y="502"/>
                      </a:lnTo>
                      <a:cubicBezTo>
                        <a:pt x="10225" y="303"/>
                        <a:pt x="10083" y="0"/>
                        <a:pt x="982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30"/>
                <p:cNvSpPr/>
                <p:nvPr/>
              </p:nvSpPr>
              <p:spPr>
                <a:xfrm>
                  <a:off x="5810175" y="1279850"/>
                  <a:ext cx="157675" cy="3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7" h="1535" extrusionOk="0">
                      <a:moveTo>
                        <a:pt x="38" y="0"/>
                      </a:moveTo>
                      <a:cubicBezTo>
                        <a:pt x="17" y="0"/>
                        <a:pt x="1" y="18"/>
                        <a:pt x="1" y="38"/>
                      </a:cubicBezTo>
                      <a:lnTo>
                        <a:pt x="1" y="1493"/>
                      </a:lnTo>
                      <a:cubicBezTo>
                        <a:pt x="1" y="1514"/>
                        <a:pt x="17" y="1535"/>
                        <a:pt x="38" y="1535"/>
                      </a:cubicBezTo>
                      <a:lnTo>
                        <a:pt x="6265" y="1535"/>
                      </a:lnTo>
                      <a:cubicBezTo>
                        <a:pt x="6289" y="1535"/>
                        <a:pt x="6307" y="1514"/>
                        <a:pt x="6307" y="1493"/>
                      </a:cubicBezTo>
                      <a:lnTo>
                        <a:pt x="6307" y="38"/>
                      </a:lnTo>
                      <a:cubicBezTo>
                        <a:pt x="6307" y="18"/>
                        <a:pt x="6289" y="0"/>
                        <a:pt x="6265" y="0"/>
                      </a:cubicBezTo>
                      <a:close/>
                    </a:path>
                  </a:pathLst>
                </a:custGeom>
                <a:solidFill>
                  <a:srgbClr val="F4D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30"/>
                <p:cNvSpPr/>
                <p:nvPr/>
              </p:nvSpPr>
              <p:spPr>
                <a:xfrm>
                  <a:off x="5865125" y="1237625"/>
                  <a:ext cx="47775" cy="3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373" extrusionOk="0">
                      <a:moveTo>
                        <a:pt x="954" y="0"/>
                      </a:moveTo>
                      <a:cubicBezTo>
                        <a:pt x="428" y="0"/>
                        <a:pt x="1" y="306"/>
                        <a:pt x="1" y="685"/>
                      </a:cubicBezTo>
                      <a:cubicBezTo>
                        <a:pt x="1" y="1063"/>
                        <a:pt x="428" y="1372"/>
                        <a:pt x="954" y="1372"/>
                      </a:cubicBezTo>
                      <a:cubicBezTo>
                        <a:pt x="1480" y="1372"/>
                        <a:pt x="1911" y="1063"/>
                        <a:pt x="1911" y="685"/>
                      </a:cubicBezTo>
                      <a:cubicBezTo>
                        <a:pt x="1911" y="306"/>
                        <a:pt x="1480" y="0"/>
                        <a:pt x="954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30"/>
                <p:cNvSpPr/>
                <p:nvPr/>
              </p:nvSpPr>
              <p:spPr>
                <a:xfrm>
                  <a:off x="5787125" y="1063350"/>
                  <a:ext cx="208500" cy="6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0" h="2592" extrusionOk="0">
                      <a:moveTo>
                        <a:pt x="2684" y="1"/>
                      </a:moveTo>
                      <a:cubicBezTo>
                        <a:pt x="2151" y="42"/>
                        <a:pt x="1507" y="107"/>
                        <a:pt x="774" y="221"/>
                      </a:cubicBezTo>
                      <a:cubicBezTo>
                        <a:pt x="658" y="239"/>
                        <a:pt x="551" y="304"/>
                        <a:pt x="479" y="396"/>
                      </a:cubicBezTo>
                      <a:cubicBezTo>
                        <a:pt x="355" y="555"/>
                        <a:pt x="159" y="820"/>
                        <a:pt x="1" y="1091"/>
                      </a:cubicBezTo>
                      <a:lnTo>
                        <a:pt x="733" y="1091"/>
                      </a:lnTo>
                      <a:cubicBezTo>
                        <a:pt x="909" y="1091"/>
                        <a:pt x="1060" y="1209"/>
                        <a:pt x="1109" y="1377"/>
                      </a:cubicBezTo>
                      <a:lnTo>
                        <a:pt x="1380" y="2354"/>
                      </a:lnTo>
                      <a:cubicBezTo>
                        <a:pt x="1401" y="2436"/>
                        <a:pt x="1398" y="2519"/>
                        <a:pt x="1370" y="2592"/>
                      </a:cubicBezTo>
                      <a:lnTo>
                        <a:pt x="2942" y="2592"/>
                      </a:lnTo>
                      <a:lnTo>
                        <a:pt x="4486" y="720"/>
                      </a:lnTo>
                      <a:lnTo>
                        <a:pt x="2719" y="720"/>
                      </a:lnTo>
                      <a:cubicBezTo>
                        <a:pt x="2698" y="720"/>
                        <a:pt x="2684" y="706"/>
                        <a:pt x="2684" y="689"/>
                      </a:cubicBezTo>
                      <a:lnTo>
                        <a:pt x="2684" y="1"/>
                      </a:lnTo>
                      <a:close/>
                      <a:moveTo>
                        <a:pt x="5680" y="1"/>
                      </a:moveTo>
                      <a:lnTo>
                        <a:pt x="5680" y="689"/>
                      </a:lnTo>
                      <a:cubicBezTo>
                        <a:pt x="5680" y="706"/>
                        <a:pt x="5663" y="720"/>
                        <a:pt x="5646" y="720"/>
                      </a:cubicBezTo>
                      <a:lnTo>
                        <a:pt x="4979" y="720"/>
                      </a:lnTo>
                      <a:lnTo>
                        <a:pt x="3430" y="2592"/>
                      </a:lnTo>
                      <a:lnTo>
                        <a:pt x="4294" y="2592"/>
                      </a:lnTo>
                      <a:lnTo>
                        <a:pt x="6379" y="66"/>
                      </a:lnTo>
                      <a:cubicBezTo>
                        <a:pt x="6128" y="39"/>
                        <a:pt x="5893" y="18"/>
                        <a:pt x="5680" y="1"/>
                      </a:cubicBezTo>
                      <a:close/>
                      <a:moveTo>
                        <a:pt x="6830" y="118"/>
                      </a:moveTo>
                      <a:lnTo>
                        <a:pt x="4779" y="2592"/>
                      </a:lnTo>
                      <a:lnTo>
                        <a:pt x="7187" y="2592"/>
                      </a:lnTo>
                      <a:cubicBezTo>
                        <a:pt x="7160" y="2516"/>
                        <a:pt x="7157" y="2433"/>
                        <a:pt x="7181" y="2347"/>
                      </a:cubicBezTo>
                      <a:lnTo>
                        <a:pt x="7466" y="1374"/>
                      </a:lnTo>
                      <a:cubicBezTo>
                        <a:pt x="7514" y="1205"/>
                        <a:pt x="7665" y="1091"/>
                        <a:pt x="7838" y="1091"/>
                      </a:cubicBezTo>
                      <a:lnTo>
                        <a:pt x="8340" y="1091"/>
                      </a:lnTo>
                      <a:cubicBezTo>
                        <a:pt x="8185" y="820"/>
                        <a:pt x="7986" y="555"/>
                        <a:pt x="7862" y="396"/>
                      </a:cubicBezTo>
                      <a:cubicBezTo>
                        <a:pt x="7789" y="304"/>
                        <a:pt x="7683" y="239"/>
                        <a:pt x="7565" y="221"/>
                      </a:cubicBezTo>
                      <a:cubicBezTo>
                        <a:pt x="7308" y="183"/>
                        <a:pt x="7063" y="149"/>
                        <a:pt x="6830" y="118"/>
                      </a:cubicBezTo>
                      <a:close/>
                    </a:path>
                  </a:pathLst>
                </a:custGeom>
                <a:solidFill>
                  <a:srgbClr val="9EA5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0"/>
                <p:cNvSpPr/>
                <p:nvPr/>
              </p:nvSpPr>
              <p:spPr>
                <a:xfrm>
                  <a:off x="5685625" y="1036800"/>
                  <a:ext cx="387775" cy="11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11" h="4658" extrusionOk="0">
                      <a:moveTo>
                        <a:pt x="10456" y="75"/>
                      </a:moveTo>
                      <a:lnTo>
                        <a:pt x="9685" y="1004"/>
                      </a:lnTo>
                      <a:lnTo>
                        <a:pt x="9706" y="1004"/>
                      </a:lnTo>
                      <a:cubicBezTo>
                        <a:pt x="9723" y="1004"/>
                        <a:pt x="9740" y="1018"/>
                        <a:pt x="9740" y="1039"/>
                      </a:cubicBezTo>
                      <a:lnTo>
                        <a:pt x="9740" y="1063"/>
                      </a:lnTo>
                      <a:cubicBezTo>
                        <a:pt x="9953" y="1080"/>
                        <a:pt x="10188" y="1101"/>
                        <a:pt x="10439" y="1128"/>
                      </a:cubicBezTo>
                      <a:lnTo>
                        <a:pt x="11258" y="137"/>
                      </a:lnTo>
                      <a:cubicBezTo>
                        <a:pt x="10976" y="113"/>
                        <a:pt x="10707" y="93"/>
                        <a:pt x="10456" y="75"/>
                      </a:cubicBezTo>
                      <a:close/>
                      <a:moveTo>
                        <a:pt x="8054" y="0"/>
                      </a:moveTo>
                      <a:cubicBezTo>
                        <a:pt x="7398" y="0"/>
                        <a:pt x="5987" y="31"/>
                        <a:pt x="4070" y="251"/>
                      </a:cubicBezTo>
                      <a:lnTo>
                        <a:pt x="438" y="4630"/>
                      </a:lnTo>
                      <a:cubicBezTo>
                        <a:pt x="280" y="4596"/>
                        <a:pt x="169" y="4534"/>
                        <a:pt x="101" y="4451"/>
                      </a:cubicBezTo>
                      <a:lnTo>
                        <a:pt x="3517" y="316"/>
                      </a:lnTo>
                      <a:lnTo>
                        <a:pt x="3517" y="316"/>
                      </a:lnTo>
                      <a:cubicBezTo>
                        <a:pt x="3118" y="368"/>
                        <a:pt x="2698" y="423"/>
                        <a:pt x="2265" y="492"/>
                      </a:cubicBezTo>
                      <a:cubicBezTo>
                        <a:pt x="2055" y="523"/>
                        <a:pt x="1869" y="633"/>
                        <a:pt x="1738" y="798"/>
                      </a:cubicBezTo>
                      <a:cubicBezTo>
                        <a:pt x="1466" y="1145"/>
                        <a:pt x="988" y="1793"/>
                        <a:pt x="706" y="2391"/>
                      </a:cubicBezTo>
                      <a:cubicBezTo>
                        <a:pt x="455" y="2928"/>
                        <a:pt x="1" y="3650"/>
                        <a:pt x="1" y="4135"/>
                      </a:cubicBezTo>
                      <a:cubicBezTo>
                        <a:pt x="1" y="4445"/>
                        <a:pt x="187" y="4658"/>
                        <a:pt x="731" y="4658"/>
                      </a:cubicBezTo>
                      <a:lnTo>
                        <a:pt x="2578" y="4658"/>
                      </a:lnTo>
                      <a:lnTo>
                        <a:pt x="2763" y="4276"/>
                      </a:lnTo>
                      <a:cubicBezTo>
                        <a:pt x="2781" y="4235"/>
                        <a:pt x="2822" y="4211"/>
                        <a:pt x="2867" y="4211"/>
                      </a:cubicBezTo>
                      <a:lnTo>
                        <a:pt x="5726" y="4211"/>
                      </a:lnTo>
                      <a:cubicBezTo>
                        <a:pt x="5763" y="4211"/>
                        <a:pt x="5801" y="4232"/>
                        <a:pt x="5822" y="4266"/>
                      </a:cubicBezTo>
                      <a:lnTo>
                        <a:pt x="6056" y="4658"/>
                      </a:lnTo>
                      <a:lnTo>
                        <a:pt x="6173" y="4658"/>
                      </a:lnTo>
                      <a:lnTo>
                        <a:pt x="7002" y="3654"/>
                      </a:lnTo>
                      <a:lnTo>
                        <a:pt x="5430" y="3654"/>
                      </a:lnTo>
                      <a:cubicBezTo>
                        <a:pt x="5375" y="3798"/>
                        <a:pt x="5237" y="3908"/>
                        <a:pt x="5065" y="3908"/>
                      </a:cubicBezTo>
                      <a:lnTo>
                        <a:pt x="3610" y="3908"/>
                      </a:lnTo>
                      <a:cubicBezTo>
                        <a:pt x="3352" y="3908"/>
                        <a:pt x="3166" y="3660"/>
                        <a:pt x="3238" y="3409"/>
                      </a:cubicBezTo>
                      <a:lnTo>
                        <a:pt x="3521" y="2436"/>
                      </a:lnTo>
                      <a:cubicBezTo>
                        <a:pt x="3568" y="2267"/>
                        <a:pt x="3724" y="2153"/>
                        <a:pt x="3895" y="2153"/>
                      </a:cubicBezTo>
                      <a:lnTo>
                        <a:pt x="4061" y="2153"/>
                      </a:lnTo>
                      <a:cubicBezTo>
                        <a:pt x="4219" y="1882"/>
                        <a:pt x="4415" y="1617"/>
                        <a:pt x="4539" y="1458"/>
                      </a:cubicBezTo>
                      <a:cubicBezTo>
                        <a:pt x="4611" y="1366"/>
                        <a:pt x="4718" y="1301"/>
                        <a:pt x="4834" y="1283"/>
                      </a:cubicBezTo>
                      <a:cubicBezTo>
                        <a:pt x="5567" y="1169"/>
                        <a:pt x="6211" y="1104"/>
                        <a:pt x="6744" y="1063"/>
                      </a:cubicBezTo>
                      <a:lnTo>
                        <a:pt x="6744" y="1039"/>
                      </a:lnTo>
                      <a:cubicBezTo>
                        <a:pt x="6744" y="1018"/>
                        <a:pt x="6758" y="1004"/>
                        <a:pt x="6779" y="1004"/>
                      </a:cubicBezTo>
                      <a:lnTo>
                        <a:pt x="9190" y="1004"/>
                      </a:lnTo>
                      <a:lnTo>
                        <a:pt x="9981" y="48"/>
                      </a:lnTo>
                      <a:cubicBezTo>
                        <a:pt x="9280" y="10"/>
                        <a:pt x="8743" y="0"/>
                        <a:pt x="8405" y="0"/>
                      </a:cubicBezTo>
                      <a:close/>
                      <a:moveTo>
                        <a:pt x="7490" y="3654"/>
                      </a:moveTo>
                      <a:lnTo>
                        <a:pt x="6658" y="4658"/>
                      </a:lnTo>
                      <a:lnTo>
                        <a:pt x="7525" y="4658"/>
                      </a:lnTo>
                      <a:lnTo>
                        <a:pt x="8354" y="3654"/>
                      </a:lnTo>
                      <a:close/>
                      <a:moveTo>
                        <a:pt x="11722" y="178"/>
                      </a:moveTo>
                      <a:lnTo>
                        <a:pt x="10890" y="1180"/>
                      </a:lnTo>
                      <a:cubicBezTo>
                        <a:pt x="11123" y="1211"/>
                        <a:pt x="11368" y="1245"/>
                        <a:pt x="11625" y="1283"/>
                      </a:cubicBezTo>
                      <a:cubicBezTo>
                        <a:pt x="11743" y="1301"/>
                        <a:pt x="11849" y="1366"/>
                        <a:pt x="11922" y="1458"/>
                      </a:cubicBezTo>
                      <a:cubicBezTo>
                        <a:pt x="12046" y="1617"/>
                        <a:pt x="12245" y="1882"/>
                        <a:pt x="12400" y="2153"/>
                      </a:cubicBezTo>
                      <a:lnTo>
                        <a:pt x="12795" y="2153"/>
                      </a:lnTo>
                      <a:cubicBezTo>
                        <a:pt x="12971" y="2153"/>
                        <a:pt x="13122" y="2271"/>
                        <a:pt x="13170" y="2439"/>
                      </a:cubicBezTo>
                      <a:lnTo>
                        <a:pt x="13442" y="3416"/>
                      </a:lnTo>
                      <a:cubicBezTo>
                        <a:pt x="13511" y="3664"/>
                        <a:pt x="13325" y="3908"/>
                        <a:pt x="13067" y="3908"/>
                      </a:cubicBezTo>
                      <a:lnTo>
                        <a:pt x="11612" y="3908"/>
                      </a:lnTo>
                      <a:cubicBezTo>
                        <a:pt x="11440" y="3908"/>
                        <a:pt x="11303" y="3798"/>
                        <a:pt x="11247" y="3654"/>
                      </a:cubicBezTo>
                      <a:lnTo>
                        <a:pt x="8839" y="3654"/>
                      </a:lnTo>
                      <a:lnTo>
                        <a:pt x="8006" y="4658"/>
                      </a:lnTo>
                      <a:lnTo>
                        <a:pt x="10580" y="4658"/>
                      </a:lnTo>
                      <a:lnTo>
                        <a:pt x="10766" y="4276"/>
                      </a:lnTo>
                      <a:cubicBezTo>
                        <a:pt x="10787" y="4235"/>
                        <a:pt x="10825" y="4211"/>
                        <a:pt x="10869" y="4211"/>
                      </a:cubicBezTo>
                      <a:lnTo>
                        <a:pt x="13632" y="4211"/>
                      </a:lnTo>
                      <a:lnTo>
                        <a:pt x="15510" y="1937"/>
                      </a:lnTo>
                      <a:cubicBezTo>
                        <a:pt x="15245" y="1486"/>
                        <a:pt x="14925" y="1059"/>
                        <a:pt x="14722" y="798"/>
                      </a:cubicBezTo>
                      <a:cubicBezTo>
                        <a:pt x="14591" y="633"/>
                        <a:pt x="14405" y="523"/>
                        <a:pt x="14199" y="492"/>
                      </a:cubicBezTo>
                      <a:cubicBezTo>
                        <a:pt x="13291" y="351"/>
                        <a:pt x="12462" y="251"/>
                        <a:pt x="11722" y="178"/>
                      </a:cubicBezTo>
                      <a:close/>
                    </a:path>
                  </a:pathLst>
                </a:custGeom>
                <a:solidFill>
                  <a:srgbClr val="A178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0"/>
                <p:cNvSpPr/>
                <p:nvPr/>
              </p:nvSpPr>
              <p:spPr>
                <a:xfrm>
                  <a:off x="5853144" y="1061735"/>
                  <a:ext cx="76191" cy="19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" h="778" extrusionOk="0">
                      <a:moveTo>
                        <a:pt x="35" y="0"/>
                      </a:moveTo>
                      <a:cubicBezTo>
                        <a:pt x="14" y="0"/>
                        <a:pt x="0" y="14"/>
                        <a:pt x="0" y="35"/>
                      </a:cubicBezTo>
                      <a:lnTo>
                        <a:pt x="0" y="59"/>
                      </a:lnTo>
                      <a:lnTo>
                        <a:pt x="0" y="747"/>
                      </a:lnTo>
                      <a:cubicBezTo>
                        <a:pt x="0" y="764"/>
                        <a:pt x="14" y="778"/>
                        <a:pt x="35" y="778"/>
                      </a:cubicBezTo>
                      <a:lnTo>
                        <a:pt x="1802" y="778"/>
                      </a:lnTo>
                      <a:lnTo>
                        <a:pt x="2446" y="0"/>
                      </a:lnTo>
                      <a:close/>
                      <a:moveTo>
                        <a:pt x="2941" y="0"/>
                      </a:moveTo>
                      <a:lnTo>
                        <a:pt x="2295" y="778"/>
                      </a:lnTo>
                      <a:lnTo>
                        <a:pt x="2962" y="778"/>
                      </a:lnTo>
                      <a:cubicBezTo>
                        <a:pt x="2979" y="778"/>
                        <a:pt x="2996" y="764"/>
                        <a:pt x="2996" y="747"/>
                      </a:cubicBezTo>
                      <a:lnTo>
                        <a:pt x="2996" y="59"/>
                      </a:lnTo>
                      <a:lnTo>
                        <a:pt x="2996" y="35"/>
                      </a:lnTo>
                      <a:cubicBezTo>
                        <a:pt x="2996" y="14"/>
                        <a:pt x="2979" y="0"/>
                        <a:pt x="2962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30"/>
                <p:cNvSpPr/>
                <p:nvPr/>
              </p:nvSpPr>
              <p:spPr>
                <a:xfrm>
                  <a:off x="5764150" y="1090148"/>
                  <a:ext cx="58626" cy="44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5" h="1755" extrusionOk="0">
                      <a:moveTo>
                        <a:pt x="729" y="0"/>
                      </a:moveTo>
                      <a:cubicBezTo>
                        <a:pt x="558" y="0"/>
                        <a:pt x="402" y="114"/>
                        <a:pt x="355" y="283"/>
                      </a:cubicBezTo>
                      <a:lnTo>
                        <a:pt x="72" y="1256"/>
                      </a:lnTo>
                      <a:cubicBezTo>
                        <a:pt x="0" y="1507"/>
                        <a:pt x="186" y="1755"/>
                        <a:pt x="444" y="1755"/>
                      </a:cubicBezTo>
                      <a:lnTo>
                        <a:pt x="1899" y="1755"/>
                      </a:lnTo>
                      <a:cubicBezTo>
                        <a:pt x="2071" y="1755"/>
                        <a:pt x="2209" y="1645"/>
                        <a:pt x="2264" y="1501"/>
                      </a:cubicBezTo>
                      <a:cubicBezTo>
                        <a:pt x="2292" y="1428"/>
                        <a:pt x="2295" y="1345"/>
                        <a:pt x="2274" y="1263"/>
                      </a:cubicBezTo>
                      <a:lnTo>
                        <a:pt x="2003" y="286"/>
                      </a:lnTo>
                      <a:cubicBezTo>
                        <a:pt x="1954" y="118"/>
                        <a:pt x="1803" y="0"/>
                        <a:pt x="1627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30"/>
                <p:cNvSpPr/>
                <p:nvPr/>
              </p:nvSpPr>
              <p:spPr>
                <a:xfrm>
                  <a:off x="5748933" y="1141381"/>
                  <a:ext cx="89236" cy="11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0" h="447" extrusionOk="0">
                      <a:moveTo>
                        <a:pt x="290" y="0"/>
                      </a:moveTo>
                      <a:cubicBezTo>
                        <a:pt x="245" y="0"/>
                        <a:pt x="204" y="24"/>
                        <a:pt x="186" y="65"/>
                      </a:cubicBezTo>
                      <a:lnTo>
                        <a:pt x="1" y="447"/>
                      </a:lnTo>
                      <a:lnTo>
                        <a:pt x="3479" y="447"/>
                      </a:lnTo>
                      <a:lnTo>
                        <a:pt x="3245" y="55"/>
                      </a:lnTo>
                      <a:cubicBezTo>
                        <a:pt x="3224" y="21"/>
                        <a:pt x="3186" y="0"/>
                        <a:pt x="3149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30"/>
                <p:cNvSpPr/>
                <p:nvPr/>
              </p:nvSpPr>
              <p:spPr>
                <a:xfrm>
                  <a:off x="5965413" y="1089800"/>
                  <a:ext cx="58623" cy="4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6" h="1755" extrusionOk="0">
                      <a:moveTo>
                        <a:pt x="682" y="0"/>
                      </a:moveTo>
                      <a:cubicBezTo>
                        <a:pt x="509" y="0"/>
                        <a:pt x="358" y="114"/>
                        <a:pt x="310" y="283"/>
                      </a:cubicBezTo>
                      <a:lnTo>
                        <a:pt x="25" y="1256"/>
                      </a:lnTo>
                      <a:cubicBezTo>
                        <a:pt x="1" y="1342"/>
                        <a:pt x="4" y="1425"/>
                        <a:pt x="31" y="1501"/>
                      </a:cubicBezTo>
                      <a:cubicBezTo>
                        <a:pt x="87" y="1645"/>
                        <a:pt x="224" y="1755"/>
                        <a:pt x="396" y="1755"/>
                      </a:cubicBezTo>
                      <a:lnTo>
                        <a:pt x="1851" y="1755"/>
                      </a:lnTo>
                      <a:cubicBezTo>
                        <a:pt x="2109" y="1755"/>
                        <a:pt x="2295" y="1511"/>
                        <a:pt x="2226" y="1263"/>
                      </a:cubicBezTo>
                      <a:lnTo>
                        <a:pt x="1954" y="286"/>
                      </a:lnTo>
                      <a:cubicBezTo>
                        <a:pt x="1906" y="118"/>
                        <a:pt x="1755" y="0"/>
                        <a:pt x="1579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0"/>
                <p:cNvSpPr/>
                <p:nvPr/>
              </p:nvSpPr>
              <p:spPr>
                <a:xfrm>
                  <a:off x="6033800" y="1094150"/>
                  <a:ext cx="63325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3" h="2364" extrusionOk="0">
                      <a:moveTo>
                        <a:pt x="1779" y="1"/>
                      </a:moveTo>
                      <a:lnTo>
                        <a:pt x="0" y="2144"/>
                      </a:lnTo>
                      <a:lnTo>
                        <a:pt x="131" y="2364"/>
                      </a:lnTo>
                      <a:lnTo>
                        <a:pt x="1803" y="2364"/>
                      </a:lnTo>
                      <a:cubicBezTo>
                        <a:pt x="2347" y="2364"/>
                        <a:pt x="2533" y="2151"/>
                        <a:pt x="2533" y="1841"/>
                      </a:cubicBezTo>
                      <a:cubicBezTo>
                        <a:pt x="2533" y="1356"/>
                        <a:pt x="2082" y="634"/>
                        <a:pt x="1827" y="97"/>
                      </a:cubicBezTo>
                      <a:cubicBezTo>
                        <a:pt x="1814" y="66"/>
                        <a:pt x="1796" y="31"/>
                        <a:pt x="1779" y="1"/>
                      </a:cubicBezTo>
                      <a:close/>
                    </a:path>
                  </a:pathLst>
                </a:custGeom>
                <a:solidFill>
                  <a:srgbClr val="A178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0"/>
                <p:cNvSpPr/>
                <p:nvPr/>
              </p:nvSpPr>
              <p:spPr>
                <a:xfrm>
                  <a:off x="5947920" y="1141929"/>
                  <a:ext cx="89237" cy="11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8" h="447" extrusionOk="0">
                      <a:moveTo>
                        <a:pt x="289" y="0"/>
                      </a:moveTo>
                      <a:cubicBezTo>
                        <a:pt x="245" y="0"/>
                        <a:pt x="207" y="24"/>
                        <a:pt x="186" y="65"/>
                      </a:cubicBezTo>
                      <a:lnTo>
                        <a:pt x="0" y="447"/>
                      </a:lnTo>
                      <a:lnTo>
                        <a:pt x="2684" y="447"/>
                      </a:lnTo>
                      <a:lnTo>
                        <a:pt x="3052" y="0"/>
                      </a:lnTo>
                      <a:close/>
                      <a:moveTo>
                        <a:pt x="3347" y="227"/>
                      </a:moveTo>
                      <a:lnTo>
                        <a:pt x="3168" y="447"/>
                      </a:lnTo>
                      <a:lnTo>
                        <a:pt x="3478" y="447"/>
                      </a:lnTo>
                      <a:lnTo>
                        <a:pt x="3347" y="227"/>
                      </a:ln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0"/>
                <p:cNvSpPr/>
                <p:nvPr/>
              </p:nvSpPr>
              <p:spPr>
                <a:xfrm>
                  <a:off x="5860650" y="1081325"/>
                  <a:ext cx="50950" cy="4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8" h="1873" extrusionOk="0">
                      <a:moveTo>
                        <a:pt x="1545" y="1"/>
                      </a:moveTo>
                      <a:lnTo>
                        <a:pt x="1" y="1873"/>
                      </a:lnTo>
                      <a:lnTo>
                        <a:pt x="489" y="1873"/>
                      </a:lnTo>
                      <a:lnTo>
                        <a:pt x="2038" y="1"/>
                      </a:lnTo>
                      <a:close/>
                    </a:path>
                  </a:pathLst>
                </a:custGeom>
                <a:solidFill>
                  <a:srgbClr val="D5DA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0"/>
                <p:cNvSpPr/>
                <p:nvPr/>
              </p:nvSpPr>
              <p:spPr>
                <a:xfrm>
                  <a:off x="5839925" y="1037975"/>
                  <a:ext cx="107125" cy="1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4611" extrusionOk="0">
                      <a:moveTo>
                        <a:pt x="3809" y="1"/>
                      </a:moveTo>
                      <a:lnTo>
                        <a:pt x="3018" y="957"/>
                      </a:lnTo>
                      <a:lnTo>
                        <a:pt x="3513" y="957"/>
                      </a:lnTo>
                      <a:lnTo>
                        <a:pt x="4284" y="28"/>
                      </a:lnTo>
                      <a:cubicBezTo>
                        <a:pt x="4119" y="18"/>
                        <a:pt x="3961" y="8"/>
                        <a:pt x="3809" y="1"/>
                      </a:cubicBezTo>
                      <a:close/>
                      <a:moveTo>
                        <a:pt x="830" y="3607"/>
                      </a:moveTo>
                      <a:lnTo>
                        <a:pt x="1" y="4611"/>
                      </a:lnTo>
                      <a:lnTo>
                        <a:pt x="486" y="4611"/>
                      </a:lnTo>
                      <a:lnTo>
                        <a:pt x="1318" y="3607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30"/>
                <p:cNvSpPr/>
                <p:nvPr/>
              </p:nvSpPr>
              <p:spPr>
                <a:xfrm>
                  <a:off x="5898263" y="1061735"/>
                  <a:ext cx="30364" cy="19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0" h="778" extrusionOk="0">
                      <a:moveTo>
                        <a:pt x="644" y="0"/>
                      </a:moveTo>
                      <a:lnTo>
                        <a:pt x="0" y="778"/>
                      </a:lnTo>
                      <a:lnTo>
                        <a:pt x="493" y="778"/>
                      </a:lnTo>
                      <a:lnTo>
                        <a:pt x="1139" y="0"/>
                      </a:lnTo>
                      <a:close/>
                    </a:path>
                  </a:pathLst>
                </a:custGeom>
                <a:solidFill>
                  <a:srgbClr val="9D9D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0"/>
                <p:cNvSpPr/>
                <p:nvPr/>
              </p:nvSpPr>
              <p:spPr>
                <a:xfrm>
                  <a:off x="5688125" y="1043075"/>
                  <a:ext cx="99275" cy="10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" h="4380" extrusionOk="0">
                      <a:moveTo>
                        <a:pt x="3970" y="0"/>
                      </a:moveTo>
                      <a:cubicBezTo>
                        <a:pt x="3789" y="21"/>
                        <a:pt x="3603" y="41"/>
                        <a:pt x="3417" y="65"/>
                      </a:cubicBezTo>
                      <a:lnTo>
                        <a:pt x="1" y="4200"/>
                      </a:lnTo>
                      <a:cubicBezTo>
                        <a:pt x="69" y="4283"/>
                        <a:pt x="180" y="4345"/>
                        <a:pt x="338" y="4379"/>
                      </a:cubicBezTo>
                      <a:lnTo>
                        <a:pt x="3970" y="0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30"/>
                <p:cNvSpPr/>
                <p:nvPr/>
              </p:nvSpPr>
              <p:spPr>
                <a:xfrm>
                  <a:off x="6026400" y="1085225"/>
                  <a:ext cx="518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5" h="2502" extrusionOk="0">
                      <a:moveTo>
                        <a:pt x="1879" y="0"/>
                      </a:moveTo>
                      <a:lnTo>
                        <a:pt x="1" y="2274"/>
                      </a:lnTo>
                      <a:lnTo>
                        <a:pt x="97" y="2274"/>
                      </a:lnTo>
                      <a:cubicBezTo>
                        <a:pt x="135" y="2274"/>
                        <a:pt x="173" y="2295"/>
                        <a:pt x="193" y="2329"/>
                      </a:cubicBezTo>
                      <a:lnTo>
                        <a:pt x="296" y="2501"/>
                      </a:lnTo>
                      <a:lnTo>
                        <a:pt x="2075" y="358"/>
                      </a:lnTo>
                      <a:cubicBezTo>
                        <a:pt x="2016" y="237"/>
                        <a:pt x="1951" y="117"/>
                        <a:pt x="1879" y="0"/>
                      </a:cubicBez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30"/>
                <p:cNvSpPr/>
                <p:nvPr/>
              </p:nvSpPr>
              <p:spPr>
                <a:xfrm>
                  <a:off x="6015828" y="1141929"/>
                  <a:ext cx="18500" cy="11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" h="447" extrusionOk="0">
                      <a:moveTo>
                        <a:pt x="369" y="0"/>
                      </a:moveTo>
                      <a:lnTo>
                        <a:pt x="1" y="447"/>
                      </a:lnTo>
                      <a:lnTo>
                        <a:pt x="485" y="447"/>
                      </a:lnTo>
                      <a:lnTo>
                        <a:pt x="664" y="227"/>
                      </a:lnTo>
                      <a:lnTo>
                        <a:pt x="561" y="55"/>
                      </a:lnTo>
                      <a:cubicBezTo>
                        <a:pt x="541" y="21"/>
                        <a:pt x="503" y="0"/>
                        <a:pt x="465" y="0"/>
                      </a:cubicBezTo>
                      <a:close/>
                    </a:path>
                  </a:pathLst>
                </a:custGeom>
                <a:solidFill>
                  <a:srgbClr val="9D9D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30"/>
                <p:cNvSpPr/>
                <p:nvPr/>
              </p:nvSpPr>
              <p:spPr>
                <a:xfrm>
                  <a:off x="5894475" y="1064975"/>
                  <a:ext cx="63400" cy="6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6" h="2527" extrusionOk="0">
                      <a:moveTo>
                        <a:pt x="2085" y="1"/>
                      </a:moveTo>
                      <a:lnTo>
                        <a:pt x="0" y="2527"/>
                      </a:lnTo>
                      <a:lnTo>
                        <a:pt x="485" y="2527"/>
                      </a:lnTo>
                      <a:lnTo>
                        <a:pt x="2536" y="53"/>
                      </a:lnTo>
                      <a:cubicBezTo>
                        <a:pt x="2381" y="36"/>
                        <a:pt x="2229" y="18"/>
                        <a:pt x="2085" y="1"/>
                      </a:cubicBezTo>
                      <a:close/>
                    </a:path>
                  </a:pathLst>
                </a:custGeom>
                <a:solidFill>
                  <a:srgbClr val="D5DA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30"/>
                <p:cNvSpPr/>
                <p:nvPr/>
              </p:nvSpPr>
              <p:spPr>
                <a:xfrm>
                  <a:off x="5873750" y="1040225"/>
                  <a:ext cx="104950" cy="11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8" h="4521" extrusionOk="0">
                      <a:moveTo>
                        <a:pt x="3733" y="0"/>
                      </a:moveTo>
                      <a:lnTo>
                        <a:pt x="2914" y="991"/>
                      </a:lnTo>
                      <a:cubicBezTo>
                        <a:pt x="3058" y="1008"/>
                        <a:pt x="3210" y="1026"/>
                        <a:pt x="3365" y="1043"/>
                      </a:cubicBezTo>
                      <a:lnTo>
                        <a:pt x="4197" y="41"/>
                      </a:lnTo>
                      <a:cubicBezTo>
                        <a:pt x="4035" y="28"/>
                        <a:pt x="3881" y="11"/>
                        <a:pt x="3733" y="0"/>
                      </a:cubicBezTo>
                      <a:close/>
                      <a:moveTo>
                        <a:pt x="829" y="3517"/>
                      </a:moveTo>
                      <a:lnTo>
                        <a:pt x="0" y="4521"/>
                      </a:lnTo>
                      <a:lnTo>
                        <a:pt x="481" y="4521"/>
                      </a:lnTo>
                      <a:lnTo>
                        <a:pt x="1314" y="3517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0"/>
                <p:cNvSpPr/>
                <p:nvPr/>
              </p:nvSpPr>
              <p:spPr>
                <a:xfrm>
                  <a:off x="5630250" y="1286850"/>
                  <a:ext cx="151650" cy="8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6" h="3520" extrusionOk="0">
                      <a:moveTo>
                        <a:pt x="409" y="1"/>
                      </a:moveTo>
                      <a:cubicBezTo>
                        <a:pt x="200" y="1"/>
                        <a:pt x="0" y="164"/>
                        <a:pt x="0" y="411"/>
                      </a:cubicBezTo>
                      <a:cubicBezTo>
                        <a:pt x="0" y="1454"/>
                        <a:pt x="110" y="2985"/>
                        <a:pt x="740" y="2985"/>
                      </a:cubicBezTo>
                      <a:cubicBezTo>
                        <a:pt x="740" y="2985"/>
                        <a:pt x="3737" y="3412"/>
                        <a:pt x="4308" y="3508"/>
                      </a:cubicBezTo>
                      <a:cubicBezTo>
                        <a:pt x="4358" y="3516"/>
                        <a:pt x="4411" y="3520"/>
                        <a:pt x="4467" y="3520"/>
                      </a:cubicBezTo>
                      <a:cubicBezTo>
                        <a:pt x="5046" y="3520"/>
                        <a:pt x="5885" y="3105"/>
                        <a:pt x="5973" y="2889"/>
                      </a:cubicBezTo>
                      <a:cubicBezTo>
                        <a:pt x="6066" y="2652"/>
                        <a:pt x="4590" y="2342"/>
                        <a:pt x="4590" y="2342"/>
                      </a:cubicBezTo>
                      <a:lnTo>
                        <a:pt x="692" y="119"/>
                      </a:lnTo>
                      <a:cubicBezTo>
                        <a:pt x="609" y="38"/>
                        <a:pt x="508" y="1"/>
                        <a:pt x="409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0"/>
                <p:cNvSpPr/>
                <p:nvPr/>
              </p:nvSpPr>
              <p:spPr>
                <a:xfrm>
                  <a:off x="5656575" y="1295575"/>
                  <a:ext cx="81625" cy="5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5" h="2114" extrusionOk="0">
                      <a:moveTo>
                        <a:pt x="0" y="1"/>
                      </a:moveTo>
                      <a:lnTo>
                        <a:pt x="334" y="1201"/>
                      </a:lnTo>
                      <a:cubicBezTo>
                        <a:pt x="396" y="1432"/>
                        <a:pt x="588" y="1607"/>
                        <a:pt x="823" y="1652"/>
                      </a:cubicBezTo>
                      <a:lnTo>
                        <a:pt x="3265" y="2113"/>
                      </a:lnTo>
                      <a:lnTo>
                        <a:pt x="2598" y="1291"/>
                      </a:lnTo>
                      <a:cubicBezTo>
                        <a:pt x="2202" y="809"/>
                        <a:pt x="1679" y="469"/>
                        <a:pt x="1080" y="30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0"/>
                <p:cNvSpPr/>
                <p:nvPr/>
              </p:nvSpPr>
              <p:spPr>
                <a:xfrm>
                  <a:off x="5669975" y="1306600"/>
                  <a:ext cx="2642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60" extrusionOk="0">
                      <a:moveTo>
                        <a:pt x="531" y="0"/>
                      </a:moveTo>
                      <a:cubicBezTo>
                        <a:pt x="238" y="0"/>
                        <a:pt x="1" y="237"/>
                        <a:pt x="1" y="530"/>
                      </a:cubicBezTo>
                      <a:cubicBezTo>
                        <a:pt x="1" y="822"/>
                        <a:pt x="238" y="1060"/>
                        <a:pt x="531" y="1060"/>
                      </a:cubicBezTo>
                      <a:cubicBezTo>
                        <a:pt x="823" y="1060"/>
                        <a:pt x="1057" y="822"/>
                        <a:pt x="1057" y="530"/>
                      </a:cubicBezTo>
                      <a:cubicBezTo>
                        <a:pt x="1057" y="237"/>
                        <a:pt x="823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30"/>
                <p:cNvSpPr/>
                <p:nvPr/>
              </p:nvSpPr>
              <p:spPr>
                <a:xfrm>
                  <a:off x="5698975" y="1320350"/>
                  <a:ext cx="18500" cy="1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741" extrusionOk="0">
                      <a:moveTo>
                        <a:pt x="368" y="0"/>
                      </a:moveTo>
                      <a:cubicBezTo>
                        <a:pt x="165" y="0"/>
                        <a:pt x="0" y="169"/>
                        <a:pt x="0" y="372"/>
                      </a:cubicBezTo>
                      <a:cubicBezTo>
                        <a:pt x="0" y="575"/>
                        <a:pt x="165" y="740"/>
                        <a:pt x="368" y="740"/>
                      </a:cubicBezTo>
                      <a:cubicBezTo>
                        <a:pt x="571" y="740"/>
                        <a:pt x="740" y="575"/>
                        <a:pt x="740" y="372"/>
                      </a:cubicBezTo>
                      <a:cubicBezTo>
                        <a:pt x="740" y="169"/>
                        <a:pt x="571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30"/>
                <p:cNvSpPr/>
                <p:nvPr/>
              </p:nvSpPr>
              <p:spPr>
                <a:xfrm>
                  <a:off x="5709050" y="1243975"/>
                  <a:ext cx="32175" cy="3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7" h="1360" extrusionOk="0">
                      <a:moveTo>
                        <a:pt x="1286" y="0"/>
                      </a:moveTo>
                      <a:lnTo>
                        <a:pt x="1286" y="0"/>
                      </a:lnTo>
                      <a:cubicBezTo>
                        <a:pt x="1286" y="1"/>
                        <a:pt x="788" y="537"/>
                        <a:pt x="0" y="610"/>
                      </a:cubicBezTo>
                      <a:lnTo>
                        <a:pt x="1107" y="1359"/>
                      </a:lnTo>
                      <a:lnTo>
                        <a:pt x="1286" y="0"/>
                      </a:ln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30"/>
                <p:cNvSpPr/>
                <p:nvPr/>
              </p:nvSpPr>
              <p:spPr>
                <a:xfrm>
                  <a:off x="5640725" y="1186600"/>
                  <a:ext cx="97225" cy="6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9" h="2545" extrusionOk="0">
                      <a:moveTo>
                        <a:pt x="751" y="0"/>
                      </a:moveTo>
                      <a:cubicBezTo>
                        <a:pt x="647" y="0"/>
                        <a:pt x="542" y="8"/>
                        <a:pt x="438" y="25"/>
                      </a:cubicBezTo>
                      <a:cubicBezTo>
                        <a:pt x="183" y="66"/>
                        <a:pt x="1" y="296"/>
                        <a:pt x="18" y="555"/>
                      </a:cubicBezTo>
                      <a:lnTo>
                        <a:pt x="104" y="1721"/>
                      </a:lnTo>
                      <a:cubicBezTo>
                        <a:pt x="118" y="1941"/>
                        <a:pt x="280" y="2127"/>
                        <a:pt x="496" y="2172"/>
                      </a:cubicBezTo>
                      <a:lnTo>
                        <a:pt x="2196" y="2533"/>
                      </a:lnTo>
                      <a:cubicBezTo>
                        <a:pt x="2231" y="2541"/>
                        <a:pt x="2266" y="2545"/>
                        <a:pt x="2301" y="2545"/>
                      </a:cubicBezTo>
                      <a:cubicBezTo>
                        <a:pt x="2377" y="2545"/>
                        <a:pt x="2452" y="2527"/>
                        <a:pt x="2523" y="2492"/>
                      </a:cubicBezTo>
                      <a:lnTo>
                        <a:pt x="3720" y="1893"/>
                      </a:lnTo>
                      <a:cubicBezTo>
                        <a:pt x="3878" y="1814"/>
                        <a:pt x="3889" y="1597"/>
                        <a:pt x="3737" y="1504"/>
                      </a:cubicBezTo>
                      <a:lnTo>
                        <a:pt x="1811" y="304"/>
                      </a:lnTo>
                      <a:cubicBezTo>
                        <a:pt x="1491" y="104"/>
                        <a:pt x="1124" y="0"/>
                        <a:pt x="751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30"/>
                <p:cNvSpPr/>
                <p:nvPr/>
              </p:nvSpPr>
              <p:spPr>
                <a:xfrm>
                  <a:off x="5684950" y="1215600"/>
                  <a:ext cx="26425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57" extrusionOk="0">
                      <a:moveTo>
                        <a:pt x="526" y="0"/>
                      </a:moveTo>
                      <a:cubicBezTo>
                        <a:pt x="234" y="0"/>
                        <a:pt x="0" y="238"/>
                        <a:pt x="0" y="530"/>
                      </a:cubicBezTo>
                      <a:cubicBezTo>
                        <a:pt x="0" y="819"/>
                        <a:pt x="234" y="1056"/>
                        <a:pt x="526" y="1056"/>
                      </a:cubicBezTo>
                      <a:cubicBezTo>
                        <a:pt x="820" y="1056"/>
                        <a:pt x="1057" y="819"/>
                        <a:pt x="1057" y="530"/>
                      </a:cubicBezTo>
                      <a:cubicBezTo>
                        <a:pt x="1057" y="238"/>
                        <a:pt x="820" y="0"/>
                        <a:pt x="5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0"/>
                <p:cNvSpPr/>
                <p:nvPr/>
              </p:nvSpPr>
              <p:spPr>
                <a:xfrm>
                  <a:off x="5654675" y="1200800"/>
                  <a:ext cx="31075" cy="3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" h="1243" extrusionOk="0">
                      <a:moveTo>
                        <a:pt x="623" y="1"/>
                      </a:moveTo>
                      <a:cubicBezTo>
                        <a:pt x="279" y="1"/>
                        <a:pt x="0" y="276"/>
                        <a:pt x="0" y="620"/>
                      </a:cubicBezTo>
                      <a:cubicBezTo>
                        <a:pt x="0" y="964"/>
                        <a:pt x="279" y="1243"/>
                        <a:pt x="623" y="1243"/>
                      </a:cubicBezTo>
                      <a:cubicBezTo>
                        <a:pt x="964" y="1243"/>
                        <a:pt x="1242" y="964"/>
                        <a:pt x="1242" y="620"/>
                      </a:cubicBezTo>
                      <a:cubicBezTo>
                        <a:pt x="1242" y="276"/>
                        <a:pt x="964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30"/>
                <p:cNvSpPr/>
                <p:nvPr/>
              </p:nvSpPr>
              <p:spPr>
                <a:xfrm>
                  <a:off x="6000925" y="1286850"/>
                  <a:ext cx="151750" cy="8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" h="3520" extrusionOk="0">
                      <a:moveTo>
                        <a:pt x="5659" y="1"/>
                      </a:moveTo>
                      <a:cubicBezTo>
                        <a:pt x="5559" y="1"/>
                        <a:pt x="5458" y="38"/>
                        <a:pt x="5375" y="119"/>
                      </a:cubicBezTo>
                      <a:lnTo>
                        <a:pt x="1481" y="2342"/>
                      </a:lnTo>
                      <a:cubicBezTo>
                        <a:pt x="1481" y="2342"/>
                        <a:pt x="1" y="2652"/>
                        <a:pt x="98" y="2889"/>
                      </a:cubicBezTo>
                      <a:cubicBezTo>
                        <a:pt x="182" y="3105"/>
                        <a:pt x="1023" y="3520"/>
                        <a:pt x="1604" y="3520"/>
                      </a:cubicBezTo>
                      <a:cubicBezTo>
                        <a:pt x="1660" y="3520"/>
                        <a:pt x="1713" y="3516"/>
                        <a:pt x="1763" y="3508"/>
                      </a:cubicBezTo>
                      <a:cubicBezTo>
                        <a:pt x="2333" y="3412"/>
                        <a:pt x="5327" y="2985"/>
                        <a:pt x="5327" y="2985"/>
                      </a:cubicBezTo>
                      <a:cubicBezTo>
                        <a:pt x="5957" y="2985"/>
                        <a:pt x="6066" y="1454"/>
                        <a:pt x="6070" y="411"/>
                      </a:cubicBezTo>
                      <a:cubicBezTo>
                        <a:pt x="6070" y="164"/>
                        <a:pt x="5868" y="1"/>
                        <a:pt x="5659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30"/>
                <p:cNvSpPr/>
                <p:nvPr/>
              </p:nvSpPr>
              <p:spPr>
                <a:xfrm>
                  <a:off x="6044625" y="1295575"/>
                  <a:ext cx="81650" cy="5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6" h="2114" extrusionOk="0">
                      <a:moveTo>
                        <a:pt x="3266" y="1"/>
                      </a:moveTo>
                      <a:lnTo>
                        <a:pt x="2186" y="300"/>
                      </a:lnTo>
                      <a:cubicBezTo>
                        <a:pt x="1587" y="469"/>
                        <a:pt x="1064" y="809"/>
                        <a:pt x="671" y="1291"/>
                      </a:cubicBezTo>
                      <a:lnTo>
                        <a:pt x="1" y="2113"/>
                      </a:lnTo>
                      <a:lnTo>
                        <a:pt x="2443" y="1652"/>
                      </a:lnTo>
                      <a:cubicBezTo>
                        <a:pt x="2678" y="1607"/>
                        <a:pt x="2870" y="1432"/>
                        <a:pt x="2935" y="1201"/>
                      </a:cubicBezTo>
                      <a:lnTo>
                        <a:pt x="3266" y="1"/>
                      </a:ln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30"/>
                <p:cNvSpPr/>
                <p:nvPr/>
              </p:nvSpPr>
              <p:spPr>
                <a:xfrm>
                  <a:off x="6086425" y="1306600"/>
                  <a:ext cx="2642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60" extrusionOk="0">
                      <a:moveTo>
                        <a:pt x="531" y="0"/>
                      </a:moveTo>
                      <a:cubicBezTo>
                        <a:pt x="238" y="0"/>
                        <a:pt x="1" y="237"/>
                        <a:pt x="1" y="530"/>
                      </a:cubicBezTo>
                      <a:cubicBezTo>
                        <a:pt x="1" y="822"/>
                        <a:pt x="238" y="1060"/>
                        <a:pt x="531" y="1060"/>
                      </a:cubicBezTo>
                      <a:cubicBezTo>
                        <a:pt x="820" y="1060"/>
                        <a:pt x="1057" y="822"/>
                        <a:pt x="1057" y="530"/>
                      </a:cubicBezTo>
                      <a:cubicBezTo>
                        <a:pt x="1057" y="237"/>
                        <a:pt x="820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30"/>
                <p:cNvSpPr/>
                <p:nvPr/>
              </p:nvSpPr>
              <p:spPr>
                <a:xfrm>
                  <a:off x="6065450" y="1320350"/>
                  <a:ext cx="18500" cy="1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741" extrusionOk="0">
                      <a:moveTo>
                        <a:pt x="368" y="0"/>
                      </a:moveTo>
                      <a:cubicBezTo>
                        <a:pt x="165" y="0"/>
                        <a:pt x="0" y="169"/>
                        <a:pt x="0" y="372"/>
                      </a:cubicBezTo>
                      <a:cubicBezTo>
                        <a:pt x="0" y="575"/>
                        <a:pt x="165" y="740"/>
                        <a:pt x="368" y="740"/>
                      </a:cubicBezTo>
                      <a:cubicBezTo>
                        <a:pt x="575" y="740"/>
                        <a:pt x="740" y="575"/>
                        <a:pt x="740" y="372"/>
                      </a:cubicBezTo>
                      <a:cubicBezTo>
                        <a:pt x="740" y="169"/>
                        <a:pt x="575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30"/>
                <p:cNvSpPr/>
                <p:nvPr/>
              </p:nvSpPr>
              <p:spPr>
                <a:xfrm>
                  <a:off x="6041700" y="1243975"/>
                  <a:ext cx="32100" cy="3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1360" extrusionOk="0">
                      <a:moveTo>
                        <a:pt x="1" y="0"/>
                      </a:moveTo>
                      <a:lnTo>
                        <a:pt x="176" y="1359"/>
                      </a:lnTo>
                      <a:lnTo>
                        <a:pt x="1284" y="610"/>
                      </a:lnTo>
                      <a:cubicBezTo>
                        <a:pt x="499" y="537"/>
                        <a:pt x="1" y="1"/>
                        <a:pt x="1" y="0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30"/>
                <p:cNvSpPr/>
                <p:nvPr/>
              </p:nvSpPr>
              <p:spPr>
                <a:xfrm>
                  <a:off x="6044975" y="1186600"/>
                  <a:ext cx="97125" cy="6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5" h="2545" extrusionOk="0">
                      <a:moveTo>
                        <a:pt x="3136" y="0"/>
                      </a:moveTo>
                      <a:cubicBezTo>
                        <a:pt x="2764" y="0"/>
                        <a:pt x="2395" y="104"/>
                        <a:pt x="2075" y="304"/>
                      </a:cubicBezTo>
                      <a:lnTo>
                        <a:pt x="149" y="1504"/>
                      </a:lnTo>
                      <a:cubicBezTo>
                        <a:pt x="1" y="1597"/>
                        <a:pt x="11" y="1814"/>
                        <a:pt x="166" y="1893"/>
                      </a:cubicBezTo>
                      <a:lnTo>
                        <a:pt x="1367" y="2492"/>
                      </a:lnTo>
                      <a:cubicBezTo>
                        <a:pt x="1435" y="2527"/>
                        <a:pt x="1511" y="2545"/>
                        <a:pt x="1588" y="2545"/>
                      </a:cubicBezTo>
                      <a:cubicBezTo>
                        <a:pt x="1623" y="2545"/>
                        <a:pt x="1659" y="2541"/>
                        <a:pt x="1694" y="2533"/>
                      </a:cubicBezTo>
                      <a:lnTo>
                        <a:pt x="3389" y="2172"/>
                      </a:lnTo>
                      <a:cubicBezTo>
                        <a:pt x="3606" y="2127"/>
                        <a:pt x="3768" y="1941"/>
                        <a:pt x="3785" y="1721"/>
                      </a:cubicBezTo>
                      <a:lnTo>
                        <a:pt x="3868" y="555"/>
                      </a:lnTo>
                      <a:cubicBezTo>
                        <a:pt x="3885" y="296"/>
                        <a:pt x="3702" y="66"/>
                        <a:pt x="3448" y="25"/>
                      </a:cubicBezTo>
                      <a:cubicBezTo>
                        <a:pt x="3345" y="8"/>
                        <a:pt x="3240" y="0"/>
                        <a:pt x="3136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30"/>
                <p:cNvSpPr/>
                <p:nvPr/>
              </p:nvSpPr>
              <p:spPr>
                <a:xfrm>
                  <a:off x="6071475" y="1215600"/>
                  <a:ext cx="26500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0" h="1057" extrusionOk="0">
                      <a:moveTo>
                        <a:pt x="530" y="0"/>
                      </a:moveTo>
                      <a:cubicBezTo>
                        <a:pt x="237" y="0"/>
                        <a:pt x="0" y="238"/>
                        <a:pt x="0" y="530"/>
                      </a:cubicBezTo>
                      <a:cubicBezTo>
                        <a:pt x="0" y="819"/>
                        <a:pt x="237" y="1056"/>
                        <a:pt x="530" y="1056"/>
                      </a:cubicBezTo>
                      <a:cubicBezTo>
                        <a:pt x="823" y="1056"/>
                        <a:pt x="1060" y="819"/>
                        <a:pt x="1060" y="530"/>
                      </a:cubicBezTo>
                      <a:cubicBezTo>
                        <a:pt x="1060" y="238"/>
                        <a:pt x="823" y="0"/>
                        <a:pt x="53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30"/>
                <p:cNvSpPr/>
                <p:nvPr/>
              </p:nvSpPr>
              <p:spPr>
                <a:xfrm>
                  <a:off x="6097100" y="1200800"/>
                  <a:ext cx="31075" cy="3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" h="1243" extrusionOk="0">
                      <a:moveTo>
                        <a:pt x="623" y="1"/>
                      </a:moveTo>
                      <a:cubicBezTo>
                        <a:pt x="279" y="1"/>
                        <a:pt x="1" y="276"/>
                        <a:pt x="1" y="620"/>
                      </a:cubicBezTo>
                      <a:cubicBezTo>
                        <a:pt x="1" y="964"/>
                        <a:pt x="279" y="1243"/>
                        <a:pt x="623" y="1243"/>
                      </a:cubicBezTo>
                      <a:cubicBezTo>
                        <a:pt x="963" y="1243"/>
                        <a:pt x="1243" y="964"/>
                        <a:pt x="1243" y="620"/>
                      </a:cubicBezTo>
                      <a:cubicBezTo>
                        <a:pt x="1243" y="276"/>
                        <a:pt x="963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9BBF97-B043-46F7-9DA6-DF3E68088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269" y="386595"/>
            <a:ext cx="1541799" cy="27208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0A99B6-A806-4ED4-89AB-A4D81DCF7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9040" y="391256"/>
            <a:ext cx="1530462" cy="27208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33DE20-1A03-4411-BB1A-726C28D30B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5917" y="386596"/>
            <a:ext cx="1530462" cy="272082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E8C87D4-FF73-4DA1-A86D-7F7FB2B1E103}"/>
              </a:ext>
            </a:extLst>
          </p:cNvPr>
          <p:cNvSpPr/>
          <p:nvPr/>
        </p:nvSpPr>
        <p:spPr>
          <a:xfrm>
            <a:off x="2682626" y="2946543"/>
            <a:ext cx="1834049" cy="430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algn="ctr"/>
            <a:endParaRPr lang="en" dirty="0">
              <a:latin typeface="Ubuntu"/>
              <a:ea typeface="Ubuntu"/>
              <a:cs typeface="Ubuntu"/>
              <a:sym typeface="Ubuntu"/>
            </a:endParaRPr>
          </a:p>
          <a:p>
            <a:pPr algn="ctr"/>
            <a:r>
              <a:rPr lang="en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Titus Kurniawan</a:t>
            </a:r>
          </a:p>
          <a:p>
            <a:pPr algn="ctr"/>
            <a:r>
              <a:rPr lang="en-ID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I0320102</a:t>
            </a:r>
          </a:p>
          <a:p>
            <a:pPr algn="ctr"/>
            <a:endParaRPr lang="en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algn="ctr"/>
            <a:endParaRPr lang="en-ID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9B5EB9A-A22C-40A5-B9C8-E2ECE57D1490}"/>
              </a:ext>
            </a:extLst>
          </p:cNvPr>
          <p:cNvSpPr/>
          <p:nvPr/>
        </p:nvSpPr>
        <p:spPr>
          <a:xfrm>
            <a:off x="4796144" y="2946542"/>
            <a:ext cx="1834049" cy="430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algn="ctr"/>
            <a:endParaRPr lang="en" dirty="0">
              <a:latin typeface="Ubuntu"/>
              <a:ea typeface="Ubuntu"/>
              <a:cs typeface="Ubuntu"/>
              <a:sym typeface="Ubuntu"/>
            </a:endParaRPr>
          </a:p>
          <a:p>
            <a:pPr algn="ctr"/>
            <a:r>
              <a:rPr lang="en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Utsman Arifin </a:t>
            </a:r>
            <a:r>
              <a:rPr lang="en-ID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I0320106</a:t>
            </a:r>
          </a:p>
          <a:p>
            <a:pPr algn="ctr"/>
            <a:endParaRPr lang="en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algn="ctr"/>
            <a:endParaRPr lang="en-ID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90702D-A0BC-4B0E-8155-4A5A309926E7}"/>
              </a:ext>
            </a:extLst>
          </p:cNvPr>
          <p:cNvSpPr/>
          <p:nvPr/>
        </p:nvSpPr>
        <p:spPr>
          <a:xfrm>
            <a:off x="6943513" y="2946541"/>
            <a:ext cx="1834049" cy="430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algn="ctr"/>
            <a:endParaRPr lang="en" dirty="0">
              <a:latin typeface="Ubuntu"/>
              <a:ea typeface="Ubuntu"/>
              <a:cs typeface="Ubuntu"/>
              <a:sym typeface="Ubuntu"/>
            </a:endParaRPr>
          </a:p>
          <a:p>
            <a:pPr algn="ctr"/>
            <a:r>
              <a:rPr lang="en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Yukuri Hanjani </a:t>
            </a:r>
            <a:r>
              <a:rPr lang="en-ID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I0320114</a:t>
            </a:r>
          </a:p>
          <a:p>
            <a:pPr algn="ctr"/>
            <a:endParaRPr lang="en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algn="ctr"/>
            <a:endParaRPr lang="en-ID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A2967A9-2524-4C14-8D1F-0181777784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450" y="386595"/>
            <a:ext cx="1942612" cy="259015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6D34988-499C-4118-9C42-A5C5BD2A04CE}"/>
              </a:ext>
            </a:extLst>
          </p:cNvPr>
          <p:cNvSpPr/>
          <p:nvPr/>
        </p:nvSpPr>
        <p:spPr>
          <a:xfrm>
            <a:off x="373731" y="2946540"/>
            <a:ext cx="1834049" cy="430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algn="ctr"/>
            <a:endParaRPr lang="en" dirty="0">
              <a:latin typeface="Ubuntu"/>
              <a:ea typeface="Ubuntu"/>
              <a:cs typeface="Ubuntu"/>
              <a:sym typeface="Ubuntu"/>
            </a:endParaRPr>
          </a:p>
          <a:p>
            <a:pPr algn="ctr"/>
            <a:r>
              <a:rPr lang="en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Sekar Zaneta </a:t>
            </a:r>
            <a:r>
              <a:rPr lang="en-ID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I0320094</a:t>
            </a:r>
          </a:p>
          <a:p>
            <a:pPr algn="ctr"/>
            <a:endParaRPr lang="en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32153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7" name="Google Shape;707;p33"/>
          <p:cNvGrpSpPr/>
          <p:nvPr/>
        </p:nvGrpSpPr>
        <p:grpSpPr>
          <a:xfrm>
            <a:off x="6241861" y="1253934"/>
            <a:ext cx="5493455" cy="5645342"/>
            <a:chOff x="4116886" y="-147566"/>
            <a:chExt cx="5493455" cy="5645342"/>
          </a:xfrm>
        </p:grpSpPr>
        <p:grpSp>
          <p:nvGrpSpPr>
            <p:cNvPr id="708" name="Google Shape;708;p33"/>
            <p:cNvGrpSpPr/>
            <p:nvPr/>
          </p:nvGrpSpPr>
          <p:grpSpPr>
            <a:xfrm rot="-1799968">
              <a:off x="4928804" y="532822"/>
              <a:ext cx="3869619" cy="4284566"/>
              <a:chOff x="5182500" y="425425"/>
              <a:chExt cx="1763700" cy="1952825"/>
            </a:xfrm>
          </p:grpSpPr>
          <p:sp>
            <p:nvSpPr>
              <p:cNvPr id="709" name="Google Shape;709;p33"/>
              <p:cNvSpPr/>
              <p:nvPr/>
            </p:nvSpPr>
            <p:spPr>
              <a:xfrm>
                <a:off x="5182500" y="1378775"/>
                <a:ext cx="1763700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0548" h="1519" extrusionOk="0">
                    <a:moveTo>
                      <a:pt x="0" y="1"/>
                    </a:moveTo>
                    <a:lnTo>
                      <a:pt x="0" y="1519"/>
                    </a:lnTo>
                    <a:lnTo>
                      <a:pt x="70548" y="1519"/>
                    </a:lnTo>
                    <a:lnTo>
                      <a:pt x="705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3"/>
              <p:cNvSpPr/>
              <p:nvPr/>
            </p:nvSpPr>
            <p:spPr>
              <a:xfrm>
                <a:off x="6368200" y="425425"/>
                <a:ext cx="37975" cy="1944575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77783" extrusionOk="0">
                    <a:moveTo>
                      <a:pt x="0" y="0"/>
                    </a:moveTo>
                    <a:lnTo>
                      <a:pt x="0" y="77783"/>
                    </a:lnTo>
                    <a:lnTo>
                      <a:pt x="1518" y="77783"/>
                    </a:lnTo>
                    <a:lnTo>
                      <a:pt x="15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3"/>
              <p:cNvSpPr/>
              <p:nvPr/>
            </p:nvSpPr>
            <p:spPr>
              <a:xfrm>
                <a:off x="5722425" y="425425"/>
                <a:ext cx="37975" cy="1944575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77783" extrusionOk="0">
                    <a:moveTo>
                      <a:pt x="0" y="0"/>
                    </a:moveTo>
                    <a:lnTo>
                      <a:pt x="0" y="77783"/>
                    </a:lnTo>
                    <a:lnTo>
                      <a:pt x="1518" y="77783"/>
                    </a:lnTo>
                    <a:lnTo>
                      <a:pt x="15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3"/>
              <p:cNvSpPr/>
              <p:nvPr/>
            </p:nvSpPr>
            <p:spPr>
              <a:xfrm>
                <a:off x="6287425" y="2340275"/>
                <a:ext cx="199525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981" h="1519" extrusionOk="0">
                    <a:moveTo>
                      <a:pt x="1" y="0"/>
                    </a:moveTo>
                    <a:lnTo>
                      <a:pt x="1" y="1518"/>
                    </a:lnTo>
                    <a:lnTo>
                      <a:pt x="7980" y="1518"/>
                    </a:lnTo>
                    <a:lnTo>
                      <a:pt x="79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3"/>
              <p:cNvSpPr/>
              <p:nvPr/>
            </p:nvSpPr>
            <p:spPr>
              <a:xfrm>
                <a:off x="5641750" y="2340275"/>
                <a:ext cx="199400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976" h="1519" extrusionOk="0">
                    <a:moveTo>
                      <a:pt x="1" y="0"/>
                    </a:moveTo>
                    <a:lnTo>
                      <a:pt x="1" y="1518"/>
                    </a:lnTo>
                    <a:lnTo>
                      <a:pt x="7976" y="1518"/>
                    </a:lnTo>
                    <a:lnTo>
                      <a:pt x="79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3"/>
              <p:cNvSpPr/>
              <p:nvPr/>
            </p:nvSpPr>
            <p:spPr>
              <a:xfrm>
                <a:off x="5528125" y="1219250"/>
                <a:ext cx="34325" cy="63150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2526" extrusionOk="0">
                    <a:moveTo>
                      <a:pt x="689" y="0"/>
                    </a:moveTo>
                    <a:cubicBezTo>
                      <a:pt x="311" y="0"/>
                      <a:pt x="0" y="306"/>
                      <a:pt x="0" y="683"/>
                    </a:cubicBezTo>
                    <a:lnTo>
                      <a:pt x="0" y="1842"/>
                    </a:lnTo>
                    <a:cubicBezTo>
                      <a:pt x="0" y="2219"/>
                      <a:pt x="311" y="2526"/>
                      <a:pt x="689" y="2526"/>
                    </a:cubicBezTo>
                    <a:cubicBezTo>
                      <a:pt x="1066" y="2526"/>
                      <a:pt x="1372" y="2219"/>
                      <a:pt x="1372" y="1842"/>
                    </a:cubicBezTo>
                    <a:lnTo>
                      <a:pt x="1372" y="683"/>
                    </a:lnTo>
                    <a:cubicBezTo>
                      <a:pt x="1372" y="306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3"/>
              <p:cNvSpPr/>
              <p:nvPr/>
            </p:nvSpPr>
            <p:spPr>
              <a:xfrm>
                <a:off x="5329175" y="1219250"/>
                <a:ext cx="34325" cy="63150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2526" extrusionOk="0">
                    <a:moveTo>
                      <a:pt x="688" y="0"/>
                    </a:moveTo>
                    <a:cubicBezTo>
                      <a:pt x="307" y="0"/>
                      <a:pt x="0" y="306"/>
                      <a:pt x="0" y="683"/>
                    </a:cubicBezTo>
                    <a:lnTo>
                      <a:pt x="0" y="1842"/>
                    </a:lnTo>
                    <a:cubicBezTo>
                      <a:pt x="0" y="2219"/>
                      <a:pt x="307" y="2526"/>
                      <a:pt x="688" y="2526"/>
                    </a:cubicBezTo>
                    <a:cubicBezTo>
                      <a:pt x="1065" y="2526"/>
                      <a:pt x="1372" y="2219"/>
                      <a:pt x="1372" y="1842"/>
                    </a:cubicBezTo>
                    <a:lnTo>
                      <a:pt x="1372" y="683"/>
                    </a:lnTo>
                    <a:cubicBezTo>
                      <a:pt x="1372" y="306"/>
                      <a:pt x="1065" y="0"/>
                      <a:pt x="688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3"/>
              <p:cNvSpPr/>
              <p:nvPr/>
            </p:nvSpPr>
            <p:spPr>
              <a:xfrm>
                <a:off x="5602475" y="994525"/>
                <a:ext cx="47500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5651" extrusionOk="0">
                    <a:moveTo>
                      <a:pt x="950" y="1"/>
                    </a:moveTo>
                    <a:cubicBezTo>
                      <a:pt x="427" y="1"/>
                      <a:pt x="0" y="427"/>
                      <a:pt x="0" y="951"/>
                    </a:cubicBezTo>
                    <a:lnTo>
                      <a:pt x="0" y="4702"/>
                    </a:lnTo>
                    <a:cubicBezTo>
                      <a:pt x="0" y="5225"/>
                      <a:pt x="427" y="5651"/>
                      <a:pt x="950" y="5651"/>
                    </a:cubicBezTo>
                    <a:cubicBezTo>
                      <a:pt x="1478" y="5651"/>
                      <a:pt x="1900" y="5225"/>
                      <a:pt x="1900" y="4702"/>
                    </a:cubicBezTo>
                    <a:lnTo>
                      <a:pt x="1900" y="951"/>
                    </a:lnTo>
                    <a:cubicBezTo>
                      <a:pt x="1900" y="427"/>
                      <a:pt x="1478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3"/>
              <p:cNvSpPr/>
              <p:nvPr/>
            </p:nvSpPr>
            <p:spPr>
              <a:xfrm>
                <a:off x="5602475" y="681200"/>
                <a:ext cx="47500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5647" extrusionOk="0">
                    <a:moveTo>
                      <a:pt x="950" y="1"/>
                    </a:moveTo>
                    <a:cubicBezTo>
                      <a:pt x="427" y="1"/>
                      <a:pt x="0" y="427"/>
                      <a:pt x="0" y="950"/>
                    </a:cubicBezTo>
                    <a:lnTo>
                      <a:pt x="0" y="4696"/>
                    </a:lnTo>
                    <a:cubicBezTo>
                      <a:pt x="0" y="5220"/>
                      <a:pt x="427" y="5646"/>
                      <a:pt x="950" y="5646"/>
                    </a:cubicBezTo>
                    <a:cubicBezTo>
                      <a:pt x="1478" y="5646"/>
                      <a:pt x="1900" y="5220"/>
                      <a:pt x="1900" y="4696"/>
                    </a:cubicBezTo>
                    <a:lnTo>
                      <a:pt x="1900" y="950"/>
                    </a:lnTo>
                    <a:cubicBezTo>
                      <a:pt x="1900" y="427"/>
                      <a:pt x="1478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3"/>
              <p:cNvSpPr/>
              <p:nvPr/>
            </p:nvSpPr>
            <p:spPr>
              <a:xfrm>
                <a:off x="5241625" y="994525"/>
                <a:ext cx="47525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5651" extrusionOk="0">
                    <a:moveTo>
                      <a:pt x="950" y="1"/>
                    </a:moveTo>
                    <a:cubicBezTo>
                      <a:pt x="427" y="1"/>
                      <a:pt x="1" y="427"/>
                      <a:pt x="1" y="951"/>
                    </a:cubicBezTo>
                    <a:lnTo>
                      <a:pt x="1" y="4702"/>
                    </a:lnTo>
                    <a:cubicBezTo>
                      <a:pt x="1" y="5225"/>
                      <a:pt x="427" y="5651"/>
                      <a:pt x="950" y="5651"/>
                    </a:cubicBezTo>
                    <a:cubicBezTo>
                      <a:pt x="1474" y="5651"/>
                      <a:pt x="1900" y="5225"/>
                      <a:pt x="1900" y="4702"/>
                    </a:cubicBezTo>
                    <a:lnTo>
                      <a:pt x="1900" y="951"/>
                    </a:lnTo>
                    <a:cubicBezTo>
                      <a:pt x="1900" y="427"/>
                      <a:pt x="1474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3"/>
              <p:cNvSpPr/>
              <p:nvPr/>
            </p:nvSpPr>
            <p:spPr>
              <a:xfrm>
                <a:off x="5241625" y="681200"/>
                <a:ext cx="4752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5647" extrusionOk="0">
                    <a:moveTo>
                      <a:pt x="950" y="1"/>
                    </a:moveTo>
                    <a:cubicBezTo>
                      <a:pt x="427" y="1"/>
                      <a:pt x="1" y="427"/>
                      <a:pt x="1" y="950"/>
                    </a:cubicBezTo>
                    <a:lnTo>
                      <a:pt x="1" y="4696"/>
                    </a:lnTo>
                    <a:cubicBezTo>
                      <a:pt x="1" y="5220"/>
                      <a:pt x="427" y="5646"/>
                      <a:pt x="950" y="5646"/>
                    </a:cubicBezTo>
                    <a:cubicBezTo>
                      <a:pt x="1474" y="5646"/>
                      <a:pt x="1900" y="5220"/>
                      <a:pt x="1900" y="4696"/>
                    </a:cubicBezTo>
                    <a:lnTo>
                      <a:pt x="1900" y="950"/>
                    </a:lnTo>
                    <a:cubicBezTo>
                      <a:pt x="1900" y="427"/>
                      <a:pt x="1474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3"/>
              <p:cNvSpPr/>
              <p:nvPr/>
            </p:nvSpPr>
            <p:spPr>
              <a:xfrm>
                <a:off x="5257500" y="510200"/>
                <a:ext cx="376725" cy="753425"/>
              </a:xfrm>
              <a:custGeom>
                <a:avLst/>
                <a:gdLst/>
                <a:ahLst/>
                <a:cxnLst/>
                <a:rect l="l" t="t" r="r" b="b"/>
                <a:pathLst>
                  <a:path w="15069" h="30137" extrusionOk="0">
                    <a:moveTo>
                      <a:pt x="4749" y="1"/>
                    </a:moveTo>
                    <a:cubicBezTo>
                      <a:pt x="2126" y="1"/>
                      <a:pt x="1" y="2127"/>
                      <a:pt x="1" y="4750"/>
                    </a:cubicBezTo>
                    <a:lnTo>
                      <a:pt x="1" y="25388"/>
                    </a:lnTo>
                    <a:cubicBezTo>
                      <a:pt x="1" y="28012"/>
                      <a:pt x="2126" y="30137"/>
                      <a:pt x="4749" y="30137"/>
                    </a:cubicBezTo>
                    <a:lnTo>
                      <a:pt x="10319" y="30137"/>
                    </a:lnTo>
                    <a:cubicBezTo>
                      <a:pt x="12943" y="30137"/>
                      <a:pt x="15068" y="28012"/>
                      <a:pt x="15068" y="25388"/>
                    </a:cubicBezTo>
                    <a:lnTo>
                      <a:pt x="15068" y="4750"/>
                    </a:lnTo>
                    <a:cubicBezTo>
                      <a:pt x="15068" y="2127"/>
                      <a:pt x="12943" y="1"/>
                      <a:pt x="10319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3"/>
              <p:cNvSpPr/>
              <p:nvPr/>
            </p:nvSpPr>
            <p:spPr>
              <a:xfrm>
                <a:off x="5310200" y="525525"/>
                <a:ext cx="271200" cy="187875"/>
              </a:xfrm>
              <a:custGeom>
                <a:avLst/>
                <a:gdLst/>
                <a:ahLst/>
                <a:cxnLst/>
                <a:rect l="l" t="t" r="r" b="b"/>
                <a:pathLst>
                  <a:path w="10848" h="7515" extrusionOk="0">
                    <a:moveTo>
                      <a:pt x="3418" y="0"/>
                    </a:moveTo>
                    <a:cubicBezTo>
                      <a:pt x="1532" y="0"/>
                      <a:pt x="1" y="1531"/>
                      <a:pt x="1" y="3418"/>
                    </a:cubicBezTo>
                    <a:lnTo>
                      <a:pt x="1" y="7172"/>
                    </a:lnTo>
                    <a:lnTo>
                      <a:pt x="178" y="7514"/>
                    </a:lnTo>
                    <a:cubicBezTo>
                      <a:pt x="524" y="6973"/>
                      <a:pt x="1181" y="6582"/>
                      <a:pt x="1953" y="6511"/>
                    </a:cubicBezTo>
                    <a:lnTo>
                      <a:pt x="1953" y="4057"/>
                    </a:lnTo>
                    <a:cubicBezTo>
                      <a:pt x="1953" y="3010"/>
                      <a:pt x="2805" y="2157"/>
                      <a:pt x="3853" y="2157"/>
                    </a:cubicBezTo>
                    <a:lnTo>
                      <a:pt x="7000" y="2157"/>
                    </a:lnTo>
                    <a:cubicBezTo>
                      <a:pt x="8047" y="2157"/>
                      <a:pt x="8900" y="3010"/>
                      <a:pt x="8900" y="4057"/>
                    </a:cubicBezTo>
                    <a:lnTo>
                      <a:pt x="8900" y="6511"/>
                    </a:lnTo>
                    <a:cubicBezTo>
                      <a:pt x="9668" y="6582"/>
                      <a:pt x="10324" y="6973"/>
                      <a:pt x="10670" y="7514"/>
                    </a:cubicBezTo>
                    <a:lnTo>
                      <a:pt x="10848" y="7172"/>
                    </a:lnTo>
                    <a:lnTo>
                      <a:pt x="10848" y="3418"/>
                    </a:lnTo>
                    <a:cubicBezTo>
                      <a:pt x="10848" y="1531"/>
                      <a:pt x="9321" y="0"/>
                      <a:pt x="7431" y="0"/>
                    </a:cubicBezTo>
                    <a:close/>
                  </a:path>
                </a:pathLst>
              </a:custGeom>
              <a:solidFill>
                <a:srgbClr val="D07C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3"/>
              <p:cNvSpPr/>
              <p:nvPr/>
            </p:nvSpPr>
            <p:spPr>
              <a:xfrm>
                <a:off x="5359025" y="579450"/>
                <a:ext cx="173675" cy="336800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13472" extrusionOk="0">
                    <a:moveTo>
                      <a:pt x="1900" y="0"/>
                    </a:moveTo>
                    <a:cubicBezTo>
                      <a:pt x="852" y="0"/>
                      <a:pt x="0" y="853"/>
                      <a:pt x="0" y="1900"/>
                    </a:cubicBezTo>
                    <a:lnTo>
                      <a:pt x="0" y="11571"/>
                    </a:lnTo>
                    <a:cubicBezTo>
                      <a:pt x="0" y="12623"/>
                      <a:pt x="852" y="13471"/>
                      <a:pt x="1900" y="13471"/>
                    </a:cubicBezTo>
                    <a:lnTo>
                      <a:pt x="5047" y="13471"/>
                    </a:lnTo>
                    <a:cubicBezTo>
                      <a:pt x="6094" y="13471"/>
                      <a:pt x="6947" y="12623"/>
                      <a:pt x="6947" y="11571"/>
                    </a:cubicBezTo>
                    <a:lnTo>
                      <a:pt x="6947" y="1900"/>
                    </a:lnTo>
                    <a:cubicBezTo>
                      <a:pt x="6947" y="853"/>
                      <a:pt x="6094" y="0"/>
                      <a:pt x="5047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3"/>
              <p:cNvSpPr/>
              <p:nvPr/>
            </p:nvSpPr>
            <p:spPr>
              <a:xfrm>
                <a:off x="5308100" y="687975"/>
                <a:ext cx="275400" cy="475025"/>
              </a:xfrm>
              <a:custGeom>
                <a:avLst/>
                <a:gdLst/>
                <a:ahLst/>
                <a:cxnLst/>
                <a:rect l="l" t="t" r="r" b="b"/>
                <a:pathLst>
                  <a:path w="11016" h="19001" extrusionOk="0">
                    <a:moveTo>
                      <a:pt x="2304" y="0"/>
                    </a:moveTo>
                    <a:cubicBezTo>
                      <a:pt x="1034" y="0"/>
                      <a:pt x="1" y="852"/>
                      <a:pt x="1" y="1899"/>
                    </a:cubicBezTo>
                    <a:lnTo>
                      <a:pt x="1" y="17101"/>
                    </a:lnTo>
                    <a:cubicBezTo>
                      <a:pt x="1" y="18148"/>
                      <a:pt x="1034" y="19000"/>
                      <a:pt x="2304" y="19000"/>
                    </a:cubicBezTo>
                    <a:lnTo>
                      <a:pt x="8717" y="19000"/>
                    </a:lnTo>
                    <a:cubicBezTo>
                      <a:pt x="9987" y="19000"/>
                      <a:pt x="11016" y="18148"/>
                      <a:pt x="11016" y="17101"/>
                    </a:cubicBezTo>
                    <a:lnTo>
                      <a:pt x="11016" y="1899"/>
                    </a:lnTo>
                    <a:cubicBezTo>
                      <a:pt x="11016" y="852"/>
                      <a:pt x="9987" y="0"/>
                      <a:pt x="8717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3"/>
              <p:cNvSpPr/>
              <p:nvPr/>
            </p:nvSpPr>
            <p:spPr>
              <a:xfrm>
                <a:off x="5269025" y="673675"/>
                <a:ext cx="114450" cy="184850"/>
              </a:xfrm>
              <a:custGeom>
                <a:avLst/>
                <a:gdLst/>
                <a:ahLst/>
                <a:cxnLst/>
                <a:rect l="l" t="t" r="r" b="b"/>
                <a:pathLst>
                  <a:path w="4578" h="7394" extrusionOk="0">
                    <a:moveTo>
                      <a:pt x="650" y="1"/>
                    </a:moveTo>
                    <a:cubicBezTo>
                      <a:pt x="561" y="1"/>
                      <a:pt x="471" y="22"/>
                      <a:pt x="387" y="66"/>
                    </a:cubicBezTo>
                    <a:cubicBezTo>
                      <a:pt x="108" y="212"/>
                      <a:pt x="1" y="558"/>
                      <a:pt x="147" y="834"/>
                    </a:cubicBezTo>
                    <a:lnTo>
                      <a:pt x="3422" y="7087"/>
                    </a:lnTo>
                    <a:cubicBezTo>
                      <a:pt x="3525" y="7283"/>
                      <a:pt x="3725" y="7394"/>
                      <a:pt x="3928" y="7394"/>
                    </a:cubicBezTo>
                    <a:cubicBezTo>
                      <a:pt x="4018" y="7394"/>
                      <a:pt x="4106" y="7371"/>
                      <a:pt x="4190" y="7327"/>
                    </a:cubicBezTo>
                    <a:cubicBezTo>
                      <a:pt x="4471" y="7181"/>
                      <a:pt x="4577" y="6835"/>
                      <a:pt x="4430" y="6560"/>
                    </a:cubicBezTo>
                    <a:lnTo>
                      <a:pt x="1155" y="306"/>
                    </a:lnTo>
                    <a:cubicBezTo>
                      <a:pt x="1053" y="113"/>
                      <a:pt x="855" y="1"/>
                      <a:pt x="650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3"/>
              <p:cNvSpPr/>
              <p:nvPr/>
            </p:nvSpPr>
            <p:spPr>
              <a:xfrm>
                <a:off x="5292225" y="1089975"/>
                <a:ext cx="7570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028" h="3490" extrusionOk="0">
                    <a:moveTo>
                      <a:pt x="2382" y="0"/>
                    </a:moveTo>
                    <a:cubicBezTo>
                      <a:pt x="2207" y="0"/>
                      <a:pt x="2034" y="80"/>
                      <a:pt x="1922" y="231"/>
                    </a:cubicBezTo>
                    <a:lnTo>
                      <a:pt x="187" y="2578"/>
                    </a:lnTo>
                    <a:cubicBezTo>
                      <a:pt x="1" y="2832"/>
                      <a:pt x="54" y="3191"/>
                      <a:pt x="306" y="3377"/>
                    </a:cubicBezTo>
                    <a:cubicBezTo>
                      <a:pt x="409" y="3453"/>
                      <a:pt x="529" y="3489"/>
                      <a:pt x="644" y="3489"/>
                    </a:cubicBezTo>
                    <a:cubicBezTo>
                      <a:pt x="822" y="3489"/>
                      <a:pt x="990" y="3409"/>
                      <a:pt x="1105" y="3258"/>
                    </a:cubicBezTo>
                    <a:lnTo>
                      <a:pt x="2841" y="906"/>
                    </a:lnTo>
                    <a:cubicBezTo>
                      <a:pt x="3027" y="652"/>
                      <a:pt x="2974" y="298"/>
                      <a:pt x="2721" y="111"/>
                    </a:cubicBezTo>
                    <a:cubicBezTo>
                      <a:pt x="2619" y="36"/>
                      <a:pt x="2500" y="0"/>
                      <a:pt x="2382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3"/>
              <p:cNvSpPr/>
              <p:nvPr/>
            </p:nvSpPr>
            <p:spPr>
              <a:xfrm>
                <a:off x="5275800" y="863175"/>
                <a:ext cx="8545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764" extrusionOk="0">
                    <a:moveTo>
                      <a:pt x="378" y="0"/>
                    </a:moveTo>
                    <a:cubicBezTo>
                      <a:pt x="169" y="0"/>
                      <a:pt x="1" y="173"/>
                      <a:pt x="1" y="382"/>
                    </a:cubicBezTo>
                    <a:cubicBezTo>
                      <a:pt x="1" y="590"/>
                      <a:pt x="169" y="764"/>
                      <a:pt x="378" y="764"/>
                    </a:cubicBezTo>
                    <a:lnTo>
                      <a:pt x="3041" y="764"/>
                    </a:lnTo>
                    <a:cubicBezTo>
                      <a:pt x="3249" y="764"/>
                      <a:pt x="3418" y="590"/>
                      <a:pt x="3418" y="382"/>
                    </a:cubicBezTo>
                    <a:cubicBezTo>
                      <a:pt x="3418" y="173"/>
                      <a:pt x="3249" y="0"/>
                      <a:pt x="3041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3"/>
              <p:cNvSpPr/>
              <p:nvPr/>
            </p:nvSpPr>
            <p:spPr>
              <a:xfrm>
                <a:off x="5275800" y="960575"/>
                <a:ext cx="9257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761" extrusionOk="0">
                    <a:moveTo>
                      <a:pt x="378" y="1"/>
                    </a:moveTo>
                    <a:cubicBezTo>
                      <a:pt x="169" y="1"/>
                      <a:pt x="1" y="170"/>
                      <a:pt x="1" y="378"/>
                    </a:cubicBezTo>
                    <a:cubicBezTo>
                      <a:pt x="1" y="591"/>
                      <a:pt x="169" y="760"/>
                      <a:pt x="378" y="760"/>
                    </a:cubicBezTo>
                    <a:lnTo>
                      <a:pt x="3325" y="760"/>
                    </a:lnTo>
                    <a:cubicBezTo>
                      <a:pt x="3534" y="760"/>
                      <a:pt x="3702" y="591"/>
                      <a:pt x="3702" y="378"/>
                    </a:cubicBezTo>
                    <a:cubicBezTo>
                      <a:pt x="3702" y="170"/>
                      <a:pt x="3534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3"/>
              <p:cNvSpPr/>
              <p:nvPr/>
            </p:nvSpPr>
            <p:spPr>
              <a:xfrm>
                <a:off x="5275800" y="1054900"/>
                <a:ext cx="9257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760" extrusionOk="0">
                    <a:moveTo>
                      <a:pt x="378" y="1"/>
                    </a:moveTo>
                    <a:cubicBezTo>
                      <a:pt x="169" y="1"/>
                      <a:pt x="1" y="173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3325" y="759"/>
                    </a:lnTo>
                    <a:cubicBezTo>
                      <a:pt x="3534" y="759"/>
                      <a:pt x="3702" y="591"/>
                      <a:pt x="3702" y="382"/>
                    </a:cubicBezTo>
                    <a:cubicBezTo>
                      <a:pt x="3702" y="173"/>
                      <a:pt x="3534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3"/>
              <p:cNvSpPr/>
              <p:nvPr/>
            </p:nvSpPr>
            <p:spPr>
              <a:xfrm>
                <a:off x="5508150" y="673675"/>
                <a:ext cx="114525" cy="184850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7394" extrusionOk="0">
                    <a:moveTo>
                      <a:pt x="3931" y="1"/>
                    </a:moveTo>
                    <a:cubicBezTo>
                      <a:pt x="3725" y="1"/>
                      <a:pt x="3525" y="113"/>
                      <a:pt x="3423" y="306"/>
                    </a:cubicBezTo>
                    <a:lnTo>
                      <a:pt x="147" y="6560"/>
                    </a:lnTo>
                    <a:cubicBezTo>
                      <a:pt x="0" y="6835"/>
                      <a:pt x="111" y="7181"/>
                      <a:pt x="387" y="7327"/>
                    </a:cubicBezTo>
                    <a:cubicBezTo>
                      <a:pt x="471" y="7371"/>
                      <a:pt x="564" y="7394"/>
                      <a:pt x="653" y="7394"/>
                    </a:cubicBezTo>
                    <a:cubicBezTo>
                      <a:pt x="857" y="7394"/>
                      <a:pt x="1057" y="7283"/>
                      <a:pt x="1159" y="7087"/>
                    </a:cubicBezTo>
                    <a:lnTo>
                      <a:pt x="4435" y="834"/>
                    </a:lnTo>
                    <a:cubicBezTo>
                      <a:pt x="4581" y="558"/>
                      <a:pt x="4474" y="212"/>
                      <a:pt x="4195" y="66"/>
                    </a:cubicBezTo>
                    <a:cubicBezTo>
                      <a:pt x="4111" y="22"/>
                      <a:pt x="4020" y="1"/>
                      <a:pt x="3931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3"/>
              <p:cNvSpPr/>
              <p:nvPr/>
            </p:nvSpPr>
            <p:spPr>
              <a:xfrm>
                <a:off x="5523800" y="1089975"/>
                <a:ext cx="7570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028" h="3490" extrusionOk="0">
                    <a:moveTo>
                      <a:pt x="644" y="0"/>
                    </a:moveTo>
                    <a:cubicBezTo>
                      <a:pt x="527" y="0"/>
                      <a:pt x="409" y="36"/>
                      <a:pt x="307" y="111"/>
                    </a:cubicBezTo>
                    <a:cubicBezTo>
                      <a:pt x="54" y="298"/>
                      <a:pt x="1" y="652"/>
                      <a:pt x="187" y="906"/>
                    </a:cubicBezTo>
                    <a:lnTo>
                      <a:pt x="1922" y="3258"/>
                    </a:lnTo>
                    <a:cubicBezTo>
                      <a:pt x="2033" y="3409"/>
                      <a:pt x="2206" y="3489"/>
                      <a:pt x="2379" y="3489"/>
                    </a:cubicBezTo>
                    <a:cubicBezTo>
                      <a:pt x="2499" y="3489"/>
                      <a:pt x="2619" y="3453"/>
                      <a:pt x="2721" y="3377"/>
                    </a:cubicBezTo>
                    <a:cubicBezTo>
                      <a:pt x="2974" y="3191"/>
                      <a:pt x="3027" y="2832"/>
                      <a:pt x="2841" y="2578"/>
                    </a:cubicBezTo>
                    <a:lnTo>
                      <a:pt x="1101" y="231"/>
                    </a:lnTo>
                    <a:cubicBezTo>
                      <a:pt x="990" y="80"/>
                      <a:pt x="818" y="0"/>
                      <a:pt x="644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3"/>
              <p:cNvSpPr/>
              <p:nvPr/>
            </p:nvSpPr>
            <p:spPr>
              <a:xfrm>
                <a:off x="5530475" y="863175"/>
                <a:ext cx="8545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764" extrusionOk="0">
                    <a:moveTo>
                      <a:pt x="377" y="0"/>
                    </a:moveTo>
                    <a:cubicBezTo>
                      <a:pt x="168" y="0"/>
                      <a:pt x="0" y="173"/>
                      <a:pt x="0" y="382"/>
                    </a:cubicBezTo>
                    <a:cubicBezTo>
                      <a:pt x="0" y="590"/>
                      <a:pt x="168" y="764"/>
                      <a:pt x="377" y="764"/>
                    </a:cubicBezTo>
                    <a:lnTo>
                      <a:pt x="3036" y="764"/>
                    </a:lnTo>
                    <a:cubicBezTo>
                      <a:pt x="3244" y="764"/>
                      <a:pt x="3417" y="590"/>
                      <a:pt x="3417" y="382"/>
                    </a:cubicBezTo>
                    <a:cubicBezTo>
                      <a:pt x="3417" y="173"/>
                      <a:pt x="3244" y="0"/>
                      <a:pt x="3036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3"/>
              <p:cNvSpPr/>
              <p:nvPr/>
            </p:nvSpPr>
            <p:spPr>
              <a:xfrm>
                <a:off x="5523250" y="960575"/>
                <a:ext cx="9267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761" extrusionOk="0">
                    <a:moveTo>
                      <a:pt x="382" y="1"/>
                    </a:moveTo>
                    <a:cubicBezTo>
                      <a:pt x="173" y="1"/>
                      <a:pt x="0" y="170"/>
                      <a:pt x="0" y="378"/>
                    </a:cubicBezTo>
                    <a:cubicBezTo>
                      <a:pt x="0" y="591"/>
                      <a:pt x="173" y="760"/>
                      <a:pt x="382" y="760"/>
                    </a:cubicBezTo>
                    <a:lnTo>
                      <a:pt x="3325" y="760"/>
                    </a:lnTo>
                    <a:cubicBezTo>
                      <a:pt x="3533" y="760"/>
                      <a:pt x="3706" y="591"/>
                      <a:pt x="3706" y="378"/>
                    </a:cubicBezTo>
                    <a:cubicBezTo>
                      <a:pt x="3706" y="170"/>
                      <a:pt x="3533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3"/>
              <p:cNvSpPr/>
              <p:nvPr/>
            </p:nvSpPr>
            <p:spPr>
              <a:xfrm>
                <a:off x="5523250" y="1054900"/>
                <a:ext cx="9267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760" extrusionOk="0">
                    <a:moveTo>
                      <a:pt x="382" y="1"/>
                    </a:moveTo>
                    <a:cubicBezTo>
                      <a:pt x="173" y="1"/>
                      <a:pt x="0" y="173"/>
                      <a:pt x="0" y="382"/>
                    </a:cubicBezTo>
                    <a:cubicBezTo>
                      <a:pt x="0" y="591"/>
                      <a:pt x="173" y="759"/>
                      <a:pt x="382" y="759"/>
                    </a:cubicBezTo>
                    <a:lnTo>
                      <a:pt x="3325" y="759"/>
                    </a:lnTo>
                    <a:cubicBezTo>
                      <a:pt x="3533" y="759"/>
                      <a:pt x="3706" y="591"/>
                      <a:pt x="3706" y="382"/>
                    </a:cubicBezTo>
                    <a:cubicBezTo>
                      <a:pt x="3706" y="173"/>
                      <a:pt x="3533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3"/>
              <p:cNvSpPr/>
              <p:nvPr/>
            </p:nvSpPr>
            <p:spPr>
              <a:xfrm>
                <a:off x="5336600" y="788825"/>
                <a:ext cx="218525" cy="335550"/>
              </a:xfrm>
              <a:custGeom>
                <a:avLst/>
                <a:gdLst/>
                <a:ahLst/>
                <a:cxnLst/>
                <a:rect l="l" t="t" r="r" b="b"/>
                <a:pathLst>
                  <a:path w="8741" h="13422" extrusionOk="0">
                    <a:moveTo>
                      <a:pt x="0" y="0"/>
                    </a:moveTo>
                    <a:lnTo>
                      <a:pt x="0" y="13422"/>
                    </a:lnTo>
                    <a:lnTo>
                      <a:pt x="8740" y="13422"/>
                    </a:lnTo>
                    <a:lnTo>
                      <a:pt x="8740" y="0"/>
                    </a:ln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3"/>
              <p:cNvSpPr/>
              <p:nvPr/>
            </p:nvSpPr>
            <p:spPr>
              <a:xfrm>
                <a:off x="5358450" y="822350"/>
                <a:ext cx="174800" cy="2685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0741" extrusionOk="0">
                    <a:moveTo>
                      <a:pt x="1" y="0"/>
                    </a:moveTo>
                    <a:lnTo>
                      <a:pt x="1" y="10741"/>
                    </a:lnTo>
                    <a:lnTo>
                      <a:pt x="6992" y="10741"/>
                    </a:lnTo>
                    <a:lnTo>
                      <a:pt x="6992" y="0"/>
                    </a:lnTo>
                    <a:close/>
                  </a:path>
                </a:pathLst>
              </a:custGeom>
              <a:solidFill>
                <a:srgbClr val="D07C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3"/>
              <p:cNvSpPr/>
              <p:nvPr/>
            </p:nvSpPr>
            <p:spPr>
              <a:xfrm>
                <a:off x="5343700" y="700350"/>
                <a:ext cx="847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1073" extrusionOk="0">
                    <a:moveTo>
                      <a:pt x="1846" y="0"/>
                    </a:moveTo>
                    <a:cubicBezTo>
                      <a:pt x="1749" y="0"/>
                      <a:pt x="1650" y="8"/>
                      <a:pt x="1550" y="15"/>
                    </a:cubicBezTo>
                    <a:cubicBezTo>
                      <a:pt x="1430" y="28"/>
                      <a:pt x="1310" y="38"/>
                      <a:pt x="1191" y="73"/>
                    </a:cubicBezTo>
                    <a:cubicBezTo>
                      <a:pt x="1070" y="95"/>
                      <a:pt x="955" y="135"/>
                      <a:pt x="844" y="179"/>
                    </a:cubicBezTo>
                    <a:cubicBezTo>
                      <a:pt x="738" y="224"/>
                      <a:pt x="636" y="277"/>
                      <a:pt x="542" y="339"/>
                    </a:cubicBezTo>
                    <a:cubicBezTo>
                      <a:pt x="454" y="401"/>
                      <a:pt x="369" y="464"/>
                      <a:pt x="302" y="534"/>
                    </a:cubicBezTo>
                    <a:cubicBezTo>
                      <a:pt x="271" y="570"/>
                      <a:pt x="240" y="601"/>
                      <a:pt x="214" y="632"/>
                    </a:cubicBezTo>
                    <a:cubicBezTo>
                      <a:pt x="187" y="673"/>
                      <a:pt x="165" y="704"/>
                      <a:pt x="143" y="739"/>
                    </a:cubicBezTo>
                    <a:cubicBezTo>
                      <a:pt x="99" y="800"/>
                      <a:pt x="72" y="859"/>
                      <a:pt x="54" y="912"/>
                    </a:cubicBezTo>
                    <a:cubicBezTo>
                      <a:pt x="15" y="1013"/>
                      <a:pt x="1" y="1072"/>
                      <a:pt x="1" y="1072"/>
                    </a:cubicBezTo>
                    <a:cubicBezTo>
                      <a:pt x="1" y="1072"/>
                      <a:pt x="58" y="1036"/>
                      <a:pt x="143" y="983"/>
                    </a:cubicBezTo>
                    <a:cubicBezTo>
                      <a:pt x="179" y="952"/>
                      <a:pt x="236" y="925"/>
                      <a:pt x="294" y="894"/>
                    </a:cubicBezTo>
                    <a:cubicBezTo>
                      <a:pt x="325" y="880"/>
                      <a:pt x="356" y="863"/>
                      <a:pt x="387" y="845"/>
                    </a:cubicBezTo>
                    <a:cubicBezTo>
                      <a:pt x="423" y="832"/>
                      <a:pt x="458" y="819"/>
                      <a:pt x="494" y="806"/>
                    </a:cubicBezTo>
                    <a:cubicBezTo>
                      <a:pt x="564" y="770"/>
                      <a:pt x="644" y="753"/>
                      <a:pt x="728" y="726"/>
                    </a:cubicBezTo>
                    <a:cubicBezTo>
                      <a:pt x="814" y="699"/>
                      <a:pt x="902" y="681"/>
                      <a:pt x="995" y="659"/>
                    </a:cubicBezTo>
                    <a:cubicBezTo>
                      <a:pt x="1044" y="655"/>
                      <a:pt x="1093" y="646"/>
                      <a:pt x="1137" y="636"/>
                    </a:cubicBezTo>
                    <a:cubicBezTo>
                      <a:pt x="1191" y="628"/>
                      <a:pt x="1240" y="624"/>
                      <a:pt x="1288" y="614"/>
                    </a:cubicBezTo>
                    <a:cubicBezTo>
                      <a:pt x="1390" y="597"/>
                      <a:pt x="1496" y="593"/>
                      <a:pt x="1599" y="579"/>
                    </a:cubicBezTo>
                    <a:cubicBezTo>
                      <a:pt x="2025" y="544"/>
                      <a:pt x="2473" y="517"/>
                      <a:pt x="2815" y="460"/>
                    </a:cubicBezTo>
                    <a:cubicBezTo>
                      <a:pt x="2988" y="428"/>
                      <a:pt x="3135" y="397"/>
                      <a:pt x="3232" y="366"/>
                    </a:cubicBezTo>
                    <a:cubicBezTo>
                      <a:pt x="3334" y="335"/>
                      <a:pt x="3387" y="308"/>
                      <a:pt x="3387" y="308"/>
                    </a:cubicBezTo>
                    <a:cubicBezTo>
                      <a:pt x="3387" y="308"/>
                      <a:pt x="3334" y="286"/>
                      <a:pt x="3232" y="251"/>
                    </a:cubicBezTo>
                    <a:cubicBezTo>
                      <a:pt x="3135" y="220"/>
                      <a:pt x="2997" y="175"/>
                      <a:pt x="2828" y="130"/>
                    </a:cubicBezTo>
                    <a:cubicBezTo>
                      <a:pt x="2660" y="87"/>
                      <a:pt x="2459" y="46"/>
                      <a:pt x="2242" y="24"/>
                    </a:cubicBezTo>
                    <a:cubicBezTo>
                      <a:pt x="2136" y="15"/>
                      <a:pt x="2020" y="2"/>
                      <a:pt x="1905" y="2"/>
                    </a:cubicBezTo>
                    <a:cubicBezTo>
                      <a:pt x="1886" y="1"/>
                      <a:pt x="1866" y="0"/>
                      <a:pt x="1846" y="0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3"/>
              <p:cNvSpPr/>
              <p:nvPr/>
            </p:nvSpPr>
            <p:spPr>
              <a:xfrm>
                <a:off x="5246400" y="745125"/>
                <a:ext cx="475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1900" y="0"/>
                    </a:moveTo>
                    <a:lnTo>
                      <a:pt x="1" y="1385"/>
                    </a:lnTo>
                    <a:lnTo>
                      <a:pt x="1" y="1899"/>
                    </a:lnTo>
                    <a:lnTo>
                      <a:pt x="1900" y="1735"/>
                    </a:lnTo>
                    <a:lnTo>
                      <a:pt x="1900" y="0"/>
                    </a:lnTo>
                    <a:close/>
                  </a:path>
                </a:pathLst>
              </a:custGeom>
              <a:solidFill>
                <a:srgbClr val="9645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3"/>
              <p:cNvSpPr/>
              <p:nvPr/>
            </p:nvSpPr>
            <p:spPr>
              <a:xfrm>
                <a:off x="5597825" y="745125"/>
                <a:ext cx="475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0" y="0"/>
                    </a:moveTo>
                    <a:lnTo>
                      <a:pt x="0" y="1735"/>
                    </a:lnTo>
                    <a:lnTo>
                      <a:pt x="1899" y="1899"/>
                    </a:lnTo>
                    <a:lnTo>
                      <a:pt x="1899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645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3"/>
              <p:cNvSpPr/>
              <p:nvPr/>
            </p:nvSpPr>
            <p:spPr>
              <a:xfrm>
                <a:off x="5275250" y="818100"/>
                <a:ext cx="13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538" h="12620" extrusionOk="0">
                    <a:moveTo>
                      <a:pt x="271" y="1"/>
                    </a:moveTo>
                    <a:cubicBezTo>
                      <a:pt x="121" y="1"/>
                      <a:pt x="0" y="121"/>
                      <a:pt x="0" y="267"/>
                    </a:cubicBezTo>
                    <a:lnTo>
                      <a:pt x="0" y="12349"/>
                    </a:lnTo>
                    <a:cubicBezTo>
                      <a:pt x="0" y="12500"/>
                      <a:pt x="121" y="12619"/>
                      <a:pt x="271" y="12619"/>
                    </a:cubicBezTo>
                    <a:cubicBezTo>
                      <a:pt x="418" y="12619"/>
                      <a:pt x="537" y="12500"/>
                      <a:pt x="537" y="12349"/>
                    </a:cubicBezTo>
                    <a:lnTo>
                      <a:pt x="537" y="10231"/>
                    </a:lnTo>
                    <a:lnTo>
                      <a:pt x="400" y="10231"/>
                    </a:lnTo>
                    <a:cubicBezTo>
                      <a:pt x="191" y="10231"/>
                      <a:pt x="23" y="10063"/>
                      <a:pt x="23" y="9854"/>
                    </a:cubicBezTo>
                    <a:cubicBezTo>
                      <a:pt x="23" y="9645"/>
                      <a:pt x="191" y="9473"/>
                      <a:pt x="400" y="9473"/>
                    </a:cubicBezTo>
                    <a:lnTo>
                      <a:pt x="537" y="9473"/>
                    </a:lnTo>
                    <a:lnTo>
                      <a:pt x="537" y="6459"/>
                    </a:lnTo>
                    <a:lnTo>
                      <a:pt x="400" y="6459"/>
                    </a:lnTo>
                    <a:cubicBezTo>
                      <a:pt x="191" y="6459"/>
                      <a:pt x="23" y="6290"/>
                      <a:pt x="23" y="6077"/>
                    </a:cubicBezTo>
                    <a:cubicBezTo>
                      <a:pt x="23" y="5869"/>
                      <a:pt x="191" y="5700"/>
                      <a:pt x="400" y="5700"/>
                    </a:cubicBezTo>
                    <a:lnTo>
                      <a:pt x="537" y="5700"/>
                    </a:lnTo>
                    <a:lnTo>
                      <a:pt x="537" y="2567"/>
                    </a:lnTo>
                    <a:lnTo>
                      <a:pt x="400" y="2567"/>
                    </a:lnTo>
                    <a:cubicBezTo>
                      <a:pt x="191" y="2567"/>
                      <a:pt x="23" y="2393"/>
                      <a:pt x="23" y="2185"/>
                    </a:cubicBezTo>
                    <a:cubicBezTo>
                      <a:pt x="23" y="1976"/>
                      <a:pt x="191" y="1803"/>
                      <a:pt x="400" y="1803"/>
                    </a:cubicBezTo>
                    <a:lnTo>
                      <a:pt x="537" y="1803"/>
                    </a:lnTo>
                    <a:lnTo>
                      <a:pt x="537" y="267"/>
                    </a:lnTo>
                    <a:cubicBezTo>
                      <a:pt x="537" y="121"/>
                      <a:pt x="418" y="1"/>
                      <a:pt x="271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3"/>
              <p:cNvSpPr/>
              <p:nvPr/>
            </p:nvSpPr>
            <p:spPr>
              <a:xfrm>
                <a:off x="5275800" y="863175"/>
                <a:ext cx="129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4" extrusionOk="0">
                    <a:moveTo>
                      <a:pt x="378" y="0"/>
                    </a:moveTo>
                    <a:cubicBezTo>
                      <a:pt x="169" y="0"/>
                      <a:pt x="1" y="173"/>
                      <a:pt x="1" y="382"/>
                    </a:cubicBezTo>
                    <a:cubicBezTo>
                      <a:pt x="1" y="590"/>
                      <a:pt x="169" y="764"/>
                      <a:pt x="378" y="764"/>
                    </a:cubicBezTo>
                    <a:lnTo>
                      <a:pt x="515" y="764"/>
                    </a:lnTo>
                    <a:lnTo>
                      <a:pt x="515" y="0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3"/>
              <p:cNvSpPr/>
              <p:nvPr/>
            </p:nvSpPr>
            <p:spPr>
              <a:xfrm>
                <a:off x="5275800" y="960575"/>
                <a:ext cx="12900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1" extrusionOk="0">
                    <a:moveTo>
                      <a:pt x="378" y="1"/>
                    </a:moveTo>
                    <a:cubicBezTo>
                      <a:pt x="169" y="1"/>
                      <a:pt x="1" y="170"/>
                      <a:pt x="1" y="378"/>
                    </a:cubicBezTo>
                    <a:cubicBezTo>
                      <a:pt x="1" y="591"/>
                      <a:pt x="169" y="760"/>
                      <a:pt x="378" y="760"/>
                    </a:cubicBezTo>
                    <a:lnTo>
                      <a:pt x="515" y="760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3"/>
              <p:cNvSpPr/>
              <p:nvPr/>
            </p:nvSpPr>
            <p:spPr>
              <a:xfrm>
                <a:off x="5275800" y="1054900"/>
                <a:ext cx="129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378" y="1"/>
                    </a:moveTo>
                    <a:cubicBezTo>
                      <a:pt x="169" y="1"/>
                      <a:pt x="1" y="173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515" y="759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3"/>
              <p:cNvSpPr/>
              <p:nvPr/>
            </p:nvSpPr>
            <p:spPr>
              <a:xfrm>
                <a:off x="5602900" y="818100"/>
                <a:ext cx="134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12620" extrusionOk="0">
                    <a:moveTo>
                      <a:pt x="272" y="1"/>
                    </a:moveTo>
                    <a:cubicBezTo>
                      <a:pt x="121" y="1"/>
                      <a:pt x="0" y="121"/>
                      <a:pt x="0" y="267"/>
                    </a:cubicBezTo>
                    <a:lnTo>
                      <a:pt x="0" y="1803"/>
                    </a:lnTo>
                    <a:lnTo>
                      <a:pt x="139" y="1803"/>
                    </a:lnTo>
                    <a:cubicBezTo>
                      <a:pt x="347" y="1803"/>
                      <a:pt x="520" y="1976"/>
                      <a:pt x="520" y="2185"/>
                    </a:cubicBezTo>
                    <a:cubicBezTo>
                      <a:pt x="520" y="2393"/>
                      <a:pt x="347" y="2567"/>
                      <a:pt x="139" y="2567"/>
                    </a:cubicBezTo>
                    <a:lnTo>
                      <a:pt x="0" y="2567"/>
                    </a:lnTo>
                    <a:lnTo>
                      <a:pt x="0" y="5700"/>
                    </a:lnTo>
                    <a:lnTo>
                      <a:pt x="139" y="5700"/>
                    </a:lnTo>
                    <a:cubicBezTo>
                      <a:pt x="347" y="5700"/>
                      <a:pt x="520" y="5869"/>
                      <a:pt x="520" y="6077"/>
                    </a:cubicBezTo>
                    <a:cubicBezTo>
                      <a:pt x="520" y="6290"/>
                      <a:pt x="347" y="6459"/>
                      <a:pt x="139" y="6459"/>
                    </a:cubicBezTo>
                    <a:lnTo>
                      <a:pt x="0" y="6459"/>
                    </a:lnTo>
                    <a:lnTo>
                      <a:pt x="0" y="9473"/>
                    </a:lnTo>
                    <a:lnTo>
                      <a:pt x="139" y="9473"/>
                    </a:lnTo>
                    <a:cubicBezTo>
                      <a:pt x="347" y="9473"/>
                      <a:pt x="520" y="9645"/>
                      <a:pt x="520" y="9854"/>
                    </a:cubicBezTo>
                    <a:cubicBezTo>
                      <a:pt x="520" y="10063"/>
                      <a:pt x="347" y="10231"/>
                      <a:pt x="139" y="10231"/>
                    </a:cubicBezTo>
                    <a:lnTo>
                      <a:pt x="0" y="10231"/>
                    </a:lnTo>
                    <a:lnTo>
                      <a:pt x="0" y="12349"/>
                    </a:lnTo>
                    <a:cubicBezTo>
                      <a:pt x="0" y="12500"/>
                      <a:pt x="121" y="12619"/>
                      <a:pt x="272" y="12619"/>
                    </a:cubicBezTo>
                    <a:cubicBezTo>
                      <a:pt x="418" y="12619"/>
                      <a:pt x="538" y="12500"/>
                      <a:pt x="538" y="12349"/>
                    </a:cubicBezTo>
                    <a:lnTo>
                      <a:pt x="538" y="267"/>
                    </a:lnTo>
                    <a:cubicBezTo>
                      <a:pt x="538" y="121"/>
                      <a:pt x="418" y="1"/>
                      <a:pt x="272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3"/>
              <p:cNvSpPr/>
              <p:nvPr/>
            </p:nvSpPr>
            <p:spPr>
              <a:xfrm>
                <a:off x="5602900" y="863175"/>
                <a:ext cx="130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4" extrusionOk="0">
                    <a:moveTo>
                      <a:pt x="0" y="0"/>
                    </a:moveTo>
                    <a:lnTo>
                      <a:pt x="0" y="764"/>
                    </a:lnTo>
                    <a:lnTo>
                      <a:pt x="139" y="764"/>
                    </a:lnTo>
                    <a:cubicBezTo>
                      <a:pt x="347" y="764"/>
                      <a:pt x="520" y="590"/>
                      <a:pt x="520" y="382"/>
                    </a:cubicBezTo>
                    <a:cubicBezTo>
                      <a:pt x="520" y="173"/>
                      <a:pt x="347" y="0"/>
                      <a:pt x="139" y="0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3"/>
              <p:cNvSpPr/>
              <p:nvPr/>
            </p:nvSpPr>
            <p:spPr>
              <a:xfrm>
                <a:off x="5602900" y="960575"/>
                <a:ext cx="1302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1" extrusionOk="0">
                    <a:moveTo>
                      <a:pt x="0" y="1"/>
                    </a:moveTo>
                    <a:lnTo>
                      <a:pt x="0" y="760"/>
                    </a:lnTo>
                    <a:lnTo>
                      <a:pt x="139" y="760"/>
                    </a:lnTo>
                    <a:cubicBezTo>
                      <a:pt x="347" y="760"/>
                      <a:pt x="520" y="591"/>
                      <a:pt x="520" y="378"/>
                    </a:cubicBezTo>
                    <a:cubicBezTo>
                      <a:pt x="520" y="170"/>
                      <a:pt x="347" y="1"/>
                      <a:pt x="139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3"/>
              <p:cNvSpPr/>
              <p:nvPr/>
            </p:nvSpPr>
            <p:spPr>
              <a:xfrm>
                <a:off x="5602900" y="1054900"/>
                <a:ext cx="130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0" extrusionOk="0">
                    <a:moveTo>
                      <a:pt x="0" y="1"/>
                    </a:moveTo>
                    <a:lnTo>
                      <a:pt x="0" y="759"/>
                    </a:lnTo>
                    <a:lnTo>
                      <a:pt x="139" y="759"/>
                    </a:lnTo>
                    <a:cubicBezTo>
                      <a:pt x="347" y="759"/>
                      <a:pt x="520" y="591"/>
                      <a:pt x="520" y="382"/>
                    </a:cubicBezTo>
                    <a:cubicBezTo>
                      <a:pt x="520" y="173"/>
                      <a:pt x="347" y="1"/>
                      <a:pt x="139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3"/>
              <p:cNvSpPr/>
              <p:nvPr/>
            </p:nvSpPr>
            <p:spPr>
              <a:xfrm>
                <a:off x="5277700" y="510750"/>
                <a:ext cx="71350" cy="560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40" extrusionOk="0">
                    <a:moveTo>
                      <a:pt x="2177" y="0"/>
                    </a:moveTo>
                    <a:cubicBezTo>
                      <a:pt x="1816" y="0"/>
                      <a:pt x="1354" y="349"/>
                      <a:pt x="1061" y="534"/>
                    </a:cubicBezTo>
                    <a:cubicBezTo>
                      <a:pt x="506" y="875"/>
                      <a:pt x="0" y="1376"/>
                      <a:pt x="498" y="1967"/>
                    </a:cubicBezTo>
                    <a:cubicBezTo>
                      <a:pt x="660" y="2161"/>
                      <a:pt x="835" y="2240"/>
                      <a:pt x="1011" y="2240"/>
                    </a:cubicBezTo>
                    <a:cubicBezTo>
                      <a:pt x="1486" y="2240"/>
                      <a:pt x="1975" y="1674"/>
                      <a:pt x="2272" y="1292"/>
                    </a:cubicBezTo>
                    <a:cubicBezTo>
                      <a:pt x="2561" y="919"/>
                      <a:pt x="2854" y="569"/>
                      <a:pt x="2508" y="151"/>
                    </a:cubicBezTo>
                    <a:cubicBezTo>
                      <a:pt x="2418" y="43"/>
                      <a:pt x="2304" y="0"/>
                      <a:pt x="2177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3"/>
              <p:cNvSpPr/>
              <p:nvPr/>
            </p:nvSpPr>
            <p:spPr>
              <a:xfrm>
                <a:off x="5289775" y="523375"/>
                <a:ext cx="39300" cy="3077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231" extrusionOk="0">
                    <a:moveTo>
                      <a:pt x="1200" y="0"/>
                    </a:moveTo>
                    <a:cubicBezTo>
                      <a:pt x="1001" y="0"/>
                      <a:pt x="747" y="191"/>
                      <a:pt x="582" y="290"/>
                    </a:cubicBezTo>
                    <a:cubicBezTo>
                      <a:pt x="281" y="482"/>
                      <a:pt x="1" y="756"/>
                      <a:pt x="276" y="1080"/>
                    </a:cubicBezTo>
                    <a:cubicBezTo>
                      <a:pt x="365" y="1187"/>
                      <a:pt x="461" y="1230"/>
                      <a:pt x="558" y="1230"/>
                    </a:cubicBezTo>
                    <a:cubicBezTo>
                      <a:pt x="819" y="1230"/>
                      <a:pt x="1088" y="919"/>
                      <a:pt x="1252" y="712"/>
                    </a:cubicBezTo>
                    <a:cubicBezTo>
                      <a:pt x="1412" y="503"/>
                      <a:pt x="1572" y="312"/>
                      <a:pt x="1381" y="82"/>
                    </a:cubicBezTo>
                    <a:cubicBezTo>
                      <a:pt x="1332" y="23"/>
                      <a:pt x="1269" y="0"/>
                      <a:pt x="1200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3"/>
              <p:cNvSpPr/>
              <p:nvPr/>
            </p:nvSpPr>
            <p:spPr>
              <a:xfrm>
                <a:off x="5542550" y="510750"/>
                <a:ext cx="71375" cy="56000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2240" extrusionOk="0">
                    <a:moveTo>
                      <a:pt x="681" y="0"/>
                    </a:moveTo>
                    <a:cubicBezTo>
                      <a:pt x="555" y="0"/>
                      <a:pt x="441" y="43"/>
                      <a:pt x="351" y="151"/>
                    </a:cubicBezTo>
                    <a:cubicBezTo>
                      <a:pt x="1" y="569"/>
                      <a:pt x="294" y="919"/>
                      <a:pt x="587" y="1292"/>
                    </a:cubicBezTo>
                    <a:cubicBezTo>
                      <a:pt x="881" y="1674"/>
                      <a:pt x="1371" y="2240"/>
                      <a:pt x="1847" y="2240"/>
                    </a:cubicBezTo>
                    <a:cubicBezTo>
                      <a:pt x="2024" y="2240"/>
                      <a:pt x="2199" y="2161"/>
                      <a:pt x="2361" y="1967"/>
                    </a:cubicBezTo>
                    <a:cubicBezTo>
                      <a:pt x="2854" y="1376"/>
                      <a:pt x="2353" y="875"/>
                      <a:pt x="1798" y="534"/>
                    </a:cubicBezTo>
                    <a:cubicBezTo>
                      <a:pt x="1502" y="349"/>
                      <a:pt x="1041" y="0"/>
                      <a:pt x="681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3"/>
              <p:cNvSpPr/>
              <p:nvPr/>
            </p:nvSpPr>
            <p:spPr>
              <a:xfrm>
                <a:off x="5562625" y="523375"/>
                <a:ext cx="39200" cy="30775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1231" extrusionOk="0">
                    <a:moveTo>
                      <a:pt x="373" y="0"/>
                    </a:moveTo>
                    <a:cubicBezTo>
                      <a:pt x="303" y="0"/>
                      <a:pt x="241" y="23"/>
                      <a:pt x="192" y="82"/>
                    </a:cubicBezTo>
                    <a:cubicBezTo>
                      <a:pt x="1" y="312"/>
                      <a:pt x="161" y="503"/>
                      <a:pt x="320" y="712"/>
                    </a:cubicBezTo>
                    <a:cubicBezTo>
                      <a:pt x="482" y="919"/>
                      <a:pt x="752" y="1230"/>
                      <a:pt x="1015" y="1230"/>
                    </a:cubicBezTo>
                    <a:cubicBezTo>
                      <a:pt x="1112" y="1230"/>
                      <a:pt x="1208" y="1187"/>
                      <a:pt x="1297" y="1080"/>
                    </a:cubicBezTo>
                    <a:cubicBezTo>
                      <a:pt x="1568" y="756"/>
                      <a:pt x="1292" y="482"/>
                      <a:pt x="986" y="290"/>
                    </a:cubicBezTo>
                    <a:cubicBezTo>
                      <a:pt x="825" y="191"/>
                      <a:pt x="571" y="0"/>
                      <a:pt x="373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3"/>
              <p:cNvSpPr/>
              <p:nvPr/>
            </p:nvSpPr>
            <p:spPr>
              <a:xfrm>
                <a:off x="6162925" y="2271700"/>
                <a:ext cx="28875" cy="50475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2019" extrusionOk="0">
                    <a:moveTo>
                      <a:pt x="577" y="0"/>
                    </a:moveTo>
                    <a:cubicBezTo>
                      <a:pt x="258" y="0"/>
                      <a:pt x="1" y="257"/>
                      <a:pt x="1" y="572"/>
                    </a:cubicBezTo>
                    <a:lnTo>
                      <a:pt x="1" y="1442"/>
                    </a:lnTo>
                    <a:cubicBezTo>
                      <a:pt x="1" y="1762"/>
                      <a:pt x="258" y="2019"/>
                      <a:pt x="577" y="2019"/>
                    </a:cubicBezTo>
                    <a:cubicBezTo>
                      <a:pt x="897" y="2019"/>
                      <a:pt x="1154" y="1762"/>
                      <a:pt x="1154" y="1442"/>
                    </a:cubicBezTo>
                    <a:lnTo>
                      <a:pt x="1154" y="572"/>
                    </a:lnTo>
                    <a:cubicBezTo>
                      <a:pt x="1154" y="257"/>
                      <a:pt x="897" y="0"/>
                      <a:pt x="577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3"/>
              <p:cNvSpPr/>
              <p:nvPr/>
            </p:nvSpPr>
            <p:spPr>
              <a:xfrm>
                <a:off x="5936900" y="2271700"/>
                <a:ext cx="28750" cy="50475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2019" extrusionOk="0">
                    <a:moveTo>
                      <a:pt x="573" y="0"/>
                    </a:moveTo>
                    <a:cubicBezTo>
                      <a:pt x="258" y="0"/>
                      <a:pt x="0" y="257"/>
                      <a:pt x="0" y="572"/>
                    </a:cubicBezTo>
                    <a:lnTo>
                      <a:pt x="0" y="1442"/>
                    </a:lnTo>
                    <a:cubicBezTo>
                      <a:pt x="0" y="1762"/>
                      <a:pt x="258" y="2019"/>
                      <a:pt x="573" y="2019"/>
                    </a:cubicBezTo>
                    <a:cubicBezTo>
                      <a:pt x="893" y="2019"/>
                      <a:pt x="1150" y="1762"/>
                      <a:pt x="1150" y="1442"/>
                    </a:cubicBezTo>
                    <a:lnTo>
                      <a:pt x="1150" y="572"/>
                    </a:lnTo>
                    <a:cubicBezTo>
                      <a:pt x="1150" y="257"/>
                      <a:pt x="893" y="0"/>
                      <a:pt x="573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3"/>
              <p:cNvSpPr/>
              <p:nvPr/>
            </p:nvSpPr>
            <p:spPr>
              <a:xfrm>
                <a:off x="6229625" y="2039675"/>
                <a:ext cx="39725" cy="147150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5886" extrusionOk="0">
                    <a:moveTo>
                      <a:pt x="795" y="0"/>
                    </a:moveTo>
                    <a:cubicBezTo>
                      <a:pt x="355" y="0"/>
                      <a:pt x="0" y="355"/>
                      <a:pt x="0" y="795"/>
                    </a:cubicBezTo>
                    <a:lnTo>
                      <a:pt x="0" y="5091"/>
                    </a:lnTo>
                    <a:cubicBezTo>
                      <a:pt x="0" y="5531"/>
                      <a:pt x="355" y="5885"/>
                      <a:pt x="795" y="5885"/>
                    </a:cubicBezTo>
                    <a:cubicBezTo>
                      <a:pt x="1234" y="5885"/>
                      <a:pt x="1588" y="5531"/>
                      <a:pt x="1588" y="5091"/>
                    </a:cubicBezTo>
                    <a:lnTo>
                      <a:pt x="1588" y="795"/>
                    </a:lnTo>
                    <a:cubicBezTo>
                      <a:pt x="1588" y="355"/>
                      <a:pt x="1234" y="0"/>
                      <a:pt x="79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3"/>
              <p:cNvSpPr/>
              <p:nvPr/>
            </p:nvSpPr>
            <p:spPr>
              <a:xfrm>
                <a:off x="6229625" y="1654975"/>
                <a:ext cx="39725" cy="147250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5890" extrusionOk="0">
                    <a:moveTo>
                      <a:pt x="795" y="0"/>
                    </a:moveTo>
                    <a:cubicBezTo>
                      <a:pt x="355" y="0"/>
                      <a:pt x="0" y="360"/>
                      <a:pt x="0" y="799"/>
                    </a:cubicBezTo>
                    <a:lnTo>
                      <a:pt x="0" y="5091"/>
                    </a:lnTo>
                    <a:cubicBezTo>
                      <a:pt x="0" y="5535"/>
                      <a:pt x="355" y="5890"/>
                      <a:pt x="795" y="5890"/>
                    </a:cubicBezTo>
                    <a:cubicBezTo>
                      <a:pt x="1234" y="5890"/>
                      <a:pt x="1588" y="5535"/>
                      <a:pt x="1588" y="5091"/>
                    </a:cubicBezTo>
                    <a:lnTo>
                      <a:pt x="1588" y="799"/>
                    </a:lnTo>
                    <a:cubicBezTo>
                      <a:pt x="1588" y="360"/>
                      <a:pt x="1234" y="0"/>
                      <a:pt x="79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3"/>
              <p:cNvSpPr/>
              <p:nvPr/>
            </p:nvSpPr>
            <p:spPr>
              <a:xfrm>
                <a:off x="5859225" y="2039675"/>
                <a:ext cx="39850" cy="1471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886" extrusionOk="0">
                    <a:moveTo>
                      <a:pt x="795" y="0"/>
                    </a:moveTo>
                    <a:cubicBezTo>
                      <a:pt x="356" y="0"/>
                      <a:pt x="0" y="355"/>
                      <a:pt x="0" y="795"/>
                    </a:cubicBezTo>
                    <a:lnTo>
                      <a:pt x="0" y="5091"/>
                    </a:lnTo>
                    <a:cubicBezTo>
                      <a:pt x="0" y="5531"/>
                      <a:pt x="356" y="5885"/>
                      <a:pt x="795" y="5885"/>
                    </a:cubicBezTo>
                    <a:cubicBezTo>
                      <a:pt x="1235" y="5885"/>
                      <a:pt x="1594" y="5531"/>
                      <a:pt x="1594" y="5091"/>
                    </a:cubicBezTo>
                    <a:lnTo>
                      <a:pt x="1594" y="795"/>
                    </a:lnTo>
                    <a:cubicBezTo>
                      <a:pt x="1594" y="355"/>
                      <a:pt x="1235" y="0"/>
                      <a:pt x="79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3"/>
              <p:cNvSpPr/>
              <p:nvPr/>
            </p:nvSpPr>
            <p:spPr>
              <a:xfrm>
                <a:off x="5859225" y="1654975"/>
                <a:ext cx="39850" cy="1472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890" extrusionOk="0">
                    <a:moveTo>
                      <a:pt x="795" y="0"/>
                    </a:moveTo>
                    <a:cubicBezTo>
                      <a:pt x="356" y="0"/>
                      <a:pt x="0" y="360"/>
                      <a:pt x="0" y="799"/>
                    </a:cubicBezTo>
                    <a:lnTo>
                      <a:pt x="0" y="5091"/>
                    </a:lnTo>
                    <a:cubicBezTo>
                      <a:pt x="0" y="5535"/>
                      <a:pt x="356" y="5890"/>
                      <a:pt x="795" y="5890"/>
                    </a:cubicBezTo>
                    <a:cubicBezTo>
                      <a:pt x="1235" y="5890"/>
                      <a:pt x="1594" y="5535"/>
                      <a:pt x="1594" y="5091"/>
                    </a:cubicBezTo>
                    <a:lnTo>
                      <a:pt x="1594" y="799"/>
                    </a:lnTo>
                    <a:cubicBezTo>
                      <a:pt x="1594" y="360"/>
                      <a:pt x="1235" y="0"/>
                      <a:pt x="79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3"/>
              <p:cNvSpPr/>
              <p:nvPr/>
            </p:nvSpPr>
            <p:spPr>
              <a:xfrm>
                <a:off x="5872000" y="1481875"/>
                <a:ext cx="384600" cy="823450"/>
              </a:xfrm>
              <a:custGeom>
                <a:avLst/>
                <a:gdLst/>
                <a:ahLst/>
                <a:cxnLst/>
                <a:rect l="l" t="t" r="r" b="b"/>
                <a:pathLst>
                  <a:path w="15384" h="32938" extrusionOk="0">
                    <a:moveTo>
                      <a:pt x="3551" y="0"/>
                    </a:moveTo>
                    <a:cubicBezTo>
                      <a:pt x="1589" y="0"/>
                      <a:pt x="0" y="1448"/>
                      <a:pt x="0" y="3232"/>
                    </a:cubicBezTo>
                    <a:lnTo>
                      <a:pt x="0" y="29707"/>
                    </a:lnTo>
                    <a:cubicBezTo>
                      <a:pt x="0" y="31491"/>
                      <a:pt x="1589" y="32937"/>
                      <a:pt x="3551" y="32937"/>
                    </a:cubicBezTo>
                    <a:lnTo>
                      <a:pt x="11837" y="32937"/>
                    </a:lnTo>
                    <a:cubicBezTo>
                      <a:pt x="13795" y="32937"/>
                      <a:pt x="15383" y="31491"/>
                      <a:pt x="15383" y="29707"/>
                    </a:cubicBezTo>
                    <a:lnTo>
                      <a:pt x="15383" y="3232"/>
                    </a:lnTo>
                    <a:cubicBezTo>
                      <a:pt x="15383" y="1448"/>
                      <a:pt x="13795" y="0"/>
                      <a:pt x="11837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3"/>
              <p:cNvSpPr/>
              <p:nvPr/>
            </p:nvSpPr>
            <p:spPr>
              <a:xfrm>
                <a:off x="5936325" y="1492750"/>
                <a:ext cx="255925" cy="106975"/>
              </a:xfrm>
              <a:custGeom>
                <a:avLst/>
                <a:gdLst/>
                <a:ahLst/>
                <a:cxnLst/>
                <a:rect l="l" t="t" r="r" b="b"/>
                <a:pathLst>
                  <a:path w="10237" h="4279" extrusionOk="0">
                    <a:moveTo>
                      <a:pt x="2367" y="1"/>
                    </a:moveTo>
                    <a:cubicBezTo>
                      <a:pt x="1062" y="1"/>
                      <a:pt x="1" y="1039"/>
                      <a:pt x="1" y="2326"/>
                    </a:cubicBezTo>
                    <a:lnTo>
                      <a:pt x="1" y="3764"/>
                    </a:lnTo>
                    <a:cubicBezTo>
                      <a:pt x="19" y="3782"/>
                      <a:pt x="32" y="3804"/>
                      <a:pt x="41" y="3830"/>
                    </a:cubicBezTo>
                    <a:lnTo>
                      <a:pt x="272" y="4279"/>
                    </a:lnTo>
                    <a:cubicBezTo>
                      <a:pt x="578" y="4146"/>
                      <a:pt x="924" y="4070"/>
                      <a:pt x="1293" y="4070"/>
                    </a:cubicBezTo>
                    <a:lnTo>
                      <a:pt x="2461" y="4070"/>
                    </a:lnTo>
                    <a:lnTo>
                      <a:pt x="2461" y="1833"/>
                    </a:lnTo>
                    <a:cubicBezTo>
                      <a:pt x="2461" y="1513"/>
                      <a:pt x="2686" y="1257"/>
                      <a:pt x="2966" y="1257"/>
                    </a:cubicBezTo>
                    <a:cubicBezTo>
                      <a:pt x="3241" y="1257"/>
                      <a:pt x="3467" y="1513"/>
                      <a:pt x="3467" y="1833"/>
                    </a:cubicBezTo>
                    <a:lnTo>
                      <a:pt x="3467" y="4070"/>
                    </a:lnTo>
                    <a:lnTo>
                      <a:pt x="6769" y="4070"/>
                    </a:lnTo>
                    <a:lnTo>
                      <a:pt x="6769" y="1833"/>
                    </a:lnTo>
                    <a:cubicBezTo>
                      <a:pt x="6769" y="1513"/>
                      <a:pt x="6996" y="1257"/>
                      <a:pt x="7275" y="1257"/>
                    </a:cubicBezTo>
                    <a:cubicBezTo>
                      <a:pt x="7555" y="1257"/>
                      <a:pt x="7777" y="1513"/>
                      <a:pt x="7777" y="1833"/>
                    </a:cubicBezTo>
                    <a:lnTo>
                      <a:pt x="7777" y="4070"/>
                    </a:lnTo>
                    <a:lnTo>
                      <a:pt x="8944" y="4070"/>
                    </a:lnTo>
                    <a:cubicBezTo>
                      <a:pt x="9313" y="4070"/>
                      <a:pt x="9663" y="4146"/>
                      <a:pt x="9970" y="4279"/>
                    </a:cubicBezTo>
                    <a:lnTo>
                      <a:pt x="10196" y="3830"/>
                    </a:lnTo>
                    <a:cubicBezTo>
                      <a:pt x="10210" y="3804"/>
                      <a:pt x="10223" y="3782"/>
                      <a:pt x="10237" y="3764"/>
                    </a:cubicBezTo>
                    <a:lnTo>
                      <a:pt x="10237" y="2326"/>
                    </a:lnTo>
                    <a:cubicBezTo>
                      <a:pt x="10237" y="1039"/>
                      <a:pt x="9180" y="1"/>
                      <a:pt x="7875" y="1"/>
                    </a:cubicBezTo>
                    <a:close/>
                  </a:path>
                </a:pathLst>
              </a:custGeom>
              <a:solidFill>
                <a:srgbClr val="E6CB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3"/>
              <p:cNvSpPr/>
              <p:nvPr/>
            </p:nvSpPr>
            <p:spPr>
              <a:xfrm>
                <a:off x="5997825" y="1524150"/>
                <a:ext cx="25200" cy="586975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23479" extrusionOk="0">
                    <a:moveTo>
                      <a:pt x="506" y="1"/>
                    </a:moveTo>
                    <a:cubicBezTo>
                      <a:pt x="226" y="1"/>
                      <a:pt x="1" y="257"/>
                      <a:pt x="1" y="577"/>
                    </a:cubicBezTo>
                    <a:lnTo>
                      <a:pt x="1" y="22903"/>
                    </a:lnTo>
                    <a:cubicBezTo>
                      <a:pt x="1" y="23222"/>
                      <a:pt x="226" y="23479"/>
                      <a:pt x="506" y="23479"/>
                    </a:cubicBezTo>
                    <a:cubicBezTo>
                      <a:pt x="781" y="23479"/>
                      <a:pt x="1007" y="23222"/>
                      <a:pt x="1007" y="22903"/>
                    </a:cubicBezTo>
                    <a:lnTo>
                      <a:pt x="1007" y="577"/>
                    </a:lnTo>
                    <a:cubicBezTo>
                      <a:pt x="1007" y="257"/>
                      <a:pt x="781" y="1"/>
                      <a:pt x="506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3"/>
              <p:cNvSpPr/>
              <p:nvPr/>
            </p:nvSpPr>
            <p:spPr>
              <a:xfrm>
                <a:off x="6105550" y="1524150"/>
                <a:ext cx="25200" cy="586975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23479" extrusionOk="0">
                    <a:moveTo>
                      <a:pt x="506" y="1"/>
                    </a:moveTo>
                    <a:cubicBezTo>
                      <a:pt x="227" y="1"/>
                      <a:pt x="0" y="257"/>
                      <a:pt x="0" y="577"/>
                    </a:cubicBezTo>
                    <a:lnTo>
                      <a:pt x="0" y="22903"/>
                    </a:lnTo>
                    <a:cubicBezTo>
                      <a:pt x="0" y="23222"/>
                      <a:pt x="227" y="23479"/>
                      <a:pt x="506" y="23479"/>
                    </a:cubicBezTo>
                    <a:cubicBezTo>
                      <a:pt x="786" y="23479"/>
                      <a:pt x="1008" y="23222"/>
                      <a:pt x="1008" y="22903"/>
                    </a:cubicBezTo>
                    <a:lnTo>
                      <a:pt x="1008" y="577"/>
                    </a:lnTo>
                    <a:cubicBezTo>
                      <a:pt x="1008" y="257"/>
                      <a:pt x="786" y="1"/>
                      <a:pt x="506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3"/>
              <p:cNvSpPr/>
              <p:nvPr/>
            </p:nvSpPr>
            <p:spPr>
              <a:xfrm>
                <a:off x="5912925" y="1594475"/>
                <a:ext cx="302850" cy="667125"/>
              </a:xfrm>
              <a:custGeom>
                <a:avLst/>
                <a:gdLst/>
                <a:ahLst/>
                <a:cxnLst/>
                <a:rect l="l" t="t" r="r" b="b"/>
                <a:pathLst>
                  <a:path w="12114" h="26685" extrusionOk="0">
                    <a:moveTo>
                      <a:pt x="2229" y="1"/>
                    </a:moveTo>
                    <a:cubicBezTo>
                      <a:pt x="1000" y="1"/>
                      <a:pt x="1" y="849"/>
                      <a:pt x="1" y="1901"/>
                    </a:cubicBezTo>
                    <a:lnTo>
                      <a:pt x="1" y="24785"/>
                    </a:lnTo>
                    <a:cubicBezTo>
                      <a:pt x="1" y="25832"/>
                      <a:pt x="1000" y="26684"/>
                      <a:pt x="2229" y="26684"/>
                    </a:cubicBezTo>
                    <a:lnTo>
                      <a:pt x="9880" y="26684"/>
                    </a:lnTo>
                    <a:cubicBezTo>
                      <a:pt x="11114" y="26684"/>
                      <a:pt x="12113" y="25832"/>
                      <a:pt x="12113" y="24785"/>
                    </a:cubicBezTo>
                    <a:lnTo>
                      <a:pt x="12113" y="1901"/>
                    </a:lnTo>
                    <a:cubicBezTo>
                      <a:pt x="12113" y="849"/>
                      <a:pt x="11114" y="1"/>
                      <a:pt x="988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3"/>
              <p:cNvSpPr/>
              <p:nvPr/>
            </p:nvSpPr>
            <p:spPr>
              <a:xfrm>
                <a:off x="5970175" y="1604375"/>
                <a:ext cx="97350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617" extrusionOk="0">
                    <a:moveTo>
                      <a:pt x="1623" y="1"/>
                    </a:moveTo>
                    <a:cubicBezTo>
                      <a:pt x="1472" y="1"/>
                      <a:pt x="1321" y="8"/>
                      <a:pt x="1173" y="27"/>
                    </a:cubicBezTo>
                    <a:cubicBezTo>
                      <a:pt x="1053" y="36"/>
                      <a:pt x="933" y="63"/>
                      <a:pt x="822" y="84"/>
                    </a:cubicBezTo>
                    <a:cubicBezTo>
                      <a:pt x="711" y="107"/>
                      <a:pt x="609" y="156"/>
                      <a:pt x="511" y="187"/>
                    </a:cubicBezTo>
                    <a:cubicBezTo>
                      <a:pt x="418" y="231"/>
                      <a:pt x="334" y="276"/>
                      <a:pt x="267" y="324"/>
                    </a:cubicBezTo>
                    <a:cubicBezTo>
                      <a:pt x="201" y="373"/>
                      <a:pt x="143" y="418"/>
                      <a:pt x="103" y="467"/>
                    </a:cubicBezTo>
                    <a:cubicBezTo>
                      <a:pt x="27" y="564"/>
                      <a:pt x="1" y="617"/>
                      <a:pt x="1" y="617"/>
                    </a:cubicBezTo>
                    <a:cubicBezTo>
                      <a:pt x="1" y="617"/>
                      <a:pt x="68" y="596"/>
                      <a:pt x="165" y="559"/>
                    </a:cubicBezTo>
                    <a:cubicBezTo>
                      <a:pt x="214" y="547"/>
                      <a:pt x="285" y="542"/>
                      <a:pt x="351" y="524"/>
                    </a:cubicBezTo>
                    <a:cubicBezTo>
                      <a:pt x="423" y="516"/>
                      <a:pt x="503" y="516"/>
                      <a:pt x="587" y="506"/>
                    </a:cubicBezTo>
                    <a:cubicBezTo>
                      <a:pt x="634" y="508"/>
                      <a:pt x="679" y="508"/>
                      <a:pt x="726" y="508"/>
                    </a:cubicBezTo>
                    <a:cubicBezTo>
                      <a:pt x="772" y="508"/>
                      <a:pt x="820" y="508"/>
                      <a:pt x="871" y="510"/>
                    </a:cubicBezTo>
                    <a:cubicBezTo>
                      <a:pt x="973" y="516"/>
                      <a:pt x="1080" y="520"/>
                      <a:pt x="1191" y="528"/>
                    </a:cubicBezTo>
                    <a:cubicBezTo>
                      <a:pt x="1412" y="547"/>
                      <a:pt x="1652" y="564"/>
                      <a:pt x="1892" y="577"/>
                    </a:cubicBezTo>
                    <a:cubicBezTo>
                      <a:pt x="2136" y="596"/>
                      <a:pt x="2379" y="604"/>
                      <a:pt x="2615" y="604"/>
                    </a:cubicBezTo>
                    <a:cubicBezTo>
                      <a:pt x="2850" y="604"/>
                      <a:pt x="3072" y="590"/>
                      <a:pt x="3264" y="569"/>
                    </a:cubicBezTo>
                    <a:cubicBezTo>
                      <a:pt x="3454" y="542"/>
                      <a:pt x="3618" y="502"/>
                      <a:pt x="3729" y="467"/>
                    </a:cubicBezTo>
                    <a:cubicBezTo>
                      <a:pt x="3831" y="426"/>
                      <a:pt x="3893" y="395"/>
                      <a:pt x="3893" y="395"/>
                    </a:cubicBezTo>
                    <a:cubicBezTo>
                      <a:pt x="3893" y="395"/>
                      <a:pt x="3827" y="377"/>
                      <a:pt x="3716" y="356"/>
                    </a:cubicBezTo>
                    <a:cubicBezTo>
                      <a:pt x="3663" y="342"/>
                      <a:pt x="3600" y="320"/>
                      <a:pt x="3530" y="303"/>
                    </a:cubicBezTo>
                    <a:cubicBezTo>
                      <a:pt x="3454" y="285"/>
                      <a:pt x="3370" y="258"/>
                      <a:pt x="3281" y="240"/>
                    </a:cubicBezTo>
                    <a:cubicBezTo>
                      <a:pt x="2922" y="147"/>
                      <a:pt x="2438" y="45"/>
                      <a:pt x="1927" y="10"/>
                    </a:cubicBezTo>
                    <a:cubicBezTo>
                      <a:pt x="1825" y="4"/>
                      <a:pt x="1724" y="1"/>
                      <a:pt x="1623" y="1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3"/>
              <p:cNvSpPr/>
              <p:nvPr/>
            </p:nvSpPr>
            <p:spPr>
              <a:xfrm>
                <a:off x="5905400" y="1580175"/>
                <a:ext cx="90000" cy="135400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416" extrusionOk="0">
                    <a:moveTo>
                      <a:pt x="712" y="1"/>
                    </a:moveTo>
                    <a:cubicBezTo>
                      <a:pt x="624" y="1"/>
                      <a:pt x="534" y="18"/>
                      <a:pt x="449" y="54"/>
                    </a:cubicBezTo>
                    <a:cubicBezTo>
                      <a:pt x="133" y="187"/>
                      <a:pt x="0" y="525"/>
                      <a:pt x="142" y="813"/>
                    </a:cubicBezTo>
                    <a:lnTo>
                      <a:pt x="2317" y="5083"/>
                    </a:lnTo>
                    <a:cubicBezTo>
                      <a:pt x="2424" y="5292"/>
                      <a:pt x="2649" y="5415"/>
                      <a:pt x="2885" y="5415"/>
                    </a:cubicBezTo>
                    <a:cubicBezTo>
                      <a:pt x="2973" y="5415"/>
                      <a:pt x="3063" y="5398"/>
                      <a:pt x="3147" y="5362"/>
                    </a:cubicBezTo>
                    <a:cubicBezTo>
                      <a:pt x="3462" y="5229"/>
                      <a:pt x="3600" y="4892"/>
                      <a:pt x="3453" y="4608"/>
                    </a:cubicBezTo>
                    <a:lnTo>
                      <a:pt x="1278" y="333"/>
                    </a:lnTo>
                    <a:cubicBezTo>
                      <a:pt x="1175" y="124"/>
                      <a:pt x="949" y="1"/>
                      <a:pt x="712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3"/>
              <p:cNvSpPr/>
              <p:nvPr/>
            </p:nvSpPr>
            <p:spPr>
              <a:xfrm>
                <a:off x="5893975" y="1761825"/>
                <a:ext cx="940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760" h="760" extrusionOk="0">
                    <a:moveTo>
                      <a:pt x="417" y="1"/>
                    </a:moveTo>
                    <a:cubicBezTo>
                      <a:pt x="187" y="1"/>
                      <a:pt x="0" y="169"/>
                      <a:pt x="0" y="382"/>
                    </a:cubicBezTo>
                    <a:cubicBezTo>
                      <a:pt x="0" y="591"/>
                      <a:pt x="187" y="759"/>
                      <a:pt x="417" y="759"/>
                    </a:cubicBezTo>
                    <a:lnTo>
                      <a:pt x="3342" y="759"/>
                    </a:lnTo>
                    <a:cubicBezTo>
                      <a:pt x="3573" y="759"/>
                      <a:pt x="3759" y="591"/>
                      <a:pt x="3759" y="382"/>
                    </a:cubicBezTo>
                    <a:cubicBezTo>
                      <a:pt x="3759" y="169"/>
                      <a:pt x="3573" y="1"/>
                      <a:pt x="3342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3"/>
              <p:cNvSpPr/>
              <p:nvPr/>
            </p:nvSpPr>
            <p:spPr>
              <a:xfrm>
                <a:off x="5913950" y="2167850"/>
                <a:ext cx="88000" cy="107975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4319" extrusionOk="0">
                    <a:moveTo>
                      <a:pt x="2805" y="0"/>
                    </a:moveTo>
                    <a:cubicBezTo>
                      <a:pt x="2592" y="0"/>
                      <a:pt x="2385" y="98"/>
                      <a:pt x="2268" y="275"/>
                    </a:cubicBezTo>
                    <a:lnTo>
                      <a:pt x="177" y="3456"/>
                    </a:lnTo>
                    <a:cubicBezTo>
                      <a:pt x="0" y="3728"/>
                      <a:pt x="97" y="4079"/>
                      <a:pt x="394" y="4238"/>
                    </a:cubicBezTo>
                    <a:cubicBezTo>
                      <a:pt x="497" y="4296"/>
                      <a:pt x="607" y="4318"/>
                      <a:pt x="714" y="4318"/>
                    </a:cubicBezTo>
                    <a:cubicBezTo>
                      <a:pt x="927" y="4318"/>
                      <a:pt x="1136" y="4220"/>
                      <a:pt x="1256" y="4042"/>
                    </a:cubicBezTo>
                    <a:lnTo>
                      <a:pt x="3342" y="861"/>
                    </a:lnTo>
                    <a:cubicBezTo>
                      <a:pt x="3520" y="590"/>
                      <a:pt x="3422" y="240"/>
                      <a:pt x="3124" y="80"/>
                    </a:cubicBezTo>
                    <a:cubicBezTo>
                      <a:pt x="3024" y="26"/>
                      <a:pt x="2914" y="0"/>
                      <a:pt x="2805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3"/>
              <p:cNvSpPr/>
              <p:nvPr/>
            </p:nvSpPr>
            <p:spPr>
              <a:xfrm>
                <a:off x="5893975" y="1862675"/>
                <a:ext cx="10962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4385" h="765" extrusionOk="0">
                    <a:moveTo>
                      <a:pt x="417" y="1"/>
                    </a:moveTo>
                    <a:cubicBezTo>
                      <a:pt x="187" y="1"/>
                      <a:pt x="0" y="174"/>
                      <a:pt x="0" y="383"/>
                    </a:cubicBezTo>
                    <a:cubicBezTo>
                      <a:pt x="0" y="591"/>
                      <a:pt x="187" y="764"/>
                      <a:pt x="417" y="764"/>
                    </a:cubicBezTo>
                    <a:lnTo>
                      <a:pt x="3968" y="764"/>
                    </a:lnTo>
                    <a:cubicBezTo>
                      <a:pt x="4198" y="764"/>
                      <a:pt x="4385" y="591"/>
                      <a:pt x="4385" y="383"/>
                    </a:cubicBezTo>
                    <a:cubicBezTo>
                      <a:pt x="4385" y="174"/>
                      <a:pt x="4198" y="1"/>
                      <a:pt x="3968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3"/>
              <p:cNvSpPr/>
              <p:nvPr/>
            </p:nvSpPr>
            <p:spPr>
              <a:xfrm>
                <a:off x="5888750" y="1952125"/>
                <a:ext cx="1358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433" h="764" extrusionOk="0">
                    <a:moveTo>
                      <a:pt x="417" y="1"/>
                    </a:moveTo>
                    <a:cubicBezTo>
                      <a:pt x="187" y="1"/>
                      <a:pt x="0" y="173"/>
                      <a:pt x="0" y="382"/>
                    </a:cubicBezTo>
                    <a:cubicBezTo>
                      <a:pt x="0" y="591"/>
                      <a:pt x="187" y="763"/>
                      <a:pt x="417" y="763"/>
                    </a:cubicBezTo>
                    <a:lnTo>
                      <a:pt x="5011" y="763"/>
                    </a:lnTo>
                    <a:cubicBezTo>
                      <a:pt x="5247" y="763"/>
                      <a:pt x="5433" y="591"/>
                      <a:pt x="5433" y="382"/>
                    </a:cubicBezTo>
                    <a:cubicBezTo>
                      <a:pt x="5433" y="173"/>
                      <a:pt x="5247" y="1"/>
                      <a:pt x="5011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3"/>
              <p:cNvSpPr/>
              <p:nvPr/>
            </p:nvSpPr>
            <p:spPr>
              <a:xfrm>
                <a:off x="5888750" y="2042000"/>
                <a:ext cx="1214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856" h="760" extrusionOk="0">
                    <a:moveTo>
                      <a:pt x="417" y="1"/>
                    </a:moveTo>
                    <a:cubicBezTo>
                      <a:pt x="187" y="1"/>
                      <a:pt x="0" y="169"/>
                      <a:pt x="0" y="382"/>
                    </a:cubicBezTo>
                    <a:cubicBezTo>
                      <a:pt x="0" y="591"/>
                      <a:pt x="187" y="759"/>
                      <a:pt x="417" y="759"/>
                    </a:cubicBezTo>
                    <a:lnTo>
                      <a:pt x="4438" y="759"/>
                    </a:lnTo>
                    <a:cubicBezTo>
                      <a:pt x="4669" y="759"/>
                      <a:pt x="4856" y="591"/>
                      <a:pt x="4856" y="382"/>
                    </a:cubicBezTo>
                    <a:cubicBezTo>
                      <a:pt x="4856" y="169"/>
                      <a:pt x="4669" y="1"/>
                      <a:pt x="4438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3"/>
              <p:cNvSpPr/>
              <p:nvPr/>
            </p:nvSpPr>
            <p:spPr>
              <a:xfrm>
                <a:off x="5888750" y="2138100"/>
                <a:ext cx="1214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856" h="764" extrusionOk="0">
                    <a:moveTo>
                      <a:pt x="417" y="0"/>
                    </a:moveTo>
                    <a:cubicBezTo>
                      <a:pt x="187" y="0"/>
                      <a:pt x="0" y="173"/>
                      <a:pt x="0" y="381"/>
                    </a:cubicBezTo>
                    <a:cubicBezTo>
                      <a:pt x="0" y="590"/>
                      <a:pt x="187" y="764"/>
                      <a:pt x="417" y="764"/>
                    </a:cubicBezTo>
                    <a:lnTo>
                      <a:pt x="4438" y="764"/>
                    </a:lnTo>
                    <a:cubicBezTo>
                      <a:pt x="4669" y="764"/>
                      <a:pt x="4856" y="590"/>
                      <a:pt x="4856" y="381"/>
                    </a:cubicBezTo>
                    <a:cubicBezTo>
                      <a:pt x="4856" y="173"/>
                      <a:pt x="4669" y="0"/>
                      <a:pt x="4438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3"/>
              <p:cNvSpPr/>
              <p:nvPr/>
            </p:nvSpPr>
            <p:spPr>
              <a:xfrm>
                <a:off x="6133300" y="1580175"/>
                <a:ext cx="90000" cy="135400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416" extrusionOk="0">
                    <a:moveTo>
                      <a:pt x="2886" y="1"/>
                    </a:moveTo>
                    <a:cubicBezTo>
                      <a:pt x="2651" y="1"/>
                      <a:pt x="2424" y="124"/>
                      <a:pt x="2317" y="333"/>
                    </a:cubicBezTo>
                    <a:lnTo>
                      <a:pt x="142" y="4608"/>
                    </a:lnTo>
                    <a:cubicBezTo>
                      <a:pt x="0" y="4892"/>
                      <a:pt x="133" y="5229"/>
                      <a:pt x="449" y="5362"/>
                    </a:cubicBezTo>
                    <a:cubicBezTo>
                      <a:pt x="533" y="5398"/>
                      <a:pt x="621" y="5415"/>
                      <a:pt x="711" y="5415"/>
                    </a:cubicBezTo>
                    <a:cubicBezTo>
                      <a:pt x="950" y="5415"/>
                      <a:pt x="1176" y="5292"/>
                      <a:pt x="1283" y="5083"/>
                    </a:cubicBezTo>
                    <a:lnTo>
                      <a:pt x="3454" y="813"/>
                    </a:lnTo>
                    <a:cubicBezTo>
                      <a:pt x="3600" y="525"/>
                      <a:pt x="3462" y="187"/>
                      <a:pt x="3147" y="54"/>
                    </a:cubicBezTo>
                    <a:cubicBezTo>
                      <a:pt x="3063" y="18"/>
                      <a:pt x="2974" y="1"/>
                      <a:pt x="2886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3"/>
              <p:cNvSpPr/>
              <p:nvPr/>
            </p:nvSpPr>
            <p:spPr>
              <a:xfrm>
                <a:off x="6140625" y="1761825"/>
                <a:ext cx="940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760" h="760" extrusionOk="0">
                    <a:moveTo>
                      <a:pt x="418" y="1"/>
                    </a:moveTo>
                    <a:cubicBezTo>
                      <a:pt x="191" y="1"/>
                      <a:pt x="0" y="169"/>
                      <a:pt x="0" y="382"/>
                    </a:cubicBezTo>
                    <a:cubicBezTo>
                      <a:pt x="0" y="591"/>
                      <a:pt x="191" y="759"/>
                      <a:pt x="418" y="759"/>
                    </a:cubicBezTo>
                    <a:lnTo>
                      <a:pt x="3343" y="759"/>
                    </a:lnTo>
                    <a:cubicBezTo>
                      <a:pt x="3573" y="759"/>
                      <a:pt x="3759" y="591"/>
                      <a:pt x="3759" y="382"/>
                    </a:cubicBezTo>
                    <a:cubicBezTo>
                      <a:pt x="3759" y="169"/>
                      <a:pt x="3573" y="1"/>
                      <a:pt x="3343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3"/>
              <p:cNvSpPr/>
              <p:nvPr/>
            </p:nvSpPr>
            <p:spPr>
              <a:xfrm>
                <a:off x="6126750" y="2167850"/>
                <a:ext cx="87900" cy="10797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4319" extrusionOk="0">
                    <a:moveTo>
                      <a:pt x="712" y="0"/>
                    </a:moveTo>
                    <a:cubicBezTo>
                      <a:pt x="602" y="0"/>
                      <a:pt x="492" y="26"/>
                      <a:pt x="391" y="80"/>
                    </a:cubicBezTo>
                    <a:cubicBezTo>
                      <a:pt x="98" y="240"/>
                      <a:pt x="0" y="590"/>
                      <a:pt x="174" y="861"/>
                    </a:cubicBezTo>
                    <a:lnTo>
                      <a:pt x="2264" y="4042"/>
                    </a:lnTo>
                    <a:cubicBezTo>
                      <a:pt x="2380" y="4220"/>
                      <a:pt x="2588" y="4318"/>
                      <a:pt x="2801" y="4318"/>
                    </a:cubicBezTo>
                    <a:cubicBezTo>
                      <a:pt x="2912" y="4318"/>
                      <a:pt x="3023" y="4296"/>
                      <a:pt x="3126" y="4238"/>
                    </a:cubicBezTo>
                    <a:cubicBezTo>
                      <a:pt x="3423" y="4079"/>
                      <a:pt x="3515" y="3728"/>
                      <a:pt x="3339" y="3456"/>
                    </a:cubicBezTo>
                    <a:lnTo>
                      <a:pt x="1252" y="275"/>
                    </a:lnTo>
                    <a:cubicBezTo>
                      <a:pt x="1135" y="98"/>
                      <a:pt x="926" y="0"/>
                      <a:pt x="712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33"/>
              <p:cNvSpPr/>
              <p:nvPr/>
            </p:nvSpPr>
            <p:spPr>
              <a:xfrm>
                <a:off x="6124975" y="1862675"/>
                <a:ext cx="1096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4386" h="765" extrusionOk="0">
                    <a:moveTo>
                      <a:pt x="417" y="1"/>
                    </a:moveTo>
                    <a:cubicBezTo>
                      <a:pt x="187" y="1"/>
                      <a:pt x="1" y="174"/>
                      <a:pt x="1" y="383"/>
                    </a:cubicBezTo>
                    <a:cubicBezTo>
                      <a:pt x="1" y="591"/>
                      <a:pt x="187" y="764"/>
                      <a:pt x="417" y="764"/>
                    </a:cubicBezTo>
                    <a:lnTo>
                      <a:pt x="3969" y="764"/>
                    </a:lnTo>
                    <a:cubicBezTo>
                      <a:pt x="4199" y="764"/>
                      <a:pt x="4385" y="591"/>
                      <a:pt x="4385" y="383"/>
                    </a:cubicBezTo>
                    <a:cubicBezTo>
                      <a:pt x="4385" y="174"/>
                      <a:pt x="4199" y="1"/>
                      <a:pt x="3969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3"/>
              <p:cNvSpPr/>
              <p:nvPr/>
            </p:nvSpPr>
            <p:spPr>
              <a:xfrm>
                <a:off x="6104100" y="1952125"/>
                <a:ext cx="13575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430" h="764" extrusionOk="0">
                    <a:moveTo>
                      <a:pt x="418" y="1"/>
                    </a:moveTo>
                    <a:cubicBezTo>
                      <a:pt x="187" y="1"/>
                      <a:pt x="1" y="173"/>
                      <a:pt x="1" y="382"/>
                    </a:cubicBezTo>
                    <a:cubicBezTo>
                      <a:pt x="1" y="591"/>
                      <a:pt x="187" y="763"/>
                      <a:pt x="418" y="763"/>
                    </a:cubicBezTo>
                    <a:lnTo>
                      <a:pt x="5012" y="763"/>
                    </a:lnTo>
                    <a:cubicBezTo>
                      <a:pt x="5243" y="763"/>
                      <a:pt x="5429" y="591"/>
                      <a:pt x="5429" y="382"/>
                    </a:cubicBezTo>
                    <a:cubicBezTo>
                      <a:pt x="5429" y="173"/>
                      <a:pt x="5243" y="1"/>
                      <a:pt x="5012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3"/>
              <p:cNvSpPr/>
              <p:nvPr/>
            </p:nvSpPr>
            <p:spPr>
              <a:xfrm>
                <a:off x="6118425" y="2042000"/>
                <a:ext cx="1214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760" extrusionOk="0">
                    <a:moveTo>
                      <a:pt x="417" y="1"/>
                    </a:moveTo>
                    <a:cubicBezTo>
                      <a:pt x="192" y="1"/>
                      <a:pt x="1" y="169"/>
                      <a:pt x="1" y="382"/>
                    </a:cubicBezTo>
                    <a:cubicBezTo>
                      <a:pt x="1" y="591"/>
                      <a:pt x="192" y="759"/>
                      <a:pt x="417" y="759"/>
                    </a:cubicBezTo>
                    <a:lnTo>
                      <a:pt x="4439" y="759"/>
                    </a:lnTo>
                    <a:cubicBezTo>
                      <a:pt x="4670" y="759"/>
                      <a:pt x="4856" y="591"/>
                      <a:pt x="4856" y="382"/>
                    </a:cubicBezTo>
                    <a:cubicBezTo>
                      <a:pt x="4856" y="169"/>
                      <a:pt x="4670" y="1"/>
                      <a:pt x="4439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3"/>
              <p:cNvSpPr/>
              <p:nvPr/>
            </p:nvSpPr>
            <p:spPr>
              <a:xfrm>
                <a:off x="6118425" y="2138100"/>
                <a:ext cx="1214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764" extrusionOk="0">
                    <a:moveTo>
                      <a:pt x="417" y="0"/>
                    </a:moveTo>
                    <a:cubicBezTo>
                      <a:pt x="192" y="0"/>
                      <a:pt x="1" y="173"/>
                      <a:pt x="1" y="381"/>
                    </a:cubicBezTo>
                    <a:cubicBezTo>
                      <a:pt x="1" y="590"/>
                      <a:pt x="192" y="764"/>
                      <a:pt x="417" y="764"/>
                    </a:cubicBezTo>
                    <a:lnTo>
                      <a:pt x="4439" y="764"/>
                    </a:lnTo>
                    <a:cubicBezTo>
                      <a:pt x="4670" y="764"/>
                      <a:pt x="4856" y="590"/>
                      <a:pt x="4856" y="381"/>
                    </a:cubicBezTo>
                    <a:cubicBezTo>
                      <a:pt x="4856" y="173"/>
                      <a:pt x="4670" y="0"/>
                      <a:pt x="4439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3"/>
              <p:cNvSpPr/>
              <p:nvPr/>
            </p:nvSpPr>
            <p:spPr>
              <a:xfrm>
                <a:off x="5950975" y="1665725"/>
                <a:ext cx="226725" cy="553925"/>
              </a:xfrm>
              <a:custGeom>
                <a:avLst/>
                <a:gdLst/>
                <a:ahLst/>
                <a:cxnLst/>
                <a:rect l="l" t="t" r="r" b="b"/>
                <a:pathLst>
                  <a:path w="9069" h="22157" extrusionOk="0">
                    <a:moveTo>
                      <a:pt x="1" y="0"/>
                    </a:moveTo>
                    <a:lnTo>
                      <a:pt x="1" y="22157"/>
                    </a:lnTo>
                    <a:lnTo>
                      <a:pt x="9069" y="22157"/>
                    </a:lnTo>
                    <a:lnTo>
                      <a:pt x="9069" y="0"/>
                    </a:ln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3"/>
              <p:cNvSpPr/>
              <p:nvPr/>
            </p:nvSpPr>
            <p:spPr>
              <a:xfrm>
                <a:off x="5970300" y="1686250"/>
                <a:ext cx="188000" cy="512900"/>
              </a:xfrm>
              <a:custGeom>
                <a:avLst/>
                <a:gdLst/>
                <a:ahLst/>
                <a:cxnLst/>
                <a:rect l="l" t="t" r="r" b="b"/>
                <a:pathLst>
                  <a:path w="7520" h="20516" extrusionOk="0">
                    <a:moveTo>
                      <a:pt x="0" y="1"/>
                    </a:moveTo>
                    <a:lnTo>
                      <a:pt x="0" y="20515"/>
                    </a:lnTo>
                    <a:lnTo>
                      <a:pt x="7519" y="20515"/>
                    </a:lnTo>
                    <a:lnTo>
                      <a:pt x="7519" y="1"/>
                    </a:lnTo>
                    <a:close/>
                  </a:path>
                </a:pathLst>
              </a:custGeom>
              <a:solidFill>
                <a:srgbClr val="E6CB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3"/>
              <p:cNvSpPr/>
              <p:nvPr/>
            </p:nvSpPr>
            <p:spPr>
              <a:xfrm>
                <a:off x="5850550" y="1624125"/>
                <a:ext cx="4755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0" extrusionOk="0">
                    <a:moveTo>
                      <a:pt x="1901" y="1"/>
                    </a:moveTo>
                    <a:lnTo>
                      <a:pt x="1" y="1385"/>
                    </a:lnTo>
                    <a:lnTo>
                      <a:pt x="1" y="1900"/>
                    </a:lnTo>
                    <a:lnTo>
                      <a:pt x="1901" y="1740"/>
                    </a:lnTo>
                    <a:lnTo>
                      <a:pt x="1901" y="1"/>
                    </a:lnTo>
                    <a:close/>
                  </a:path>
                </a:pathLst>
              </a:custGeom>
              <a:solidFill>
                <a:srgbClr val="AC94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3"/>
              <p:cNvSpPr/>
              <p:nvPr/>
            </p:nvSpPr>
            <p:spPr>
              <a:xfrm>
                <a:off x="6230500" y="1624125"/>
                <a:ext cx="475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0" y="1"/>
                    </a:moveTo>
                    <a:lnTo>
                      <a:pt x="0" y="1740"/>
                    </a:lnTo>
                    <a:lnTo>
                      <a:pt x="1900" y="1900"/>
                    </a:lnTo>
                    <a:lnTo>
                      <a:pt x="1900" y="138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C94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3"/>
              <p:cNvSpPr/>
              <p:nvPr/>
            </p:nvSpPr>
            <p:spPr>
              <a:xfrm>
                <a:off x="5887850" y="1682250"/>
                <a:ext cx="11025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441" h="21336" extrusionOk="0">
                    <a:moveTo>
                      <a:pt x="223" y="1"/>
                    </a:moveTo>
                    <a:cubicBezTo>
                      <a:pt x="98" y="1"/>
                      <a:pt x="0" y="99"/>
                      <a:pt x="0" y="218"/>
                    </a:cubicBezTo>
                    <a:lnTo>
                      <a:pt x="0" y="21119"/>
                    </a:lnTo>
                    <a:cubicBezTo>
                      <a:pt x="0" y="21239"/>
                      <a:pt x="98" y="21336"/>
                      <a:pt x="223" y="21336"/>
                    </a:cubicBezTo>
                    <a:cubicBezTo>
                      <a:pt x="342" y="21336"/>
                      <a:pt x="440" y="21239"/>
                      <a:pt x="440" y="21119"/>
                    </a:cubicBezTo>
                    <a:lnTo>
                      <a:pt x="440" y="18998"/>
                    </a:lnTo>
                    <a:cubicBezTo>
                      <a:pt x="219" y="18988"/>
                      <a:pt x="36" y="18820"/>
                      <a:pt x="36" y="18615"/>
                    </a:cubicBezTo>
                    <a:cubicBezTo>
                      <a:pt x="36" y="18412"/>
                      <a:pt x="219" y="18243"/>
                      <a:pt x="440" y="18238"/>
                    </a:cubicBezTo>
                    <a:lnTo>
                      <a:pt x="440" y="15149"/>
                    </a:lnTo>
                    <a:cubicBezTo>
                      <a:pt x="219" y="15141"/>
                      <a:pt x="36" y="14977"/>
                      <a:pt x="36" y="14772"/>
                    </a:cubicBezTo>
                    <a:cubicBezTo>
                      <a:pt x="36" y="14563"/>
                      <a:pt x="219" y="14399"/>
                      <a:pt x="440" y="14391"/>
                    </a:cubicBezTo>
                    <a:lnTo>
                      <a:pt x="440" y="11558"/>
                    </a:lnTo>
                    <a:cubicBezTo>
                      <a:pt x="219" y="11550"/>
                      <a:pt x="36" y="11382"/>
                      <a:pt x="36" y="11177"/>
                    </a:cubicBezTo>
                    <a:cubicBezTo>
                      <a:pt x="36" y="10973"/>
                      <a:pt x="219" y="10804"/>
                      <a:pt x="440" y="10796"/>
                    </a:cubicBezTo>
                    <a:lnTo>
                      <a:pt x="440" y="7920"/>
                    </a:lnTo>
                    <a:cubicBezTo>
                      <a:pt x="325" y="7853"/>
                      <a:pt x="245" y="7733"/>
                      <a:pt x="245" y="7600"/>
                    </a:cubicBezTo>
                    <a:cubicBezTo>
                      <a:pt x="245" y="7467"/>
                      <a:pt x="325" y="7347"/>
                      <a:pt x="440" y="7280"/>
                    </a:cubicBezTo>
                    <a:lnTo>
                      <a:pt x="440" y="3885"/>
                    </a:lnTo>
                    <a:cubicBezTo>
                      <a:pt x="325" y="3819"/>
                      <a:pt x="245" y="3698"/>
                      <a:pt x="245" y="3565"/>
                    </a:cubicBezTo>
                    <a:cubicBezTo>
                      <a:pt x="245" y="3428"/>
                      <a:pt x="325" y="3313"/>
                      <a:pt x="440" y="3241"/>
                    </a:cubicBezTo>
                    <a:lnTo>
                      <a:pt x="440" y="218"/>
                    </a:lnTo>
                    <a:cubicBezTo>
                      <a:pt x="440" y="99"/>
                      <a:pt x="342" y="1"/>
                      <a:pt x="223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3"/>
              <p:cNvSpPr/>
              <p:nvPr/>
            </p:nvSpPr>
            <p:spPr>
              <a:xfrm>
                <a:off x="5893975" y="1763275"/>
                <a:ext cx="4900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44" extrusionOk="0">
                    <a:moveTo>
                      <a:pt x="195" y="0"/>
                    </a:moveTo>
                    <a:cubicBezTo>
                      <a:pt x="80" y="72"/>
                      <a:pt x="0" y="187"/>
                      <a:pt x="0" y="324"/>
                    </a:cubicBezTo>
                    <a:cubicBezTo>
                      <a:pt x="0" y="457"/>
                      <a:pt x="80" y="578"/>
                      <a:pt x="195" y="644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3"/>
              <p:cNvSpPr/>
              <p:nvPr/>
            </p:nvSpPr>
            <p:spPr>
              <a:xfrm>
                <a:off x="5893975" y="1864250"/>
                <a:ext cx="49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40" extrusionOk="0">
                    <a:moveTo>
                      <a:pt x="195" y="0"/>
                    </a:moveTo>
                    <a:cubicBezTo>
                      <a:pt x="80" y="67"/>
                      <a:pt x="0" y="187"/>
                      <a:pt x="0" y="320"/>
                    </a:cubicBezTo>
                    <a:cubicBezTo>
                      <a:pt x="0" y="453"/>
                      <a:pt x="80" y="573"/>
                      <a:pt x="195" y="640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3"/>
              <p:cNvSpPr/>
              <p:nvPr/>
            </p:nvSpPr>
            <p:spPr>
              <a:xfrm>
                <a:off x="5888750" y="1952125"/>
                <a:ext cx="101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4" extrusionOk="0">
                    <a:moveTo>
                      <a:pt x="404" y="1"/>
                    </a:moveTo>
                    <a:cubicBezTo>
                      <a:pt x="183" y="9"/>
                      <a:pt x="0" y="178"/>
                      <a:pt x="0" y="382"/>
                    </a:cubicBezTo>
                    <a:cubicBezTo>
                      <a:pt x="0" y="587"/>
                      <a:pt x="183" y="755"/>
                      <a:pt x="404" y="763"/>
                    </a:cubicBez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3"/>
              <p:cNvSpPr/>
              <p:nvPr/>
            </p:nvSpPr>
            <p:spPr>
              <a:xfrm>
                <a:off x="5888750" y="2042000"/>
                <a:ext cx="101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0" extrusionOk="0">
                    <a:moveTo>
                      <a:pt x="404" y="1"/>
                    </a:moveTo>
                    <a:cubicBezTo>
                      <a:pt x="183" y="9"/>
                      <a:pt x="0" y="173"/>
                      <a:pt x="0" y="382"/>
                    </a:cubicBezTo>
                    <a:cubicBezTo>
                      <a:pt x="0" y="587"/>
                      <a:pt x="183" y="751"/>
                      <a:pt x="404" y="759"/>
                    </a:cubicBez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3"/>
              <p:cNvSpPr/>
              <p:nvPr/>
            </p:nvSpPr>
            <p:spPr>
              <a:xfrm>
                <a:off x="5888750" y="2138200"/>
                <a:ext cx="101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0" extrusionOk="0">
                    <a:moveTo>
                      <a:pt x="404" y="0"/>
                    </a:moveTo>
                    <a:cubicBezTo>
                      <a:pt x="183" y="5"/>
                      <a:pt x="0" y="174"/>
                      <a:pt x="0" y="377"/>
                    </a:cubicBezTo>
                    <a:cubicBezTo>
                      <a:pt x="0" y="582"/>
                      <a:pt x="183" y="750"/>
                      <a:pt x="404" y="760"/>
                    </a:cubicBezTo>
                    <a:lnTo>
                      <a:pt x="404" y="0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3"/>
              <p:cNvSpPr/>
              <p:nvPr/>
            </p:nvSpPr>
            <p:spPr>
              <a:xfrm>
                <a:off x="6229725" y="1682250"/>
                <a:ext cx="110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21336" extrusionOk="0">
                    <a:moveTo>
                      <a:pt x="222" y="1"/>
                    </a:moveTo>
                    <a:cubicBezTo>
                      <a:pt x="103" y="1"/>
                      <a:pt x="0" y="99"/>
                      <a:pt x="0" y="218"/>
                    </a:cubicBezTo>
                    <a:lnTo>
                      <a:pt x="0" y="3241"/>
                    </a:lnTo>
                    <a:cubicBezTo>
                      <a:pt x="120" y="3313"/>
                      <a:pt x="195" y="3428"/>
                      <a:pt x="195" y="3565"/>
                    </a:cubicBezTo>
                    <a:cubicBezTo>
                      <a:pt x="195" y="3698"/>
                      <a:pt x="120" y="3819"/>
                      <a:pt x="0" y="3885"/>
                    </a:cubicBezTo>
                    <a:lnTo>
                      <a:pt x="0" y="7280"/>
                    </a:lnTo>
                    <a:cubicBezTo>
                      <a:pt x="120" y="7347"/>
                      <a:pt x="195" y="7467"/>
                      <a:pt x="195" y="7600"/>
                    </a:cubicBezTo>
                    <a:cubicBezTo>
                      <a:pt x="195" y="7733"/>
                      <a:pt x="120" y="7853"/>
                      <a:pt x="0" y="7920"/>
                    </a:cubicBezTo>
                    <a:lnTo>
                      <a:pt x="0" y="10796"/>
                    </a:lnTo>
                    <a:cubicBezTo>
                      <a:pt x="226" y="10804"/>
                      <a:pt x="404" y="10973"/>
                      <a:pt x="404" y="11177"/>
                    </a:cubicBezTo>
                    <a:cubicBezTo>
                      <a:pt x="404" y="11382"/>
                      <a:pt x="226" y="11550"/>
                      <a:pt x="0" y="11558"/>
                    </a:cubicBezTo>
                    <a:lnTo>
                      <a:pt x="0" y="14391"/>
                    </a:lnTo>
                    <a:cubicBezTo>
                      <a:pt x="226" y="14395"/>
                      <a:pt x="404" y="14563"/>
                      <a:pt x="404" y="14772"/>
                    </a:cubicBezTo>
                    <a:cubicBezTo>
                      <a:pt x="404" y="14977"/>
                      <a:pt x="226" y="15145"/>
                      <a:pt x="0" y="15149"/>
                    </a:cubicBezTo>
                    <a:lnTo>
                      <a:pt x="0" y="18238"/>
                    </a:lnTo>
                    <a:cubicBezTo>
                      <a:pt x="226" y="18243"/>
                      <a:pt x="404" y="18412"/>
                      <a:pt x="404" y="18615"/>
                    </a:cubicBezTo>
                    <a:cubicBezTo>
                      <a:pt x="404" y="18820"/>
                      <a:pt x="226" y="18988"/>
                      <a:pt x="0" y="18998"/>
                    </a:cubicBezTo>
                    <a:lnTo>
                      <a:pt x="0" y="21119"/>
                    </a:lnTo>
                    <a:cubicBezTo>
                      <a:pt x="0" y="21239"/>
                      <a:pt x="103" y="21336"/>
                      <a:pt x="222" y="21336"/>
                    </a:cubicBezTo>
                    <a:cubicBezTo>
                      <a:pt x="342" y="21336"/>
                      <a:pt x="439" y="21239"/>
                      <a:pt x="439" y="21119"/>
                    </a:cubicBezTo>
                    <a:lnTo>
                      <a:pt x="439" y="218"/>
                    </a:lnTo>
                    <a:cubicBezTo>
                      <a:pt x="439" y="99"/>
                      <a:pt x="342" y="1"/>
                      <a:pt x="222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3"/>
              <p:cNvSpPr/>
              <p:nvPr/>
            </p:nvSpPr>
            <p:spPr>
              <a:xfrm>
                <a:off x="6229725" y="1763275"/>
                <a:ext cx="4900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44" extrusionOk="0">
                    <a:moveTo>
                      <a:pt x="0" y="0"/>
                    </a:moveTo>
                    <a:lnTo>
                      <a:pt x="0" y="644"/>
                    </a:lnTo>
                    <a:cubicBezTo>
                      <a:pt x="120" y="578"/>
                      <a:pt x="195" y="457"/>
                      <a:pt x="195" y="324"/>
                    </a:cubicBezTo>
                    <a:cubicBezTo>
                      <a:pt x="195" y="187"/>
                      <a:pt x="120" y="72"/>
                      <a:pt x="0" y="0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3"/>
              <p:cNvSpPr/>
              <p:nvPr/>
            </p:nvSpPr>
            <p:spPr>
              <a:xfrm>
                <a:off x="6229725" y="1864250"/>
                <a:ext cx="49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40" extrusionOk="0">
                    <a:moveTo>
                      <a:pt x="0" y="0"/>
                    </a:moveTo>
                    <a:lnTo>
                      <a:pt x="0" y="640"/>
                    </a:lnTo>
                    <a:cubicBezTo>
                      <a:pt x="120" y="573"/>
                      <a:pt x="195" y="453"/>
                      <a:pt x="195" y="320"/>
                    </a:cubicBezTo>
                    <a:cubicBezTo>
                      <a:pt x="195" y="187"/>
                      <a:pt x="120" y="67"/>
                      <a:pt x="0" y="0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3"/>
              <p:cNvSpPr/>
              <p:nvPr/>
            </p:nvSpPr>
            <p:spPr>
              <a:xfrm>
                <a:off x="6229725" y="1952125"/>
                <a:ext cx="101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4" extrusionOk="0">
                    <a:moveTo>
                      <a:pt x="0" y="1"/>
                    </a:moveTo>
                    <a:lnTo>
                      <a:pt x="0" y="763"/>
                    </a:lnTo>
                    <a:cubicBezTo>
                      <a:pt x="226" y="755"/>
                      <a:pt x="404" y="587"/>
                      <a:pt x="404" y="382"/>
                    </a:cubicBezTo>
                    <a:cubicBezTo>
                      <a:pt x="404" y="178"/>
                      <a:pt x="226" y="9"/>
                      <a:pt x="0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3"/>
              <p:cNvSpPr/>
              <p:nvPr/>
            </p:nvSpPr>
            <p:spPr>
              <a:xfrm>
                <a:off x="6229725" y="2042000"/>
                <a:ext cx="101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0" extrusionOk="0">
                    <a:moveTo>
                      <a:pt x="0" y="1"/>
                    </a:moveTo>
                    <a:lnTo>
                      <a:pt x="0" y="759"/>
                    </a:lnTo>
                    <a:cubicBezTo>
                      <a:pt x="226" y="755"/>
                      <a:pt x="404" y="587"/>
                      <a:pt x="404" y="382"/>
                    </a:cubicBezTo>
                    <a:cubicBezTo>
                      <a:pt x="404" y="173"/>
                      <a:pt x="226" y="5"/>
                      <a:pt x="0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3"/>
              <p:cNvSpPr/>
              <p:nvPr/>
            </p:nvSpPr>
            <p:spPr>
              <a:xfrm>
                <a:off x="6229725" y="2138200"/>
                <a:ext cx="101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0" extrusionOk="0">
                    <a:moveTo>
                      <a:pt x="0" y="0"/>
                    </a:moveTo>
                    <a:lnTo>
                      <a:pt x="0" y="760"/>
                    </a:lnTo>
                    <a:cubicBezTo>
                      <a:pt x="226" y="750"/>
                      <a:pt x="404" y="582"/>
                      <a:pt x="404" y="377"/>
                    </a:cubicBezTo>
                    <a:cubicBezTo>
                      <a:pt x="404" y="174"/>
                      <a:pt x="226" y="5"/>
                      <a:pt x="0" y="0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3"/>
              <p:cNvSpPr/>
              <p:nvPr/>
            </p:nvSpPr>
            <p:spPr>
              <a:xfrm>
                <a:off x="5875850" y="1481950"/>
                <a:ext cx="71400" cy="55925"/>
              </a:xfrm>
              <a:custGeom>
                <a:avLst/>
                <a:gdLst/>
                <a:ahLst/>
                <a:cxnLst/>
                <a:rect l="l" t="t" r="r" b="b"/>
                <a:pathLst>
                  <a:path w="2856" h="2237" extrusionOk="0">
                    <a:moveTo>
                      <a:pt x="2172" y="0"/>
                    </a:moveTo>
                    <a:cubicBezTo>
                      <a:pt x="1812" y="0"/>
                      <a:pt x="1353" y="346"/>
                      <a:pt x="1058" y="530"/>
                    </a:cubicBezTo>
                    <a:cubicBezTo>
                      <a:pt x="503" y="872"/>
                      <a:pt x="1" y="1373"/>
                      <a:pt x="494" y="1964"/>
                    </a:cubicBezTo>
                    <a:cubicBezTo>
                      <a:pt x="656" y="2158"/>
                      <a:pt x="831" y="2236"/>
                      <a:pt x="1008" y="2236"/>
                    </a:cubicBezTo>
                    <a:cubicBezTo>
                      <a:pt x="1484" y="2236"/>
                      <a:pt x="1975" y="1671"/>
                      <a:pt x="2270" y="1289"/>
                    </a:cubicBezTo>
                    <a:cubicBezTo>
                      <a:pt x="2563" y="916"/>
                      <a:pt x="2856" y="566"/>
                      <a:pt x="2504" y="153"/>
                    </a:cubicBezTo>
                    <a:cubicBezTo>
                      <a:pt x="2414" y="44"/>
                      <a:pt x="2299" y="0"/>
                      <a:pt x="2172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3"/>
              <p:cNvSpPr/>
              <p:nvPr/>
            </p:nvSpPr>
            <p:spPr>
              <a:xfrm>
                <a:off x="5887975" y="1494525"/>
                <a:ext cx="39175" cy="3080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232" extrusionOk="0">
                    <a:moveTo>
                      <a:pt x="1193" y="0"/>
                    </a:moveTo>
                    <a:cubicBezTo>
                      <a:pt x="995" y="0"/>
                      <a:pt x="742" y="192"/>
                      <a:pt x="581" y="293"/>
                    </a:cubicBezTo>
                    <a:cubicBezTo>
                      <a:pt x="275" y="479"/>
                      <a:pt x="1" y="755"/>
                      <a:pt x="271" y="1079"/>
                    </a:cubicBezTo>
                    <a:cubicBezTo>
                      <a:pt x="360" y="1188"/>
                      <a:pt x="457" y="1232"/>
                      <a:pt x="555" y="1232"/>
                    </a:cubicBezTo>
                    <a:cubicBezTo>
                      <a:pt x="816" y="1232"/>
                      <a:pt x="1086" y="921"/>
                      <a:pt x="1247" y="711"/>
                    </a:cubicBezTo>
                    <a:cubicBezTo>
                      <a:pt x="1407" y="506"/>
                      <a:pt x="1566" y="311"/>
                      <a:pt x="1376" y="84"/>
                    </a:cubicBezTo>
                    <a:cubicBezTo>
                      <a:pt x="1326" y="24"/>
                      <a:pt x="1263" y="0"/>
                      <a:pt x="1193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3"/>
              <p:cNvSpPr/>
              <p:nvPr/>
            </p:nvSpPr>
            <p:spPr>
              <a:xfrm>
                <a:off x="6181450" y="1481950"/>
                <a:ext cx="71250" cy="55925"/>
              </a:xfrm>
              <a:custGeom>
                <a:avLst/>
                <a:gdLst/>
                <a:ahLst/>
                <a:cxnLst/>
                <a:rect l="l" t="t" r="r" b="b"/>
                <a:pathLst>
                  <a:path w="2850" h="2237" extrusionOk="0">
                    <a:moveTo>
                      <a:pt x="679" y="0"/>
                    </a:moveTo>
                    <a:cubicBezTo>
                      <a:pt x="552" y="0"/>
                      <a:pt x="437" y="44"/>
                      <a:pt x="346" y="153"/>
                    </a:cubicBezTo>
                    <a:cubicBezTo>
                      <a:pt x="0" y="566"/>
                      <a:pt x="293" y="916"/>
                      <a:pt x="582" y="1289"/>
                    </a:cubicBezTo>
                    <a:cubicBezTo>
                      <a:pt x="876" y="1671"/>
                      <a:pt x="1366" y="2236"/>
                      <a:pt x="1843" y="2236"/>
                    </a:cubicBezTo>
                    <a:cubicBezTo>
                      <a:pt x="2020" y="2236"/>
                      <a:pt x="2195" y="2158"/>
                      <a:pt x="2357" y="1964"/>
                    </a:cubicBezTo>
                    <a:cubicBezTo>
                      <a:pt x="2850" y="1373"/>
                      <a:pt x="2349" y="872"/>
                      <a:pt x="1794" y="530"/>
                    </a:cubicBezTo>
                    <a:cubicBezTo>
                      <a:pt x="1499" y="346"/>
                      <a:pt x="1039" y="0"/>
                      <a:pt x="679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3"/>
              <p:cNvSpPr/>
              <p:nvPr/>
            </p:nvSpPr>
            <p:spPr>
              <a:xfrm>
                <a:off x="6201425" y="1494525"/>
                <a:ext cx="39175" cy="3080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232" extrusionOk="0">
                    <a:moveTo>
                      <a:pt x="374" y="0"/>
                    </a:moveTo>
                    <a:cubicBezTo>
                      <a:pt x="305" y="0"/>
                      <a:pt x="242" y="24"/>
                      <a:pt x="192" y="84"/>
                    </a:cubicBezTo>
                    <a:cubicBezTo>
                      <a:pt x="0" y="311"/>
                      <a:pt x="160" y="506"/>
                      <a:pt x="320" y="711"/>
                    </a:cubicBezTo>
                    <a:cubicBezTo>
                      <a:pt x="482" y="921"/>
                      <a:pt x="751" y="1232"/>
                      <a:pt x="1013" y="1232"/>
                    </a:cubicBezTo>
                    <a:cubicBezTo>
                      <a:pt x="1110" y="1232"/>
                      <a:pt x="1207" y="1188"/>
                      <a:pt x="1296" y="1079"/>
                    </a:cubicBezTo>
                    <a:cubicBezTo>
                      <a:pt x="1567" y="755"/>
                      <a:pt x="1292" y="479"/>
                      <a:pt x="985" y="293"/>
                    </a:cubicBezTo>
                    <a:cubicBezTo>
                      <a:pt x="825" y="192"/>
                      <a:pt x="572" y="0"/>
                      <a:pt x="374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3"/>
              <p:cNvSpPr/>
              <p:nvPr/>
            </p:nvSpPr>
            <p:spPr>
              <a:xfrm>
                <a:off x="6773650" y="2232075"/>
                <a:ext cx="31875" cy="53175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127" extrusionOk="0">
                    <a:moveTo>
                      <a:pt x="639" y="0"/>
                    </a:moveTo>
                    <a:cubicBezTo>
                      <a:pt x="289" y="0"/>
                      <a:pt x="0" y="285"/>
                      <a:pt x="0" y="639"/>
                    </a:cubicBezTo>
                    <a:lnTo>
                      <a:pt x="0" y="1487"/>
                    </a:lnTo>
                    <a:cubicBezTo>
                      <a:pt x="0" y="1842"/>
                      <a:pt x="289" y="2126"/>
                      <a:pt x="639" y="2126"/>
                    </a:cubicBezTo>
                    <a:cubicBezTo>
                      <a:pt x="990" y="2126"/>
                      <a:pt x="1274" y="1842"/>
                      <a:pt x="1274" y="1487"/>
                    </a:cubicBezTo>
                    <a:lnTo>
                      <a:pt x="1274" y="639"/>
                    </a:lnTo>
                    <a:cubicBezTo>
                      <a:pt x="1274" y="285"/>
                      <a:pt x="990" y="0"/>
                      <a:pt x="639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3"/>
              <p:cNvSpPr/>
              <p:nvPr/>
            </p:nvSpPr>
            <p:spPr>
              <a:xfrm>
                <a:off x="6583800" y="2232075"/>
                <a:ext cx="31875" cy="53175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127" extrusionOk="0">
                    <a:moveTo>
                      <a:pt x="635" y="0"/>
                    </a:moveTo>
                    <a:cubicBezTo>
                      <a:pt x="284" y="0"/>
                      <a:pt x="0" y="285"/>
                      <a:pt x="0" y="639"/>
                    </a:cubicBezTo>
                    <a:lnTo>
                      <a:pt x="0" y="1487"/>
                    </a:lnTo>
                    <a:cubicBezTo>
                      <a:pt x="0" y="1842"/>
                      <a:pt x="284" y="2126"/>
                      <a:pt x="635" y="2126"/>
                    </a:cubicBezTo>
                    <a:cubicBezTo>
                      <a:pt x="986" y="2126"/>
                      <a:pt x="1274" y="1842"/>
                      <a:pt x="1274" y="1487"/>
                    </a:cubicBezTo>
                    <a:lnTo>
                      <a:pt x="1274" y="639"/>
                    </a:lnTo>
                    <a:cubicBezTo>
                      <a:pt x="1274" y="285"/>
                      <a:pt x="986" y="0"/>
                      <a:pt x="635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3"/>
              <p:cNvSpPr/>
              <p:nvPr/>
            </p:nvSpPr>
            <p:spPr>
              <a:xfrm>
                <a:off x="6838125" y="2012375"/>
                <a:ext cx="41500" cy="137625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5505" extrusionOk="0">
                    <a:moveTo>
                      <a:pt x="830" y="0"/>
                    </a:moveTo>
                    <a:cubicBezTo>
                      <a:pt x="373" y="0"/>
                      <a:pt x="0" y="369"/>
                      <a:pt x="0" y="830"/>
                    </a:cubicBezTo>
                    <a:lnTo>
                      <a:pt x="0" y="4674"/>
                    </a:lnTo>
                    <a:cubicBezTo>
                      <a:pt x="0" y="5136"/>
                      <a:pt x="373" y="5504"/>
                      <a:pt x="830" y="5504"/>
                    </a:cubicBezTo>
                    <a:cubicBezTo>
                      <a:pt x="1291" y="5504"/>
                      <a:pt x="1660" y="5136"/>
                      <a:pt x="1660" y="4674"/>
                    </a:cubicBezTo>
                    <a:lnTo>
                      <a:pt x="1660" y="830"/>
                    </a:lnTo>
                    <a:cubicBezTo>
                      <a:pt x="1660" y="369"/>
                      <a:pt x="1291" y="0"/>
                      <a:pt x="830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3"/>
              <p:cNvSpPr/>
              <p:nvPr/>
            </p:nvSpPr>
            <p:spPr>
              <a:xfrm>
                <a:off x="6840100" y="1665725"/>
                <a:ext cx="41525" cy="137725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5509" extrusionOk="0">
                    <a:moveTo>
                      <a:pt x="831" y="0"/>
                    </a:moveTo>
                    <a:cubicBezTo>
                      <a:pt x="370" y="0"/>
                      <a:pt x="1" y="369"/>
                      <a:pt x="1" y="831"/>
                    </a:cubicBezTo>
                    <a:lnTo>
                      <a:pt x="1" y="4674"/>
                    </a:lnTo>
                    <a:cubicBezTo>
                      <a:pt x="1" y="5136"/>
                      <a:pt x="370" y="5509"/>
                      <a:pt x="831" y="5509"/>
                    </a:cubicBezTo>
                    <a:cubicBezTo>
                      <a:pt x="1288" y="5509"/>
                      <a:pt x="1661" y="5136"/>
                      <a:pt x="1661" y="4674"/>
                    </a:cubicBezTo>
                    <a:lnTo>
                      <a:pt x="1661" y="831"/>
                    </a:lnTo>
                    <a:cubicBezTo>
                      <a:pt x="1661" y="369"/>
                      <a:pt x="1288" y="0"/>
                      <a:pt x="831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3"/>
              <p:cNvSpPr/>
              <p:nvPr/>
            </p:nvSpPr>
            <p:spPr>
              <a:xfrm>
                <a:off x="6509650" y="2012375"/>
                <a:ext cx="41550" cy="137625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5505" extrusionOk="0">
                    <a:moveTo>
                      <a:pt x="832" y="0"/>
                    </a:moveTo>
                    <a:cubicBezTo>
                      <a:pt x="374" y="0"/>
                      <a:pt x="1" y="369"/>
                      <a:pt x="1" y="830"/>
                    </a:cubicBezTo>
                    <a:lnTo>
                      <a:pt x="1" y="4674"/>
                    </a:lnTo>
                    <a:cubicBezTo>
                      <a:pt x="1" y="5136"/>
                      <a:pt x="374" y="5504"/>
                      <a:pt x="832" y="5504"/>
                    </a:cubicBezTo>
                    <a:cubicBezTo>
                      <a:pt x="1289" y="5504"/>
                      <a:pt x="1661" y="5136"/>
                      <a:pt x="1661" y="4674"/>
                    </a:cubicBezTo>
                    <a:lnTo>
                      <a:pt x="1661" y="830"/>
                    </a:lnTo>
                    <a:cubicBezTo>
                      <a:pt x="1661" y="369"/>
                      <a:pt x="1289" y="0"/>
                      <a:pt x="832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3"/>
              <p:cNvSpPr/>
              <p:nvPr/>
            </p:nvSpPr>
            <p:spPr>
              <a:xfrm>
                <a:off x="6507650" y="1665725"/>
                <a:ext cx="41550" cy="137725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5509" extrusionOk="0">
                    <a:moveTo>
                      <a:pt x="832" y="0"/>
                    </a:moveTo>
                    <a:cubicBezTo>
                      <a:pt x="374" y="0"/>
                      <a:pt x="1" y="369"/>
                      <a:pt x="1" y="831"/>
                    </a:cubicBezTo>
                    <a:lnTo>
                      <a:pt x="1" y="4674"/>
                    </a:lnTo>
                    <a:cubicBezTo>
                      <a:pt x="1" y="5136"/>
                      <a:pt x="374" y="5509"/>
                      <a:pt x="832" y="5509"/>
                    </a:cubicBezTo>
                    <a:cubicBezTo>
                      <a:pt x="1293" y="5509"/>
                      <a:pt x="1662" y="5136"/>
                      <a:pt x="1662" y="4674"/>
                    </a:cubicBezTo>
                    <a:lnTo>
                      <a:pt x="1662" y="831"/>
                    </a:lnTo>
                    <a:cubicBezTo>
                      <a:pt x="1662" y="369"/>
                      <a:pt x="1293" y="0"/>
                      <a:pt x="832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3"/>
              <p:cNvSpPr/>
              <p:nvPr/>
            </p:nvSpPr>
            <p:spPr>
              <a:xfrm>
                <a:off x="6520550" y="1511400"/>
                <a:ext cx="348525" cy="764425"/>
              </a:xfrm>
              <a:custGeom>
                <a:avLst/>
                <a:gdLst/>
                <a:ahLst/>
                <a:cxnLst/>
                <a:rect l="l" t="t" r="r" b="b"/>
                <a:pathLst>
                  <a:path w="13941" h="30577" extrusionOk="0">
                    <a:moveTo>
                      <a:pt x="4749" y="0"/>
                    </a:moveTo>
                    <a:cubicBezTo>
                      <a:pt x="3698" y="0"/>
                      <a:pt x="0" y="1176"/>
                      <a:pt x="0" y="4368"/>
                    </a:cubicBezTo>
                    <a:lnTo>
                      <a:pt x="191" y="26967"/>
                    </a:lnTo>
                    <a:cubicBezTo>
                      <a:pt x="191" y="28020"/>
                      <a:pt x="2938" y="30576"/>
                      <a:pt x="3991" y="30576"/>
                    </a:cubicBezTo>
                    <a:lnTo>
                      <a:pt x="9942" y="30576"/>
                    </a:lnTo>
                    <a:cubicBezTo>
                      <a:pt x="10989" y="30576"/>
                      <a:pt x="13737" y="28020"/>
                      <a:pt x="13737" y="26967"/>
                    </a:cubicBezTo>
                    <a:lnTo>
                      <a:pt x="13928" y="4368"/>
                    </a:lnTo>
                    <a:cubicBezTo>
                      <a:pt x="13941" y="1273"/>
                      <a:pt x="10231" y="0"/>
                      <a:pt x="9178" y="0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3"/>
              <p:cNvSpPr/>
              <p:nvPr/>
            </p:nvSpPr>
            <p:spPr>
              <a:xfrm>
                <a:off x="6569250" y="1528150"/>
                <a:ext cx="251025" cy="232475"/>
              </a:xfrm>
              <a:custGeom>
                <a:avLst/>
                <a:gdLst/>
                <a:ahLst/>
                <a:cxnLst/>
                <a:rect l="l" t="t" r="r" b="b"/>
                <a:pathLst>
                  <a:path w="10041" h="9299" extrusionOk="0">
                    <a:moveTo>
                      <a:pt x="3422" y="0"/>
                    </a:moveTo>
                    <a:cubicBezTo>
                      <a:pt x="2664" y="0"/>
                      <a:pt x="1" y="853"/>
                      <a:pt x="1" y="3147"/>
                    </a:cubicBezTo>
                    <a:lnTo>
                      <a:pt x="54" y="9299"/>
                    </a:lnTo>
                    <a:cubicBezTo>
                      <a:pt x="386" y="8752"/>
                      <a:pt x="990" y="8385"/>
                      <a:pt x="1678" y="8385"/>
                    </a:cubicBezTo>
                    <a:lnTo>
                      <a:pt x="2650" y="8385"/>
                    </a:lnTo>
                    <a:lnTo>
                      <a:pt x="2650" y="4284"/>
                    </a:lnTo>
                    <a:cubicBezTo>
                      <a:pt x="2650" y="3236"/>
                      <a:pt x="3498" y="2383"/>
                      <a:pt x="4550" y="2383"/>
                    </a:cubicBezTo>
                    <a:lnTo>
                      <a:pt x="5300" y="2383"/>
                    </a:lnTo>
                    <a:cubicBezTo>
                      <a:pt x="6352" y="2383"/>
                      <a:pt x="7199" y="3236"/>
                      <a:pt x="7199" y="4284"/>
                    </a:cubicBezTo>
                    <a:lnTo>
                      <a:pt x="7199" y="8385"/>
                    </a:lnTo>
                    <a:lnTo>
                      <a:pt x="8354" y="8385"/>
                    </a:lnTo>
                    <a:cubicBezTo>
                      <a:pt x="9041" y="8385"/>
                      <a:pt x="9645" y="8752"/>
                      <a:pt x="9979" y="9299"/>
                    </a:cubicBezTo>
                    <a:lnTo>
                      <a:pt x="10032" y="3147"/>
                    </a:lnTo>
                    <a:cubicBezTo>
                      <a:pt x="10040" y="919"/>
                      <a:pt x="7369" y="0"/>
                      <a:pt x="6614" y="0"/>
                    </a:cubicBezTo>
                    <a:close/>
                  </a:path>
                </a:pathLst>
              </a:custGeom>
              <a:solidFill>
                <a:srgbClr val="908D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3"/>
              <p:cNvSpPr/>
              <p:nvPr/>
            </p:nvSpPr>
            <p:spPr>
              <a:xfrm>
                <a:off x="6635475" y="1587725"/>
                <a:ext cx="113775" cy="386600"/>
              </a:xfrm>
              <a:custGeom>
                <a:avLst/>
                <a:gdLst/>
                <a:ahLst/>
                <a:cxnLst/>
                <a:rect l="l" t="t" r="r" b="b"/>
                <a:pathLst>
                  <a:path w="4551" h="15464" extrusionOk="0">
                    <a:moveTo>
                      <a:pt x="1901" y="0"/>
                    </a:moveTo>
                    <a:cubicBezTo>
                      <a:pt x="849" y="0"/>
                      <a:pt x="1" y="853"/>
                      <a:pt x="1" y="1901"/>
                    </a:cubicBezTo>
                    <a:lnTo>
                      <a:pt x="1" y="13565"/>
                    </a:lnTo>
                    <a:cubicBezTo>
                      <a:pt x="1" y="14616"/>
                      <a:pt x="849" y="15464"/>
                      <a:pt x="1901" y="15464"/>
                    </a:cubicBezTo>
                    <a:lnTo>
                      <a:pt x="2651" y="15464"/>
                    </a:lnTo>
                    <a:cubicBezTo>
                      <a:pt x="3703" y="15464"/>
                      <a:pt x="4550" y="14616"/>
                      <a:pt x="4550" y="13565"/>
                    </a:cubicBezTo>
                    <a:lnTo>
                      <a:pt x="4550" y="1901"/>
                    </a:lnTo>
                    <a:cubicBezTo>
                      <a:pt x="4550" y="853"/>
                      <a:pt x="3703" y="0"/>
                      <a:pt x="2651" y="0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3"/>
              <p:cNvSpPr/>
              <p:nvPr/>
            </p:nvSpPr>
            <p:spPr>
              <a:xfrm>
                <a:off x="6563725" y="1737750"/>
                <a:ext cx="261875" cy="420225"/>
              </a:xfrm>
              <a:custGeom>
                <a:avLst/>
                <a:gdLst/>
                <a:ahLst/>
                <a:cxnLst/>
                <a:rect l="l" t="t" r="r" b="b"/>
                <a:pathLst>
                  <a:path w="10475" h="16809" extrusionOk="0">
                    <a:moveTo>
                      <a:pt x="1899" y="1"/>
                    </a:moveTo>
                    <a:cubicBezTo>
                      <a:pt x="852" y="1"/>
                      <a:pt x="0" y="853"/>
                      <a:pt x="0" y="1900"/>
                    </a:cubicBezTo>
                    <a:lnTo>
                      <a:pt x="0" y="14908"/>
                    </a:lnTo>
                    <a:cubicBezTo>
                      <a:pt x="0" y="15957"/>
                      <a:pt x="852" y="16809"/>
                      <a:pt x="1899" y="16809"/>
                    </a:cubicBezTo>
                    <a:lnTo>
                      <a:pt x="8575" y="16809"/>
                    </a:lnTo>
                    <a:cubicBezTo>
                      <a:pt x="9622" y="16809"/>
                      <a:pt x="10474" y="15957"/>
                      <a:pt x="10474" y="14908"/>
                    </a:cubicBezTo>
                    <a:lnTo>
                      <a:pt x="10474" y="1900"/>
                    </a:lnTo>
                    <a:cubicBezTo>
                      <a:pt x="10474" y="853"/>
                      <a:pt x="9622" y="1"/>
                      <a:pt x="8575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3"/>
              <p:cNvSpPr/>
              <p:nvPr/>
            </p:nvSpPr>
            <p:spPr>
              <a:xfrm>
                <a:off x="6533750" y="1765375"/>
                <a:ext cx="108200" cy="130625"/>
              </a:xfrm>
              <a:custGeom>
                <a:avLst/>
                <a:gdLst/>
                <a:ahLst/>
                <a:cxnLst/>
                <a:rect l="l" t="t" r="r" b="b"/>
                <a:pathLst>
                  <a:path w="4328" h="5225" extrusionOk="0">
                    <a:moveTo>
                      <a:pt x="643" y="1"/>
                    </a:moveTo>
                    <a:cubicBezTo>
                      <a:pt x="524" y="1"/>
                      <a:pt x="405" y="38"/>
                      <a:pt x="302" y="115"/>
                    </a:cubicBezTo>
                    <a:cubicBezTo>
                      <a:pt x="49" y="302"/>
                      <a:pt x="1" y="658"/>
                      <a:pt x="187" y="910"/>
                    </a:cubicBezTo>
                    <a:lnTo>
                      <a:pt x="3227" y="4994"/>
                    </a:lnTo>
                    <a:cubicBezTo>
                      <a:pt x="3338" y="5144"/>
                      <a:pt x="3506" y="5224"/>
                      <a:pt x="3684" y="5224"/>
                    </a:cubicBezTo>
                    <a:cubicBezTo>
                      <a:pt x="3799" y="5224"/>
                      <a:pt x="3920" y="5189"/>
                      <a:pt x="4022" y="5113"/>
                    </a:cubicBezTo>
                    <a:cubicBezTo>
                      <a:pt x="4274" y="4923"/>
                      <a:pt x="4328" y="4568"/>
                      <a:pt x="4137" y="4314"/>
                    </a:cubicBezTo>
                    <a:lnTo>
                      <a:pt x="1101" y="232"/>
                    </a:lnTo>
                    <a:cubicBezTo>
                      <a:pt x="988" y="81"/>
                      <a:pt x="816" y="1"/>
                      <a:pt x="643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3"/>
              <p:cNvSpPr/>
              <p:nvPr/>
            </p:nvSpPr>
            <p:spPr>
              <a:xfrm>
                <a:off x="6547275" y="2052675"/>
                <a:ext cx="81050" cy="110400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4416" extrusionOk="0">
                    <a:moveTo>
                      <a:pt x="2812" y="1"/>
                    </a:moveTo>
                    <a:cubicBezTo>
                      <a:pt x="2688" y="1"/>
                      <a:pt x="2565" y="62"/>
                      <a:pt x="2490" y="172"/>
                    </a:cubicBezTo>
                    <a:lnTo>
                      <a:pt x="116" y="3829"/>
                    </a:lnTo>
                    <a:cubicBezTo>
                      <a:pt x="1" y="4007"/>
                      <a:pt x="50" y="4243"/>
                      <a:pt x="227" y="4353"/>
                    </a:cubicBezTo>
                    <a:cubicBezTo>
                      <a:pt x="294" y="4398"/>
                      <a:pt x="365" y="4415"/>
                      <a:pt x="436" y="4415"/>
                    </a:cubicBezTo>
                    <a:cubicBezTo>
                      <a:pt x="560" y="4415"/>
                      <a:pt x="680" y="4353"/>
                      <a:pt x="755" y="4243"/>
                    </a:cubicBezTo>
                    <a:lnTo>
                      <a:pt x="3125" y="586"/>
                    </a:lnTo>
                    <a:cubicBezTo>
                      <a:pt x="3241" y="412"/>
                      <a:pt x="3192" y="177"/>
                      <a:pt x="3014" y="62"/>
                    </a:cubicBezTo>
                    <a:cubicBezTo>
                      <a:pt x="2952" y="20"/>
                      <a:pt x="2882" y="1"/>
                      <a:pt x="2812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3"/>
              <p:cNvSpPr/>
              <p:nvPr/>
            </p:nvSpPr>
            <p:spPr>
              <a:xfrm>
                <a:off x="6540275" y="1974300"/>
                <a:ext cx="867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760" extrusionOk="0">
                    <a:moveTo>
                      <a:pt x="383" y="1"/>
                    </a:moveTo>
                    <a:cubicBezTo>
                      <a:pt x="174" y="1"/>
                      <a:pt x="1" y="169"/>
                      <a:pt x="1" y="382"/>
                    </a:cubicBezTo>
                    <a:cubicBezTo>
                      <a:pt x="1" y="591"/>
                      <a:pt x="174" y="759"/>
                      <a:pt x="383" y="759"/>
                    </a:cubicBezTo>
                    <a:lnTo>
                      <a:pt x="3090" y="759"/>
                    </a:lnTo>
                    <a:cubicBezTo>
                      <a:pt x="3299" y="759"/>
                      <a:pt x="3468" y="591"/>
                      <a:pt x="3468" y="382"/>
                    </a:cubicBezTo>
                    <a:cubicBezTo>
                      <a:pt x="3468" y="169"/>
                      <a:pt x="3299" y="1"/>
                      <a:pt x="3090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3"/>
              <p:cNvSpPr/>
              <p:nvPr/>
            </p:nvSpPr>
            <p:spPr>
              <a:xfrm>
                <a:off x="6747325" y="1765375"/>
                <a:ext cx="108325" cy="130625"/>
              </a:xfrm>
              <a:custGeom>
                <a:avLst/>
                <a:gdLst/>
                <a:ahLst/>
                <a:cxnLst/>
                <a:rect l="l" t="t" r="r" b="b"/>
                <a:pathLst>
                  <a:path w="4333" h="5225" extrusionOk="0">
                    <a:moveTo>
                      <a:pt x="3687" y="1"/>
                    </a:moveTo>
                    <a:cubicBezTo>
                      <a:pt x="3513" y="1"/>
                      <a:pt x="3342" y="81"/>
                      <a:pt x="3228" y="232"/>
                    </a:cubicBezTo>
                    <a:lnTo>
                      <a:pt x="193" y="4314"/>
                    </a:lnTo>
                    <a:cubicBezTo>
                      <a:pt x="1" y="4568"/>
                      <a:pt x="54" y="4923"/>
                      <a:pt x="308" y="5113"/>
                    </a:cubicBezTo>
                    <a:cubicBezTo>
                      <a:pt x="410" y="5189"/>
                      <a:pt x="529" y="5224"/>
                      <a:pt x="645" y="5224"/>
                    </a:cubicBezTo>
                    <a:cubicBezTo>
                      <a:pt x="822" y="5224"/>
                      <a:pt x="991" y="5144"/>
                      <a:pt x="1106" y="4994"/>
                    </a:cubicBezTo>
                    <a:lnTo>
                      <a:pt x="4142" y="910"/>
                    </a:lnTo>
                    <a:cubicBezTo>
                      <a:pt x="4333" y="658"/>
                      <a:pt x="4280" y="302"/>
                      <a:pt x="4027" y="115"/>
                    </a:cubicBezTo>
                    <a:cubicBezTo>
                      <a:pt x="3924" y="38"/>
                      <a:pt x="3805" y="1"/>
                      <a:pt x="3687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3"/>
              <p:cNvSpPr/>
              <p:nvPr/>
            </p:nvSpPr>
            <p:spPr>
              <a:xfrm>
                <a:off x="6761000" y="2052675"/>
                <a:ext cx="81025" cy="110400"/>
              </a:xfrm>
              <a:custGeom>
                <a:avLst/>
                <a:gdLst/>
                <a:ahLst/>
                <a:cxnLst/>
                <a:rect l="l" t="t" r="r" b="b"/>
                <a:pathLst>
                  <a:path w="3241" h="4416" extrusionOk="0">
                    <a:moveTo>
                      <a:pt x="430" y="1"/>
                    </a:moveTo>
                    <a:cubicBezTo>
                      <a:pt x="359" y="1"/>
                      <a:pt x="289" y="20"/>
                      <a:pt x="226" y="62"/>
                    </a:cubicBezTo>
                    <a:cubicBezTo>
                      <a:pt x="49" y="177"/>
                      <a:pt x="0" y="412"/>
                      <a:pt x="115" y="586"/>
                    </a:cubicBezTo>
                    <a:lnTo>
                      <a:pt x="2490" y="4243"/>
                    </a:lnTo>
                    <a:cubicBezTo>
                      <a:pt x="2561" y="4353"/>
                      <a:pt x="2681" y="4415"/>
                      <a:pt x="2805" y="4415"/>
                    </a:cubicBezTo>
                    <a:cubicBezTo>
                      <a:pt x="2876" y="4415"/>
                      <a:pt x="2952" y="4398"/>
                      <a:pt x="3014" y="4353"/>
                    </a:cubicBezTo>
                    <a:cubicBezTo>
                      <a:pt x="3192" y="4243"/>
                      <a:pt x="3241" y="4007"/>
                      <a:pt x="3125" y="3829"/>
                    </a:cubicBezTo>
                    <a:lnTo>
                      <a:pt x="750" y="172"/>
                    </a:lnTo>
                    <a:cubicBezTo>
                      <a:pt x="677" y="62"/>
                      <a:pt x="554" y="1"/>
                      <a:pt x="430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3"/>
              <p:cNvSpPr/>
              <p:nvPr/>
            </p:nvSpPr>
            <p:spPr>
              <a:xfrm>
                <a:off x="6762325" y="1974300"/>
                <a:ext cx="8667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760" extrusionOk="0">
                    <a:moveTo>
                      <a:pt x="378" y="1"/>
                    </a:moveTo>
                    <a:cubicBezTo>
                      <a:pt x="169" y="1"/>
                      <a:pt x="1" y="169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3085" y="759"/>
                    </a:lnTo>
                    <a:cubicBezTo>
                      <a:pt x="3298" y="759"/>
                      <a:pt x="3467" y="591"/>
                      <a:pt x="3467" y="382"/>
                    </a:cubicBezTo>
                    <a:cubicBezTo>
                      <a:pt x="3467" y="169"/>
                      <a:pt x="3298" y="1"/>
                      <a:pt x="3085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3"/>
              <p:cNvSpPr/>
              <p:nvPr/>
            </p:nvSpPr>
            <p:spPr>
              <a:xfrm>
                <a:off x="6595775" y="1844500"/>
                <a:ext cx="197875" cy="250125"/>
              </a:xfrm>
              <a:custGeom>
                <a:avLst/>
                <a:gdLst/>
                <a:ahLst/>
                <a:cxnLst/>
                <a:rect l="l" t="t" r="r" b="b"/>
                <a:pathLst>
                  <a:path w="7915" h="10005" extrusionOk="0">
                    <a:moveTo>
                      <a:pt x="1" y="0"/>
                    </a:moveTo>
                    <a:lnTo>
                      <a:pt x="1" y="10005"/>
                    </a:lnTo>
                    <a:lnTo>
                      <a:pt x="7914" y="10005"/>
                    </a:lnTo>
                    <a:lnTo>
                      <a:pt x="7914" y="0"/>
                    </a:ln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3"/>
              <p:cNvSpPr/>
              <p:nvPr/>
            </p:nvSpPr>
            <p:spPr>
              <a:xfrm>
                <a:off x="6615525" y="1869575"/>
                <a:ext cx="158250" cy="20007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8003" extrusionOk="0">
                    <a:moveTo>
                      <a:pt x="0" y="1"/>
                    </a:moveTo>
                    <a:lnTo>
                      <a:pt x="0" y="8002"/>
                    </a:lnTo>
                    <a:lnTo>
                      <a:pt x="6329" y="8002"/>
                    </a:lnTo>
                    <a:lnTo>
                      <a:pt x="6329" y="1"/>
                    </a:lnTo>
                    <a:close/>
                  </a:path>
                </a:pathLst>
              </a:custGeom>
              <a:solidFill>
                <a:srgbClr val="908D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3"/>
              <p:cNvSpPr/>
              <p:nvPr/>
            </p:nvSpPr>
            <p:spPr>
              <a:xfrm>
                <a:off x="6589175" y="1753475"/>
                <a:ext cx="80175" cy="17450"/>
              </a:xfrm>
              <a:custGeom>
                <a:avLst/>
                <a:gdLst/>
                <a:ahLst/>
                <a:cxnLst/>
                <a:rect l="l" t="t" r="r" b="b"/>
                <a:pathLst>
                  <a:path w="3207" h="698" extrusionOk="0">
                    <a:moveTo>
                      <a:pt x="1475" y="1"/>
                    </a:moveTo>
                    <a:cubicBezTo>
                      <a:pt x="1071" y="1"/>
                      <a:pt x="655" y="69"/>
                      <a:pt x="357" y="237"/>
                    </a:cubicBezTo>
                    <a:cubicBezTo>
                      <a:pt x="277" y="277"/>
                      <a:pt x="211" y="330"/>
                      <a:pt x="158" y="384"/>
                    </a:cubicBezTo>
                    <a:cubicBezTo>
                      <a:pt x="101" y="432"/>
                      <a:pt x="64" y="494"/>
                      <a:pt x="42" y="538"/>
                    </a:cubicBezTo>
                    <a:cubicBezTo>
                      <a:pt x="0" y="636"/>
                      <a:pt x="10" y="693"/>
                      <a:pt x="7" y="698"/>
                    </a:cubicBezTo>
                    <a:lnTo>
                      <a:pt x="7" y="698"/>
                    </a:lnTo>
                    <a:cubicBezTo>
                      <a:pt x="10" y="696"/>
                      <a:pt x="23" y="688"/>
                      <a:pt x="38" y="671"/>
                    </a:cubicBezTo>
                    <a:cubicBezTo>
                      <a:pt x="56" y="654"/>
                      <a:pt x="91" y="636"/>
                      <a:pt x="127" y="614"/>
                    </a:cubicBezTo>
                    <a:cubicBezTo>
                      <a:pt x="167" y="597"/>
                      <a:pt x="211" y="583"/>
                      <a:pt x="269" y="570"/>
                    </a:cubicBezTo>
                    <a:cubicBezTo>
                      <a:pt x="322" y="561"/>
                      <a:pt x="388" y="552"/>
                      <a:pt x="460" y="552"/>
                    </a:cubicBezTo>
                    <a:cubicBezTo>
                      <a:pt x="516" y="549"/>
                      <a:pt x="578" y="548"/>
                      <a:pt x="643" y="548"/>
                    </a:cubicBezTo>
                    <a:cubicBezTo>
                      <a:pt x="900" y="548"/>
                      <a:pt x="1216" y="566"/>
                      <a:pt x="1539" y="570"/>
                    </a:cubicBezTo>
                    <a:cubicBezTo>
                      <a:pt x="1576" y="570"/>
                      <a:pt x="1613" y="571"/>
                      <a:pt x="1650" y="571"/>
                    </a:cubicBezTo>
                    <a:cubicBezTo>
                      <a:pt x="2019" y="571"/>
                      <a:pt x="2393" y="551"/>
                      <a:pt x="2678" y="494"/>
                    </a:cubicBezTo>
                    <a:cubicBezTo>
                      <a:pt x="2838" y="464"/>
                      <a:pt x="2977" y="423"/>
                      <a:pt x="3065" y="388"/>
                    </a:cubicBezTo>
                    <a:cubicBezTo>
                      <a:pt x="3163" y="352"/>
                      <a:pt x="3207" y="321"/>
                      <a:pt x="3207" y="321"/>
                    </a:cubicBezTo>
                    <a:cubicBezTo>
                      <a:pt x="3207" y="321"/>
                      <a:pt x="3149" y="304"/>
                      <a:pt x="3061" y="277"/>
                    </a:cubicBezTo>
                    <a:cubicBezTo>
                      <a:pt x="2971" y="245"/>
                      <a:pt x="2848" y="206"/>
                      <a:pt x="2692" y="165"/>
                    </a:cubicBezTo>
                    <a:cubicBezTo>
                      <a:pt x="2386" y="81"/>
                      <a:pt x="1973" y="6"/>
                      <a:pt x="1547" y="1"/>
                    </a:cubicBezTo>
                    <a:cubicBezTo>
                      <a:pt x="1523" y="1"/>
                      <a:pt x="1499" y="1"/>
                      <a:pt x="1475" y="1"/>
                    </a:cubicBezTo>
                    <a:close/>
                    <a:moveTo>
                      <a:pt x="7" y="698"/>
                    </a:moveTo>
                    <a:lnTo>
                      <a:pt x="7" y="698"/>
                    </a:lnTo>
                    <a:cubicBezTo>
                      <a:pt x="7" y="698"/>
                      <a:pt x="7" y="698"/>
                      <a:pt x="7" y="698"/>
                    </a:cubicBezTo>
                    <a:cubicBezTo>
                      <a:pt x="7" y="698"/>
                      <a:pt x="7" y="698"/>
                      <a:pt x="7" y="698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3"/>
              <p:cNvSpPr/>
              <p:nvPr/>
            </p:nvSpPr>
            <p:spPr>
              <a:xfrm>
                <a:off x="6502325" y="1795125"/>
                <a:ext cx="4755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0" extrusionOk="0">
                    <a:moveTo>
                      <a:pt x="1901" y="0"/>
                    </a:moveTo>
                    <a:lnTo>
                      <a:pt x="1" y="1385"/>
                    </a:lnTo>
                    <a:lnTo>
                      <a:pt x="1" y="1899"/>
                    </a:lnTo>
                    <a:lnTo>
                      <a:pt x="1901" y="1735"/>
                    </a:lnTo>
                    <a:lnTo>
                      <a:pt x="1901" y="0"/>
                    </a:lnTo>
                    <a:close/>
                  </a:path>
                </a:pathLst>
              </a:custGeom>
              <a:solidFill>
                <a:srgbClr val="605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3"/>
              <p:cNvSpPr/>
              <p:nvPr/>
            </p:nvSpPr>
            <p:spPr>
              <a:xfrm>
                <a:off x="6839450" y="1795125"/>
                <a:ext cx="475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0" y="0"/>
                    </a:moveTo>
                    <a:lnTo>
                      <a:pt x="0" y="1735"/>
                    </a:lnTo>
                    <a:lnTo>
                      <a:pt x="1900" y="1899"/>
                    </a:lnTo>
                    <a:lnTo>
                      <a:pt x="1900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5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3"/>
              <p:cNvSpPr/>
              <p:nvPr/>
            </p:nvSpPr>
            <p:spPr>
              <a:xfrm>
                <a:off x="6537200" y="1854800"/>
                <a:ext cx="15750" cy="315825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2633" extrusionOk="0">
                    <a:moveTo>
                      <a:pt x="218" y="0"/>
                    </a:moveTo>
                    <a:cubicBezTo>
                      <a:pt x="97" y="6"/>
                      <a:pt x="0" y="103"/>
                      <a:pt x="5" y="223"/>
                    </a:cubicBezTo>
                    <a:lnTo>
                      <a:pt x="191" y="12420"/>
                    </a:lnTo>
                    <a:cubicBezTo>
                      <a:pt x="195" y="12535"/>
                      <a:pt x="293" y="12633"/>
                      <a:pt x="408" y="12633"/>
                    </a:cubicBezTo>
                    <a:lnTo>
                      <a:pt x="412" y="12633"/>
                    </a:lnTo>
                    <a:cubicBezTo>
                      <a:pt x="533" y="12628"/>
                      <a:pt x="630" y="12530"/>
                      <a:pt x="626" y="12410"/>
                    </a:cubicBezTo>
                    <a:lnTo>
                      <a:pt x="626" y="12264"/>
                    </a:lnTo>
                    <a:cubicBezTo>
                      <a:pt x="453" y="12149"/>
                      <a:pt x="408" y="11918"/>
                      <a:pt x="519" y="11744"/>
                    </a:cubicBezTo>
                    <a:lnTo>
                      <a:pt x="613" y="11598"/>
                    </a:lnTo>
                    <a:lnTo>
                      <a:pt x="519" y="5539"/>
                    </a:lnTo>
                    <a:lnTo>
                      <a:pt x="506" y="5539"/>
                    </a:lnTo>
                    <a:cubicBezTo>
                      <a:pt x="297" y="5539"/>
                      <a:pt x="124" y="5371"/>
                      <a:pt x="124" y="5162"/>
                    </a:cubicBezTo>
                    <a:cubicBezTo>
                      <a:pt x="124" y="4949"/>
                      <a:pt x="297" y="4781"/>
                      <a:pt x="506" y="4781"/>
                    </a:cubicBezTo>
                    <a:lnTo>
                      <a:pt x="510" y="4781"/>
                    </a:lnTo>
                    <a:lnTo>
                      <a:pt x="439" y="213"/>
                    </a:lnTo>
                    <a:cubicBezTo>
                      <a:pt x="435" y="98"/>
                      <a:pt x="342" y="0"/>
                      <a:pt x="222" y="0"/>
                    </a:cubicBez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3"/>
              <p:cNvSpPr/>
              <p:nvPr/>
            </p:nvSpPr>
            <p:spPr>
              <a:xfrm>
                <a:off x="6547400" y="2144750"/>
                <a:ext cx="54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218" h="667" extrusionOk="0">
                    <a:moveTo>
                      <a:pt x="205" y="0"/>
                    </a:moveTo>
                    <a:lnTo>
                      <a:pt x="111" y="146"/>
                    </a:lnTo>
                    <a:cubicBezTo>
                      <a:pt x="0" y="320"/>
                      <a:pt x="45" y="551"/>
                      <a:pt x="218" y="666"/>
                    </a:cubicBezTo>
                    <a:lnTo>
                      <a:pt x="205" y="0"/>
                    </a:ln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3"/>
              <p:cNvSpPr/>
              <p:nvPr/>
            </p:nvSpPr>
            <p:spPr>
              <a:xfrm>
                <a:off x="6540275" y="1974300"/>
                <a:ext cx="99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760" extrusionOk="0">
                    <a:moveTo>
                      <a:pt x="383" y="1"/>
                    </a:moveTo>
                    <a:cubicBezTo>
                      <a:pt x="174" y="1"/>
                      <a:pt x="1" y="169"/>
                      <a:pt x="1" y="382"/>
                    </a:cubicBezTo>
                    <a:cubicBezTo>
                      <a:pt x="1" y="591"/>
                      <a:pt x="174" y="759"/>
                      <a:pt x="383" y="759"/>
                    </a:cubicBezTo>
                    <a:lnTo>
                      <a:pt x="396" y="759"/>
                    </a:lnTo>
                    <a:lnTo>
                      <a:pt x="387" y="1"/>
                    </a:ln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3"/>
              <p:cNvSpPr/>
              <p:nvPr/>
            </p:nvSpPr>
            <p:spPr>
              <a:xfrm>
                <a:off x="6836325" y="1854800"/>
                <a:ext cx="15800" cy="315825"/>
              </a:xfrm>
              <a:custGeom>
                <a:avLst/>
                <a:gdLst/>
                <a:ahLst/>
                <a:cxnLst/>
                <a:rect l="l" t="t" r="r" b="b"/>
                <a:pathLst>
                  <a:path w="632" h="12633" extrusionOk="0">
                    <a:moveTo>
                      <a:pt x="409" y="0"/>
                    </a:moveTo>
                    <a:cubicBezTo>
                      <a:pt x="289" y="0"/>
                      <a:pt x="196" y="98"/>
                      <a:pt x="191" y="213"/>
                    </a:cubicBezTo>
                    <a:lnTo>
                      <a:pt x="121" y="4781"/>
                    </a:lnTo>
                    <a:lnTo>
                      <a:pt x="125" y="4781"/>
                    </a:lnTo>
                    <a:cubicBezTo>
                      <a:pt x="338" y="4781"/>
                      <a:pt x="507" y="4949"/>
                      <a:pt x="507" y="5162"/>
                    </a:cubicBezTo>
                    <a:cubicBezTo>
                      <a:pt x="507" y="5371"/>
                      <a:pt x="338" y="5539"/>
                      <a:pt x="125" y="5539"/>
                    </a:cubicBezTo>
                    <a:lnTo>
                      <a:pt x="112" y="5539"/>
                    </a:lnTo>
                    <a:lnTo>
                      <a:pt x="19" y="11598"/>
                    </a:lnTo>
                    <a:lnTo>
                      <a:pt x="112" y="11744"/>
                    </a:lnTo>
                    <a:cubicBezTo>
                      <a:pt x="228" y="11918"/>
                      <a:pt x="179" y="12149"/>
                      <a:pt x="5" y="12264"/>
                    </a:cubicBezTo>
                    <a:lnTo>
                      <a:pt x="5" y="12410"/>
                    </a:lnTo>
                    <a:cubicBezTo>
                      <a:pt x="1" y="12530"/>
                      <a:pt x="99" y="12628"/>
                      <a:pt x="218" y="12633"/>
                    </a:cubicBezTo>
                    <a:lnTo>
                      <a:pt x="222" y="12633"/>
                    </a:lnTo>
                    <a:cubicBezTo>
                      <a:pt x="338" y="12633"/>
                      <a:pt x="435" y="12535"/>
                      <a:pt x="441" y="12420"/>
                    </a:cubicBezTo>
                    <a:lnTo>
                      <a:pt x="627" y="223"/>
                    </a:lnTo>
                    <a:cubicBezTo>
                      <a:pt x="631" y="103"/>
                      <a:pt x="533" y="6"/>
                      <a:pt x="414" y="0"/>
                    </a:cubicBez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3"/>
              <p:cNvSpPr/>
              <p:nvPr/>
            </p:nvSpPr>
            <p:spPr>
              <a:xfrm>
                <a:off x="6836425" y="2144750"/>
                <a:ext cx="560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7" extrusionOk="0">
                    <a:moveTo>
                      <a:pt x="15" y="0"/>
                    </a:moveTo>
                    <a:lnTo>
                      <a:pt x="1" y="666"/>
                    </a:lnTo>
                    <a:cubicBezTo>
                      <a:pt x="175" y="551"/>
                      <a:pt x="224" y="320"/>
                      <a:pt x="108" y="146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3"/>
              <p:cNvSpPr/>
              <p:nvPr/>
            </p:nvSpPr>
            <p:spPr>
              <a:xfrm>
                <a:off x="6839100" y="1974300"/>
                <a:ext cx="99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760" extrusionOk="0">
                    <a:moveTo>
                      <a:pt x="10" y="1"/>
                    </a:moveTo>
                    <a:lnTo>
                      <a:pt x="1" y="759"/>
                    </a:lnTo>
                    <a:lnTo>
                      <a:pt x="14" y="759"/>
                    </a:lnTo>
                    <a:cubicBezTo>
                      <a:pt x="227" y="759"/>
                      <a:pt x="396" y="591"/>
                      <a:pt x="396" y="382"/>
                    </a:cubicBezTo>
                    <a:cubicBezTo>
                      <a:pt x="396" y="169"/>
                      <a:pt x="227" y="1"/>
                      <a:pt x="14" y="1"/>
                    </a:cubicBez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3"/>
              <p:cNvSpPr/>
              <p:nvPr/>
            </p:nvSpPr>
            <p:spPr>
              <a:xfrm>
                <a:off x="6532175" y="1527600"/>
                <a:ext cx="60300" cy="50875"/>
              </a:xfrm>
              <a:custGeom>
                <a:avLst/>
                <a:gdLst/>
                <a:ahLst/>
                <a:cxnLst/>
                <a:rect l="l" t="t" r="r" b="b"/>
                <a:pathLst>
                  <a:path w="2412" h="2035" extrusionOk="0">
                    <a:moveTo>
                      <a:pt x="1890" y="0"/>
                    </a:moveTo>
                    <a:cubicBezTo>
                      <a:pt x="1574" y="0"/>
                      <a:pt x="1152" y="383"/>
                      <a:pt x="889" y="586"/>
                    </a:cubicBezTo>
                    <a:cubicBezTo>
                      <a:pt x="423" y="941"/>
                      <a:pt x="1" y="1420"/>
                      <a:pt x="431" y="1860"/>
                    </a:cubicBezTo>
                    <a:cubicBezTo>
                      <a:pt x="551" y="1983"/>
                      <a:pt x="677" y="2035"/>
                      <a:pt x="804" y="2035"/>
                    </a:cubicBezTo>
                    <a:cubicBezTo>
                      <a:pt x="1231" y="2035"/>
                      <a:pt x="1671" y="1459"/>
                      <a:pt x="1928" y="1083"/>
                    </a:cubicBezTo>
                    <a:cubicBezTo>
                      <a:pt x="2172" y="732"/>
                      <a:pt x="2412" y="404"/>
                      <a:pt x="2114" y="93"/>
                    </a:cubicBezTo>
                    <a:cubicBezTo>
                      <a:pt x="2051" y="27"/>
                      <a:pt x="1974" y="0"/>
                      <a:pt x="1890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3"/>
              <p:cNvSpPr/>
              <p:nvPr/>
            </p:nvSpPr>
            <p:spPr>
              <a:xfrm>
                <a:off x="6541750" y="1539100"/>
                <a:ext cx="33175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1119" extrusionOk="0">
                    <a:moveTo>
                      <a:pt x="1039" y="0"/>
                    </a:moveTo>
                    <a:cubicBezTo>
                      <a:pt x="864" y="0"/>
                      <a:pt x="632" y="209"/>
                      <a:pt x="488" y="321"/>
                    </a:cubicBezTo>
                    <a:cubicBezTo>
                      <a:pt x="230" y="517"/>
                      <a:pt x="0" y="778"/>
                      <a:pt x="235" y="1023"/>
                    </a:cubicBezTo>
                    <a:cubicBezTo>
                      <a:pt x="301" y="1090"/>
                      <a:pt x="370" y="1118"/>
                      <a:pt x="440" y="1118"/>
                    </a:cubicBezTo>
                    <a:cubicBezTo>
                      <a:pt x="676" y="1118"/>
                      <a:pt x="917" y="802"/>
                      <a:pt x="1060" y="597"/>
                    </a:cubicBezTo>
                    <a:cubicBezTo>
                      <a:pt x="1193" y="401"/>
                      <a:pt x="1327" y="219"/>
                      <a:pt x="1163" y="50"/>
                    </a:cubicBezTo>
                    <a:cubicBezTo>
                      <a:pt x="1127" y="15"/>
                      <a:pt x="1085" y="0"/>
                      <a:pt x="1039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3"/>
              <p:cNvSpPr/>
              <p:nvPr/>
            </p:nvSpPr>
            <p:spPr>
              <a:xfrm>
                <a:off x="6796725" y="1527600"/>
                <a:ext cx="60275" cy="50875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035" extrusionOk="0">
                    <a:moveTo>
                      <a:pt x="526" y="0"/>
                    </a:moveTo>
                    <a:cubicBezTo>
                      <a:pt x="442" y="0"/>
                      <a:pt x="366" y="27"/>
                      <a:pt x="302" y="93"/>
                    </a:cubicBezTo>
                    <a:cubicBezTo>
                      <a:pt x="1" y="404"/>
                      <a:pt x="245" y="732"/>
                      <a:pt x="484" y="1083"/>
                    </a:cubicBezTo>
                    <a:cubicBezTo>
                      <a:pt x="744" y="1459"/>
                      <a:pt x="1182" y="2035"/>
                      <a:pt x="1609" y="2035"/>
                    </a:cubicBezTo>
                    <a:cubicBezTo>
                      <a:pt x="1737" y="2035"/>
                      <a:pt x="1864" y="1983"/>
                      <a:pt x="1984" y="1860"/>
                    </a:cubicBezTo>
                    <a:cubicBezTo>
                      <a:pt x="2410" y="1420"/>
                      <a:pt x="1993" y="941"/>
                      <a:pt x="1527" y="586"/>
                    </a:cubicBezTo>
                    <a:cubicBezTo>
                      <a:pt x="1264" y="383"/>
                      <a:pt x="841" y="0"/>
                      <a:pt x="526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3"/>
              <p:cNvSpPr/>
              <p:nvPr/>
            </p:nvSpPr>
            <p:spPr>
              <a:xfrm>
                <a:off x="6814350" y="1539100"/>
                <a:ext cx="33100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1119" extrusionOk="0">
                    <a:moveTo>
                      <a:pt x="287" y="0"/>
                    </a:moveTo>
                    <a:cubicBezTo>
                      <a:pt x="241" y="0"/>
                      <a:pt x="199" y="15"/>
                      <a:pt x="165" y="50"/>
                    </a:cubicBezTo>
                    <a:cubicBezTo>
                      <a:pt x="1" y="219"/>
                      <a:pt x="134" y="401"/>
                      <a:pt x="267" y="597"/>
                    </a:cubicBezTo>
                    <a:cubicBezTo>
                      <a:pt x="408" y="802"/>
                      <a:pt x="651" y="1118"/>
                      <a:pt x="885" y="1118"/>
                    </a:cubicBezTo>
                    <a:cubicBezTo>
                      <a:pt x="954" y="1118"/>
                      <a:pt x="1023" y="1090"/>
                      <a:pt x="1089" y="1023"/>
                    </a:cubicBezTo>
                    <a:cubicBezTo>
                      <a:pt x="1324" y="778"/>
                      <a:pt x="1093" y="517"/>
                      <a:pt x="840" y="321"/>
                    </a:cubicBezTo>
                    <a:cubicBezTo>
                      <a:pt x="693" y="209"/>
                      <a:pt x="460" y="0"/>
                      <a:pt x="287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3"/>
              <p:cNvSpPr/>
              <p:nvPr/>
            </p:nvSpPr>
            <p:spPr>
              <a:xfrm>
                <a:off x="6775850" y="1246850"/>
                <a:ext cx="27575" cy="50300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2012" extrusionOk="0">
                    <a:moveTo>
                      <a:pt x="551" y="1"/>
                    </a:moveTo>
                    <a:cubicBezTo>
                      <a:pt x="245" y="1"/>
                      <a:pt x="1" y="245"/>
                      <a:pt x="1" y="551"/>
                    </a:cubicBezTo>
                    <a:lnTo>
                      <a:pt x="1" y="1461"/>
                    </a:lnTo>
                    <a:cubicBezTo>
                      <a:pt x="1" y="1763"/>
                      <a:pt x="245" y="2012"/>
                      <a:pt x="551" y="2012"/>
                    </a:cubicBezTo>
                    <a:cubicBezTo>
                      <a:pt x="857" y="2012"/>
                      <a:pt x="1102" y="1763"/>
                      <a:pt x="1102" y="1461"/>
                    </a:cubicBezTo>
                    <a:lnTo>
                      <a:pt x="1102" y="551"/>
                    </a:lnTo>
                    <a:cubicBezTo>
                      <a:pt x="1102" y="245"/>
                      <a:pt x="857" y="1"/>
                      <a:pt x="551" y="1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3"/>
              <p:cNvSpPr/>
              <p:nvPr/>
            </p:nvSpPr>
            <p:spPr>
              <a:xfrm>
                <a:off x="6585900" y="1246850"/>
                <a:ext cx="27650" cy="50300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2012" extrusionOk="0">
                    <a:moveTo>
                      <a:pt x="551" y="1"/>
                    </a:moveTo>
                    <a:cubicBezTo>
                      <a:pt x="249" y="1"/>
                      <a:pt x="1" y="245"/>
                      <a:pt x="1" y="551"/>
                    </a:cubicBezTo>
                    <a:lnTo>
                      <a:pt x="1" y="1461"/>
                    </a:lnTo>
                    <a:cubicBezTo>
                      <a:pt x="1" y="1763"/>
                      <a:pt x="249" y="2012"/>
                      <a:pt x="551" y="2012"/>
                    </a:cubicBezTo>
                    <a:cubicBezTo>
                      <a:pt x="857" y="2012"/>
                      <a:pt x="1105" y="1763"/>
                      <a:pt x="1105" y="1461"/>
                    </a:cubicBezTo>
                    <a:lnTo>
                      <a:pt x="1105" y="551"/>
                    </a:lnTo>
                    <a:cubicBezTo>
                      <a:pt x="1105" y="245"/>
                      <a:pt x="857" y="1"/>
                      <a:pt x="551" y="1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3"/>
              <p:cNvSpPr/>
              <p:nvPr/>
            </p:nvSpPr>
            <p:spPr>
              <a:xfrm>
                <a:off x="6824250" y="1008100"/>
                <a:ext cx="44725" cy="153125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6125" extrusionOk="0">
                    <a:moveTo>
                      <a:pt x="892" y="0"/>
                    </a:moveTo>
                    <a:cubicBezTo>
                      <a:pt x="400" y="0"/>
                      <a:pt x="0" y="399"/>
                      <a:pt x="0" y="892"/>
                    </a:cubicBezTo>
                    <a:lnTo>
                      <a:pt x="0" y="5228"/>
                    </a:lnTo>
                    <a:cubicBezTo>
                      <a:pt x="0" y="5720"/>
                      <a:pt x="400" y="6125"/>
                      <a:pt x="892" y="6125"/>
                    </a:cubicBezTo>
                    <a:cubicBezTo>
                      <a:pt x="1389" y="6125"/>
                      <a:pt x="1598" y="5720"/>
                      <a:pt x="1598" y="5228"/>
                    </a:cubicBezTo>
                    <a:lnTo>
                      <a:pt x="1789" y="892"/>
                    </a:lnTo>
                    <a:cubicBezTo>
                      <a:pt x="1789" y="399"/>
                      <a:pt x="1389" y="0"/>
                      <a:pt x="892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3"/>
              <p:cNvSpPr/>
              <p:nvPr/>
            </p:nvSpPr>
            <p:spPr>
              <a:xfrm>
                <a:off x="6824250" y="661450"/>
                <a:ext cx="49500" cy="153150"/>
              </a:xfrm>
              <a:custGeom>
                <a:avLst/>
                <a:gdLst/>
                <a:ahLst/>
                <a:cxnLst/>
                <a:rect l="l" t="t" r="r" b="b"/>
                <a:pathLst>
                  <a:path w="1980" h="6126" extrusionOk="0">
                    <a:moveTo>
                      <a:pt x="892" y="0"/>
                    </a:moveTo>
                    <a:cubicBezTo>
                      <a:pt x="400" y="0"/>
                      <a:pt x="0" y="400"/>
                      <a:pt x="0" y="892"/>
                    </a:cubicBezTo>
                    <a:lnTo>
                      <a:pt x="0" y="5228"/>
                    </a:lnTo>
                    <a:cubicBezTo>
                      <a:pt x="0" y="5721"/>
                      <a:pt x="400" y="6125"/>
                      <a:pt x="892" y="6125"/>
                    </a:cubicBezTo>
                    <a:cubicBezTo>
                      <a:pt x="1389" y="6125"/>
                      <a:pt x="1789" y="5721"/>
                      <a:pt x="1789" y="5228"/>
                    </a:cubicBezTo>
                    <a:lnTo>
                      <a:pt x="1979" y="892"/>
                    </a:lnTo>
                    <a:cubicBezTo>
                      <a:pt x="1979" y="400"/>
                      <a:pt x="1389" y="0"/>
                      <a:pt x="892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3"/>
              <p:cNvSpPr/>
              <p:nvPr/>
            </p:nvSpPr>
            <p:spPr>
              <a:xfrm>
                <a:off x="6520300" y="1008100"/>
                <a:ext cx="44775" cy="153125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6125" extrusionOk="0">
                    <a:moveTo>
                      <a:pt x="898" y="0"/>
                    </a:moveTo>
                    <a:cubicBezTo>
                      <a:pt x="400" y="0"/>
                      <a:pt x="1" y="399"/>
                      <a:pt x="1" y="892"/>
                    </a:cubicBezTo>
                    <a:lnTo>
                      <a:pt x="193" y="5228"/>
                    </a:lnTo>
                    <a:cubicBezTo>
                      <a:pt x="193" y="5720"/>
                      <a:pt x="400" y="6125"/>
                      <a:pt x="898" y="6125"/>
                    </a:cubicBezTo>
                    <a:cubicBezTo>
                      <a:pt x="1391" y="6125"/>
                      <a:pt x="1790" y="5720"/>
                      <a:pt x="1790" y="5228"/>
                    </a:cubicBezTo>
                    <a:lnTo>
                      <a:pt x="1790" y="892"/>
                    </a:lnTo>
                    <a:cubicBezTo>
                      <a:pt x="1790" y="399"/>
                      <a:pt x="1391" y="0"/>
                      <a:pt x="898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3"/>
              <p:cNvSpPr/>
              <p:nvPr/>
            </p:nvSpPr>
            <p:spPr>
              <a:xfrm>
                <a:off x="6515550" y="661450"/>
                <a:ext cx="49525" cy="153150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6126" extrusionOk="0">
                    <a:moveTo>
                      <a:pt x="1088" y="0"/>
                    </a:moveTo>
                    <a:cubicBezTo>
                      <a:pt x="590" y="0"/>
                      <a:pt x="0" y="400"/>
                      <a:pt x="0" y="892"/>
                    </a:cubicBezTo>
                    <a:lnTo>
                      <a:pt x="191" y="5228"/>
                    </a:lnTo>
                    <a:cubicBezTo>
                      <a:pt x="191" y="5721"/>
                      <a:pt x="590" y="6125"/>
                      <a:pt x="1088" y="6125"/>
                    </a:cubicBezTo>
                    <a:cubicBezTo>
                      <a:pt x="1581" y="6125"/>
                      <a:pt x="1980" y="5721"/>
                      <a:pt x="1980" y="5228"/>
                    </a:cubicBezTo>
                    <a:lnTo>
                      <a:pt x="1980" y="892"/>
                    </a:lnTo>
                    <a:cubicBezTo>
                      <a:pt x="1980" y="400"/>
                      <a:pt x="1581" y="0"/>
                      <a:pt x="1088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3"/>
              <p:cNvSpPr/>
              <p:nvPr/>
            </p:nvSpPr>
            <p:spPr>
              <a:xfrm>
                <a:off x="6529525" y="491450"/>
                <a:ext cx="330350" cy="791050"/>
              </a:xfrm>
              <a:custGeom>
                <a:avLst/>
                <a:gdLst/>
                <a:ahLst/>
                <a:cxnLst/>
                <a:rect l="l" t="t" r="r" b="b"/>
                <a:pathLst>
                  <a:path w="13214" h="31642" extrusionOk="0">
                    <a:moveTo>
                      <a:pt x="1901" y="1"/>
                    </a:moveTo>
                    <a:cubicBezTo>
                      <a:pt x="848" y="1"/>
                      <a:pt x="0" y="1230"/>
                      <a:pt x="0" y="2277"/>
                    </a:cubicBezTo>
                    <a:lnTo>
                      <a:pt x="378" y="29742"/>
                    </a:lnTo>
                    <a:cubicBezTo>
                      <a:pt x="378" y="30790"/>
                      <a:pt x="1230" y="31642"/>
                      <a:pt x="2278" y="31642"/>
                    </a:cubicBezTo>
                    <a:lnTo>
                      <a:pt x="10933" y="31642"/>
                    </a:lnTo>
                    <a:cubicBezTo>
                      <a:pt x="11980" y="31642"/>
                      <a:pt x="12832" y="30790"/>
                      <a:pt x="12832" y="29742"/>
                    </a:cubicBezTo>
                    <a:lnTo>
                      <a:pt x="13213" y="2277"/>
                    </a:lnTo>
                    <a:cubicBezTo>
                      <a:pt x="13213" y="1230"/>
                      <a:pt x="12361" y="1"/>
                      <a:pt x="11314" y="1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3"/>
              <p:cNvSpPr/>
              <p:nvPr/>
            </p:nvSpPr>
            <p:spPr>
              <a:xfrm>
                <a:off x="6575700" y="530950"/>
                <a:ext cx="237925" cy="712050"/>
              </a:xfrm>
              <a:custGeom>
                <a:avLst/>
                <a:gdLst/>
                <a:ahLst/>
                <a:cxnLst/>
                <a:rect l="l" t="t" r="r" b="b"/>
                <a:pathLst>
                  <a:path w="9517" h="28482" extrusionOk="0">
                    <a:moveTo>
                      <a:pt x="1367" y="1"/>
                    </a:moveTo>
                    <a:cubicBezTo>
                      <a:pt x="613" y="1"/>
                      <a:pt x="1" y="888"/>
                      <a:pt x="1" y="1643"/>
                    </a:cubicBezTo>
                    <a:lnTo>
                      <a:pt x="89" y="9920"/>
                    </a:lnTo>
                    <a:cubicBezTo>
                      <a:pt x="160" y="9983"/>
                      <a:pt x="218" y="10063"/>
                      <a:pt x="249" y="10155"/>
                    </a:cubicBezTo>
                    <a:lnTo>
                      <a:pt x="280" y="10239"/>
                    </a:lnTo>
                    <a:cubicBezTo>
                      <a:pt x="617" y="9934"/>
                      <a:pt x="1066" y="9747"/>
                      <a:pt x="1558" y="9747"/>
                    </a:cubicBezTo>
                    <a:lnTo>
                      <a:pt x="1713" y="9747"/>
                    </a:lnTo>
                    <a:lnTo>
                      <a:pt x="1713" y="4323"/>
                    </a:lnTo>
                    <a:cubicBezTo>
                      <a:pt x="1713" y="4004"/>
                      <a:pt x="1971" y="3747"/>
                      <a:pt x="2291" y="3747"/>
                    </a:cubicBezTo>
                    <a:cubicBezTo>
                      <a:pt x="2610" y="3747"/>
                      <a:pt x="2867" y="4004"/>
                      <a:pt x="2867" y="4323"/>
                    </a:cubicBezTo>
                    <a:lnTo>
                      <a:pt x="2867" y="9747"/>
                    </a:lnTo>
                    <a:lnTo>
                      <a:pt x="6649" y="9747"/>
                    </a:lnTo>
                    <a:lnTo>
                      <a:pt x="6649" y="4323"/>
                    </a:lnTo>
                    <a:cubicBezTo>
                      <a:pt x="6649" y="4004"/>
                      <a:pt x="6906" y="3747"/>
                      <a:pt x="7226" y="3747"/>
                    </a:cubicBezTo>
                    <a:cubicBezTo>
                      <a:pt x="7545" y="3747"/>
                      <a:pt x="7803" y="4004"/>
                      <a:pt x="7803" y="4323"/>
                    </a:cubicBezTo>
                    <a:lnTo>
                      <a:pt x="7803" y="9747"/>
                    </a:lnTo>
                    <a:lnTo>
                      <a:pt x="7963" y="9747"/>
                    </a:lnTo>
                    <a:cubicBezTo>
                      <a:pt x="8451" y="9747"/>
                      <a:pt x="8899" y="9934"/>
                      <a:pt x="9236" y="10239"/>
                    </a:cubicBezTo>
                    <a:lnTo>
                      <a:pt x="9268" y="10155"/>
                    </a:lnTo>
                    <a:cubicBezTo>
                      <a:pt x="9303" y="10063"/>
                      <a:pt x="9356" y="9983"/>
                      <a:pt x="9428" y="9920"/>
                    </a:cubicBezTo>
                    <a:lnTo>
                      <a:pt x="9516" y="1643"/>
                    </a:lnTo>
                    <a:cubicBezTo>
                      <a:pt x="9516" y="888"/>
                      <a:pt x="8904" y="1"/>
                      <a:pt x="8149" y="1"/>
                    </a:cubicBezTo>
                    <a:close/>
                    <a:moveTo>
                      <a:pt x="488" y="22587"/>
                    </a:moveTo>
                    <a:lnTo>
                      <a:pt x="231" y="22964"/>
                    </a:lnTo>
                    <a:lnTo>
                      <a:pt x="275" y="27115"/>
                    </a:lnTo>
                    <a:cubicBezTo>
                      <a:pt x="275" y="27869"/>
                      <a:pt x="888" y="28481"/>
                      <a:pt x="1642" y="28481"/>
                    </a:cubicBezTo>
                    <a:lnTo>
                      <a:pt x="7873" y="28481"/>
                    </a:lnTo>
                    <a:cubicBezTo>
                      <a:pt x="8629" y="28481"/>
                      <a:pt x="9241" y="27869"/>
                      <a:pt x="9241" y="27115"/>
                    </a:cubicBezTo>
                    <a:lnTo>
                      <a:pt x="9285" y="22964"/>
                    </a:lnTo>
                    <a:lnTo>
                      <a:pt x="9028" y="22587"/>
                    </a:lnTo>
                    <a:cubicBezTo>
                      <a:pt x="8726" y="22792"/>
                      <a:pt x="8357" y="22915"/>
                      <a:pt x="7963" y="22915"/>
                    </a:cubicBezTo>
                    <a:lnTo>
                      <a:pt x="7803" y="22915"/>
                    </a:lnTo>
                    <a:lnTo>
                      <a:pt x="7803" y="26649"/>
                    </a:lnTo>
                    <a:cubicBezTo>
                      <a:pt x="7803" y="26969"/>
                      <a:pt x="7545" y="27225"/>
                      <a:pt x="7226" y="27225"/>
                    </a:cubicBezTo>
                    <a:cubicBezTo>
                      <a:pt x="6906" y="27225"/>
                      <a:pt x="6649" y="26969"/>
                      <a:pt x="6649" y="26649"/>
                    </a:cubicBezTo>
                    <a:lnTo>
                      <a:pt x="6649" y="22915"/>
                    </a:lnTo>
                    <a:lnTo>
                      <a:pt x="2867" y="22915"/>
                    </a:lnTo>
                    <a:lnTo>
                      <a:pt x="2867" y="26649"/>
                    </a:lnTo>
                    <a:cubicBezTo>
                      <a:pt x="2867" y="26969"/>
                      <a:pt x="2610" y="27225"/>
                      <a:pt x="2291" y="27225"/>
                    </a:cubicBezTo>
                    <a:cubicBezTo>
                      <a:pt x="1971" y="27225"/>
                      <a:pt x="1713" y="26969"/>
                      <a:pt x="1713" y="26649"/>
                    </a:cubicBezTo>
                    <a:lnTo>
                      <a:pt x="1713" y="22915"/>
                    </a:lnTo>
                    <a:lnTo>
                      <a:pt x="1558" y="22915"/>
                    </a:lnTo>
                    <a:cubicBezTo>
                      <a:pt x="1158" y="22915"/>
                      <a:pt x="794" y="22792"/>
                      <a:pt x="488" y="22587"/>
                    </a:cubicBezTo>
                    <a:close/>
                  </a:path>
                </a:pathLst>
              </a:custGeom>
              <a:solidFill>
                <a:srgbClr val="A7C8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3"/>
              <p:cNvSpPr/>
              <p:nvPr/>
            </p:nvSpPr>
            <p:spPr>
              <a:xfrm>
                <a:off x="6618525" y="624625"/>
                <a:ext cx="28850" cy="58697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23479" extrusionOk="0">
                    <a:moveTo>
                      <a:pt x="578" y="0"/>
                    </a:moveTo>
                    <a:cubicBezTo>
                      <a:pt x="258" y="0"/>
                      <a:pt x="0" y="257"/>
                      <a:pt x="0" y="576"/>
                    </a:cubicBezTo>
                    <a:lnTo>
                      <a:pt x="0" y="22902"/>
                    </a:lnTo>
                    <a:cubicBezTo>
                      <a:pt x="0" y="23222"/>
                      <a:pt x="258" y="23478"/>
                      <a:pt x="578" y="23478"/>
                    </a:cubicBezTo>
                    <a:cubicBezTo>
                      <a:pt x="897" y="23478"/>
                      <a:pt x="1154" y="23222"/>
                      <a:pt x="1154" y="22902"/>
                    </a:cubicBezTo>
                    <a:lnTo>
                      <a:pt x="1154" y="576"/>
                    </a:lnTo>
                    <a:cubicBezTo>
                      <a:pt x="1154" y="257"/>
                      <a:pt x="897" y="0"/>
                      <a:pt x="578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3"/>
              <p:cNvSpPr/>
              <p:nvPr/>
            </p:nvSpPr>
            <p:spPr>
              <a:xfrm>
                <a:off x="6741900" y="624625"/>
                <a:ext cx="28900" cy="586975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3479" extrusionOk="0">
                    <a:moveTo>
                      <a:pt x="578" y="0"/>
                    </a:moveTo>
                    <a:cubicBezTo>
                      <a:pt x="258" y="0"/>
                      <a:pt x="1" y="257"/>
                      <a:pt x="1" y="576"/>
                    </a:cubicBezTo>
                    <a:lnTo>
                      <a:pt x="1" y="22902"/>
                    </a:lnTo>
                    <a:cubicBezTo>
                      <a:pt x="1" y="23222"/>
                      <a:pt x="258" y="23478"/>
                      <a:pt x="578" y="23478"/>
                    </a:cubicBezTo>
                    <a:cubicBezTo>
                      <a:pt x="897" y="23478"/>
                      <a:pt x="1155" y="23222"/>
                      <a:pt x="1155" y="22902"/>
                    </a:cubicBezTo>
                    <a:lnTo>
                      <a:pt x="1155" y="576"/>
                    </a:lnTo>
                    <a:cubicBezTo>
                      <a:pt x="1155" y="257"/>
                      <a:pt x="897" y="0"/>
                      <a:pt x="578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3"/>
              <p:cNvSpPr/>
              <p:nvPr/>
            </p:nvSpPr>
            <p:spPr>
              <a:xfrm>
                <a:off x="6567150" y="774625"/>
                <a:ext cx="255000" cy="329225"/>
              </a:xfrm>
              <a:custGeom>
                <a:avLst/>
                <a:gdLst/>
                <a:ahLst/>
                <a:cxnLst/>
                <a:rect l="l" t="t" r="r" b="b"/>
                <a:pathLst>
                  <a:path w="10200" h="13169" extrusionOk="0">
                    <a:moveTo>
                      <a:pt x="1900" y="0"/>
                    </a:moveTo>
                    <a:cubicBezTo>
                      <a:pt x="849" y="0"/>
                      <a:pt x="1" y="848"/>
                      <a:pt x="1" y="1895"/>
                    </a:cubicBezTo>
                    <a:lnTo>
                      <a:pt x="1" y="11269"/>
                    </a:lnTo>
                    <a:cubicBezTo>
                      <a:pt x="1" y="12316"/>
                      <a:pt x="849" y="13168"/>
                      <a:pt x="1900" y="13168"/>
                    </a:cubicBezTo>
                    <a:lnTo>
                      <a:pt x="8305" y="13168"/>
                    </a:lnTo>
                    <a:cubicBezTo>
                      <a:pt x="9352" y="13168"/>
                      <a:pt x="10200" y="12316"/>
                      <a:pt x="10200" y="11269"/>
                    </a:cubicBezTo>
                    <a:lnTo>
                      <a:pt x="10200" y="1895"/>
                    </a:lnTo>
                    <a:cubicBezTo>
                      <a:pt x="10200" y="848"/>
                      <a:pt x="9352" y="0"/>
                      <a:pt x="830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3"/>
              <p:cNvSpPr/>
              <p:nvPr/>
            </p:nvSpPr>
            <p:spPr>
              <a:xfrm>
                <a:off x="6552400" y="775350"/>
                <a:ext cx="84900" cy="178175"/>
              </a:xfrm>
              <a:custGeom>
                <a:avLst/>
                <a:gdLst/>
                <a:ahLst/>
                <a:cxnLst/>
                <a:rect l="l" t="t" r="r" b="b"/>
                <a:pathLst>
                  <a:path w="3396" h="7127" extrusionOk="0">
                    <a:moveTo>
                      <a:pt x="643" y="0"/>
                    </a:moveTo>
                    <a:cubicBezTo>
                      <a:pt x="580" y="0"/>
                      <a:pt x="516" y="11"/>
                      <a:pt x="453" y="33"/>
                    </a:cubicBezTo>
                    <a:cubicBezTo>
                      <a:pt x="155" y="140"/>
                      <a:pt x="0" y="463"/>
                      <a:pt x="107" y="762"/>
                    </a:cubicBezTo>
                    <a:lnTo>
                      <a:pt x="2215" y="6744"/>
                    </a:lnTo>
                    <a:cubicBezTo>
                      <a:pt x="2299" y="6979"/>
                      <a:pt x="2521" y="7126"/>
                      <a:pt x="2752" y="7126"/>
                    </a:cubicBezTo>
                    <a:cubicBezTo>
                      <a:pt x="2818" y="7126"/>
                      <a:pt x="2881" y="7113"/>
                      <a:pt x="2943" y="7090"/>
                    </a:cubicBezTo>
                    <a:cubicBezTo>
                      <a:pt x="3240" y="6988"/>
                      <a:pt x="3395" y="6660"/>
                      <a:pt x="3289" y="6363"/>
                    </a:cubicBezTo>
                    <a:lnTo>
                      <a:pt x="1181" y="379"/>
                    </a:lnTo>
                    <a:cubicBezTo>
                      <a:pt x="1100" y="148"/>
                      <a:pt x="879" y="0"/>
                      <a:pt x="643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3"/>
              <p:cNvSpPr/>
              <p:nvPr/>
            </p:nvSpPr>
            <p:spPr>
              <a:xfrm>
                <a:off x="6548825" y="1013950"/>
                <a:ext cx="83925" cy="104125"/>
              </a:xfrm>
              <a:custGeom>
                <a:avLst/>
                <a:gdLst/>
                <a:ahLst/>
                <a:cxnLst/>
                <a:rect l="l" t="t" r="r" b="b"/>
                <a:pathLst>
                  <a:path w="3357" h="4165" extrusionOk="0">
                    <a:moveTo>
                      <a:pt x="2709" y="0"/>
                    </a:moveTo>
                    <a:cubicBezTo>
                      <a:pt x="2526" y="0"/>
                      <a:pt x="2346" y="88"/>
                      <a:pt x="2238" y="250"/>
                    </a:cubicBezTo>
                    <a:lnTo>
                      <a:pt x="179" y="3272"/>
                    </a:lnTo>
                    <a:cubicBezTo>
                      <a:pt x="1" y="3534"/>
                      <a:pt x="72" y="3888"/>
                      <a:pt x="330" y="4066"/>
                    </a:cubicBezTo>
                    <a:cubicBezTo>
                      <a:pt x="427" y="4133"/>
                      <a:pt x="538" y="4164"/>
                      <a:pt x="649" y="4164"/>
                    </a:cubicBezTo>
                    <a:cubicBezTo>
                      <a:pt x="831" y="4164"/>
                      <a:pt x="1013" y="4075"/>
                      <a:pt x="1123" y="3915"/>
                    </a:cubicBezTo>
                    <a:lnTo>
                      <a:pt x="3179" y="893"/>
                    </a:lnTo>
                    <a:cubicBezTo>
                      <a:pt x="3356" y="631"/>
                      <a:pt x="3286" y="276"/>
                      <a:pt x="3028" y="98"/>
                    </a:cubicBezTo>
                    <a:cubicBezTo>
                      <a:pt x="2930" y="32"/>
                      <a:pt x="2819" y="0"/>
                      <a:pt x="2709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3"/>
              <p:cNvSpPr/>
              <p:nvPr/>
            </p:nvSpPr>
            <p:spPr>
              <a:xfrm>
                <a:off x="6544075" y="964150"/>
                <a:ext cx="81900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276" h="759" extrusionOk="0">
                    <a:moveTo>
                      <a:pt x="381" y="0"/>
                    </a:moveTo>
                    <a:cubicBezTo>
                      <a:pt x="168" y="0"/>
                      <a:pt x="0" y="169"/>
                      <a:pt x="0" y="378"/>
                    </a:cubicBezTo>
                    <a:cubicBezTo>
                      <a:pt x="0" y="591"/>
                      <a:pt x="168" y="759"/>
                      <a:pt x="381" y="759"/>
                    </a:cubicBezTo>
                    <a:lnTo>
                      <a:pt x="2899" y="759"/>
                    </a:lnTo>
                    <a:cubicBezTo>
                      <a:pt x="3107" y="759"/>
                      <a:pt x="3276" y="591"/>
                      <a:pt x="3276" y="378"/>
                    </a:cubicBezTo>
                    <a:cubicBezTo>
                      <a:pt x="3276" y="169"/>
                      <a:pt x="3107" y="0"/>
                      <a:pt x="2899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3"/>
              <p:cNvSpPr/>
              <p:nvPr/>
            </p:nvSpPr>
            <p:spPr>
              <a:xfrm>
                <a:off x="6752000" y="775350"/>
                <a:ext cx="84925" cy="178175"/>
              </a:xfrm>
              <a:custGeom>
                <a:avLst/>
                <a:gdLst/>
                <a:ahLst/>
                <a:cxnLst/>
                <a:rect l="l" t="t" r="r" b="b"/>
                <a:pathLst>
                  <a:path w="3397" h="7127" extrusionOk="0">
                    <a:moveTo>
                      <a:pt x="2754" y="0"/>
                    </a:moveTo>
                    <a:cubicBezTo>
                      <a:pt x="2519" y="0"/>
                      <a:pt x="2300" y="148"/>
                      <a:pt x="2216" y="379"/>
                    </a:cubicBezTo>
                    <a:lnTo>
                      <a:pt x="107" y="6363"/>
                    </a:lnTo>
                    <a:cubicBezTo>
                      <a:pt x="0" y="6660"/>
                      <a:pt x="156" y="6988"/>
                      <a:pt x="453" y="7090"/>
                    </a:cubicBezTo>
                    <a:cubicBezTo>
                      <a:pt x="516" y="7113"/>
                      <a:pt x="582" y="7126"/>
                      <a:pt x="645" y="7126"/>
                    </a:cubicBezTo>
                    <a:cubicBezTo>
                      <a:pt x="879" y="7126"/>
                      <a:pt x="1097" y="6979"/>
                      <a:pt x="1182" y="6744"/>
                    </a:cubicBezTo>
                    <a:lnTo>
                      <a:pt x="3290" y="762"/>
                    </a:lnTo>
                    <a:cubicBezTo>
                      <a:pt x="3396" y="463"/>
                      <a:pt x="3241" y="140"/>
                      <a:pt x="2943" y="33"/>
                    </a:cubicBezTo>
                    <a:cubicBezTo>
                      <a:pt x="2881" y="11"/>
                      <a:pt x="2817" y="0"/>
                      <a:pt x="2754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3"/>
              <p:cNvSpPr/>
              <p:nvPr/>
            </p:nvSpPr>
            <p:spPr>
              <a:xfrm>
                <a:off x="6756650" y="1013950"/>
                <a:ext cx="83800" cy="104125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4165" extrusionOk="0">
                    <a:moveTo>
                      <a:pt x="644" y="0"/>
                    </a:moveTo>
                    <a:cubicBezTo>
                      <a:pt x="534" y="0"/>
                      <a:pt x="423" y="32"/>
                      <a:pt x="326" y="98"/>
                    </a:cubicBezTo>
                    <a:cubicBezTo>
                      <a:pt x="68" y="276"/>
                      <a:pt x="1" y="631"/>
                      <a:pt x="174" y="893"/>
                    </a:cubicBezTo>
                    <a:lnTo>
                      <a:pt x="2233" y="3915"/>
                    </a:lnTo>
                    <a:cubicBezTo>
                      <a:pt x="2340" y="4075"/>
                      <a:pt x="2522" y="4164"/>
                      <a:pt x="2704" y="4164"/>
                    </a:cubicBezTo>
                    <a:cubicBezTo>
                      <a:pt x="2815" y="4164"/>
                      <a:pt x="2926" y="4133"/>
                      <a:pt x="3024" y="4066"/>
                    </a:cubicBezTo>
                    <a:cubicBezTo>
                      <a:pt x="3286" y="3888"/>
                      <a:pt x="3352" y="3534"/>
                      <a:pt x="3175" y="3272"/>
                    </a:cubicBezTo>
                    <a:lnTo>
                      <a:pt x="1119" y="250"/>
                    </a:lnTo>
                    <a:cubicBezTo>
                      <a:pt x="1008" y="88"/>
                      <a:pt x="828" y="0"/>
                      <a:pt x="644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3"/>
              <p:cNvSpPr/>
              <p:nvPr/>
            </p:nvSpPr>
            <p:spPr>
              <a:xfrm>
                <a:off x="6763300" y="964150"/>
                <a:ext cx="81925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277" h="759" extrusionOk="0">
                    <a:moveTo>
                      <a:pt x="379" y="0"/>
                    </a:moveTo>
                    <a:cubicBezTo>
                      <a:pt x="170" y="0"/>
                      <a:pt x="1" y="169"/>
                      <a:pt x="1" y="378"/>
                    </a:cubicBezTo>
                    <a:cubicBezTo>
                      <a:pt x="1" y="591"/>
                      <a:pt x="170" y="759"/>
                      <a:pt x="379" y="759"/>
                    </a:cubicBezTo>
                    <a:lnTo>
                      <a:pt x="2899" y="759"/>
                    </a:lnTo>
                    <a:cubicBezTo>
                      <a:pt x="3108" y="759"/>
                      <a:pt x="3276" y="591"/>
                      <a:pt x="3276" y="378"/>
                    </a:cubicBezTo>
                    <a:cubicBezTo>
                      <a:pt x="3276" y="169"/>
                      <a:pt x="3108" y="0"/>
                      <a:pt x="2899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3"/>
              <p:cNvSpPr/>
              <p:nvPr/>
            </p:nvSpPr>
            <p:spPr>
              <a:xfrm>
                <a:off x="6598875" y="883800"/>
                <a:ext cx="191550" cy="167800"/>
              </a:xfrm>
              <a:custGeom>
                <a:avLst/>
                <a:gdLst/>
                <a:ahLst/>
                <a:cxnLst/>
                <a:rect l="l" t="t" r="r" b="b"/>
                <a:pathLst>
                  <a:path w="7662" h="6712" extrusionOk="0">
                    <a:moveTo>
                      <a:pt x="0" y="1"/>
                    </a:moveTo>
                    <a:lnTo>
                      <a:pt x="0" y="6712"/>
                    </a:lnTo>
                    <a:lnTo>
                      <a:pt x="7661" y="6712"/>
                    </a:lnTo>
                    <a:lnTo>
                      <a:pt x="7661" y="1"/>
                    </a:ln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3"/>
              <p:cNvSpPr/>
              <p:nvPr/>
            </p:nvSpPr>
            <p:spPr>
              <a:xfrm>
                <a:off x="6618075" y="900550"/>
                <a:ext cx="153150" cy="134300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5372" extrusionOk="0">
                    <a:moveTo>
                      <a:pt x="0" y="1"/>
                    </a:moveTo>
                    <a:lnTo>
                      <a:pt x="0" y="5371"/>
                    </a:lnTo>
                    <a:lnTo>
                      <a:pt x="6125" y="5371"/>
                    </a:lnTo>
                    <a:lnTo>
                      <a:pt x="6125" y="1"/>
                    </a:lnTo>
                    <a:close/>
                  </a:path>
                </a:pathLst>
              </a:custGeom>
              <a:solidFill>
                <a:srgbClr val="A7C8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3"/>
              <p:cNvSpPr/>
              <p:nvPr/>
            </p:nvSpPr>
            <p:spPr>
              <a:xfrm>
                <a:off x="6605700" y="787600"/>
                <a:ext cx="77075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3083" h="809" extrusionOk="0">
                    <a:moveTo>
                      <a:pt x="1636" y="1"/>
                    </a:moveTo>
                    <a:cubicBezTo>
                      <a:pt x="1575" y="1"/>
                      <a:pt x="1512" y="2"/>
                      <a:pt x="1450" y="5"/>
                    </a:cubicBezTo>
                    <a:cubicBezTo>
                      <a:pt x="1037" y="22"/>
                      <a:pt x="598" y="120"/>
                      <a:pt x="305" y="325"/>
                    </a:cubicBezTo>
                    <a:cubicBezTo>
                      <a:pt x="233" y="373"/>
                      <a:pt x="171" y="432"/>
                      <a:pt x="127" y="489"/>
                    </a:cubicBezTo>
                    <a:cubicBezTo>
                      <a:pt x="79" y="542"/>
                      <a:pt x="47" y="604"/>
                      <a:pt x="30" y="653"/>
                    </a:cubicBezTo>
                    <a:cubicBezTo>
                      <a:pt x="0" y="751"/>
                      <a:pt x="15" y="804"/>
                      <a:pt x="12" y="808"/>
                    </a:cubicBezTo>
                    <a:lnTo>
                      <a:pt x="12" y="808"/>
                    </a:lnTo>
                    <a:cubicBezTo>
                      <a:pt x="15" y="806"/>
                      <a:pt x="27" y="797"/>
                      <a:pt x="43" y="782"/>
                    </a:cubicBezTo>
                    <a:cubicBezTo>
                      <a:pt x="56" y="764"/>
                      <a:pt x="87" y="741"/>
                      <a:pt x="122" y="719"/>
                    </a:cubicBezTo>
                    <a:cubicBezTo>
                      <a:pt x="159" y="698"/>
                      <a:pt x="202" y="680"/>
                      <a:pt x="256" y="662"/>
                    </a:cubicBezTo>
                    <a:cubicBezTo>
                      <a:pt x="309" y="649"/>
                      <a:pt x="366" y="635"/>
                      <a:pt x="438" y="626"/>
                    </a:cubicBezTo>
                    <a:cubicBezTo>
                      <a:pt x="704" y="591"/>
                      <a:pt x="1085" y="591"/>
                      <a:pt x="1476" y="573"/>
                    </a:cubicBezTo>
                    <a:cubicBezTo>
                      <a:pt x="1867" y="555"/>
                      <a:pt x="2271" y="516"/>
                      <a:pt x="2577" y="444"/>
                    </a:cubicBezTo>
                    <a:cubicBezTo>
                      <a:pt x="2728" y="409"/>
                      <a:pt x="2857" y="373"/>
                      <a:pt x="2945" y="338"/>
                    </a:cubicBezTo>
                    <a:cubicBezTo>
                      <a:pt x="3039" y="303"/>
                      <a:pt x="3083" y="272"/>
                      <a:pt x="3083" y="272"/>
                    </a:cubicBezTo>
                    <a:cubicBezTo>
                      <a:pt x="3083" y="272"/>
                      <a:pt x="3029" y="254"/>
                      <a:pt x="2941" y="223"/>
                    </a:cubicBezTo>
                    <a:cubicBezTo>
                      <a:pt x="2853" y="196"/>
                      <a:pt x="2728" y="156"/>
                      <a:pt x="2577" y="116"/>
                    </a:cubicBezTo>
                    <a:cubicBezTo>
                      <a:pt x="2324" y="52"/>
                      <a:pt x="1990" y="1"/>
                      <a:pt x="1636" y="1"/>
                    </a:cubicBezTo>
                    <a:close/>
                    <a:moveTo>
                      <a:pt x="12" y="808"/>
                    </a:moveTo>
                    <a:cubicBezTo>
                      <a:pt x="12" y="808"/>
                      <a:pt x="12" y="809"/>
                      <a:pt x="12" y="809"/>
                    </a:cubicBezTo>
                    <a:cubicBezTo>
                      <a:pt x="12" y="809"/>
                      <a:pt x="12" y="808"/>
                      <a:pt x="12" y="808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3"/>
              <p:cNvSpPr/>
              <p:nvPr/>
            </p:nvSpPr>
            <p:spPr>
              <a:xfrm>
                <a:off x="6507125" y="831525"/>
                <a:ext cx="4750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2" extrusionOk="0">
                    <a:moveTo>
                      <a:pt x="1900" y="1"/>
                    </a:moveTo>
                    <a:lnTo>
                      <a:pt x="1" y="1385"/>
                    </a:lnTo>
                    <a:lnTo>
                      <a:pt x="1" y="1901"/>
                    </a:lnTo>
                    <a:lnTo>
                      <a:pt x="1900" y="1741"/>
                    </a:lnTo>
                    <a:lnTo>
                      <a:pt x="1900" y="1"/>
                    </a:lnTo>
                    <a:close/>
                  </a:path>
                </a:pathLst>
              </a:custGeom>
              <a:solidFill>
                <a:srgbClr val="6286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3"/>
              <p:cNvSpPr/>
              <p:nvPr/>
            </p:nvSpPr>
            <p:spPr>
              <a:xfrm>
                <a:off x="6834675" y="831525"/>
                <a:ext cx="4750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2" extrusionOk="0">
                    <a:moveTo>
                      <a:pt x="1" y="1"/>
                    </a:moveTo>
                    <a:lnTo>
                      <a:pt x="1" y="1741"/>
                    </a:lnTo>
                    <a:lnTo>
                      <a:pt x="1900" y="1901"/>
                    </a:lnTo>
                    <a:lnTo>
                      <a:pt x="1900" y="138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6286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3"/>
              <p:cNvSpPr/>
              <p:nvPr/>
            </p:nvSpPr>
            <p:spPr>
              <a:xfrm>
                <a:off x="6543850" y="899675"/>
                <a:ext cx="16675" cy="301500"/>
              </a:xfrm>
              <a:custGeom>
                <a:avLst/>
                <a:gdLst/>
                <a:ahLst/>
                <a:cxnLst/>
                <a:rect l="l" t="t" r="r" b="b"/>
                <a:pathLst>
                  <a:path w="667" h="12060" extrusionOk="0">
                    <a:moveTo>
                      <a:pt x="209" y="1"/>
                    </a:moveTo>
                    <a:cubicBezTo>
                      <a:pt x="93" y="1"/>
                      <a:pt x="1" y="97"/>
                      <a:pt x="5" y="214"/>
                    </a:cubicBezTo>
                    <a:lnTo>
                      <a:pt x="58" y="2774"/>
                    </a:lnTo>
                    <a:cubicBezTo>
                      <a:pt x="120" y="2659"/>
                      <a:pt x="244" y="2579"/>
                      <a:pt x="390" y="2579"/>
                    </a:cubicBezTo>
                    <a:lnTo>
                      <a:pt x="470" y="2579"/>
                    </a:lnTo>
                    <a:lnTo>
                      <a:pt x="422" y="204"/>
                    </a:lnTo>
                    <a:cubicBezTo>
                      <a:pt x="422" y="89"/>
                      <a:pt x="324" y="1"/>
                      <a:pt x="214" y="1"/>
                    </a:cubicBezTo>
                    <a:close/>
                    <a:moveTo>
                      <a:pt x="62" y="3156"/>
                    </a:moveTo>
                    <a:lnTo>
                      <a:pt x="244" y="11851"/>
                    </a:lnTo>
                    <a:cubicBezTo>
                      <a:pt x="249" y="11966"/>
                      <a:pt x="342" y="12060"/>
                      <a:pt x="458" y="12060"/>
                    </a:cubicBezTo>
                    <a:lnTo>
                      <a:pt x="462" y="12060"/>
                    </a:lnTo>
                    <a:cubicBezTo>
                      <a:pt x="577" y="12054"/>
                      <a:pt x="666" y="11958"/>
                      <a:pt x="666" y="11841"/>
                    </a:cubicBezTo>
                    <a:lnTo>
                      <a:pt x="599" y="8678"/>
                    </a:lnTo>
                    <a:cubicBezTo>
                      <a:pt x="577" y="8664"/>
                      <a:pt x="550" y="8651"/>
                      <a:pt x="529" y="8637"/>
                    </a:cubicBezTo>
                    <a:cubicBezTo>
                      <a:pt x="271" y="8459"/>
                      <a:pt x="200" y="8105"/>
                      <a:pt x="378" y="7843"/>
                    </a:cubicBezTo>
                    <a:lnTo>
                      <a:pt x="577" y="7554"/>
                    </a:lnTo>
                    <a:lnTo>
                      <a:pt x="488" y="3338"/>
                    </a:lnTo>
                    <a:lnTo>
                      <a:pt x="390" y="3338"/>
                    </a:lnTo>
                    <a:cubicBezTo>
                      <a:pt x="253" y="3338"/>
                      <a:pt x="129" y="3262"/>
                      <a:pt x="62" y="3156"/>
                    </a:cubicBez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3"/>
              <p:cNvSpPr/>
              <p:nvPr/>
            </p:nvSpPr>
            <p:spPr>
              <a:xfrm>
                <a:off x="6548825" y="1088500"/>
                <a:ext cx="10025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401" h="1125" extrusionOk="0">
                    <a:moveTo>
                      <a:pt x="378" y="1"/>
                    </a:moveTo>
                    <a:lnTo>
                      <a:pt x="179" y="290"/>
                    </a:lnTo>
                    <a:cubicBezTo>
                      <a:pt x="1" y="552"/>
                      <a:pt x="72" y="906"/>
                      <a:pt x="330" y="1084"/>
                    </a:cubicBezTo>
                    <a:cubicBezTo>
                      <a:pt x="351" y="1098"/>
                      <a:pt x="378" y="1111"/>
                      <a:pt x="400" y="1125"/>
                    </a:cubicBezTo>
                    <a:lnTo>
                      <a:pt x="378" y="1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3"/>
              <p:cNvSpPr/>
              <p:nvPr/>
            </p:nvSpPr>
            <p:spPr>
              <a:xfrm>
                <a:off x="6545300" y="964150"/>
                <a:ext cx="10775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431" h="759" extrusionOk="0">
                    <a:moveTo>
                      <a:pt x="332" y="0"/>
                    </a:moveTo>
                    <a:cubicBezTo>
                      <a:pt x="186" y="0"/>
                      <a:pt x="62" y="80"/>
                      <a:pt x="0" y="195"/>
                    </a:cubicBezTo>
                    <a:lnTo>
                      <a:pt x="4" y="577"/>
                    </a:lnTo>
                    <a:cubicBezTo>
                      <a:pt x="71" y="683"/>
                      <a:pt x="195" y="759"/>
                      <a:pt x="332" y="759"/>
                    </a:cubicBezTo>
                    <a:lnTo>
                      <a:pt x="430" y="759"/>
                    </a:lnTo>
                    <a:lnTo>
                      <a:pt x="412" y="0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3"/>
              <p:cNvSpPr/>
              <p:nvPr/>
            </p:nvSpPr>
            <p:spPr>
              <a:xfrm>
                <a:off x="6828800" y="899675"/>
                <a:ext cx="16650" cy="301500"/>
              </a:xfrm>
              <a:custGeom>
                <a:avLst/>
                <a:gdLst/>
                <a:ahLst/>
                <a:cxnLst/>
                <a:rect l="l" t="t" r="r" b="b"/>
                <a:pathLst>
                  <a:path w="666" h="12060" extrusionOk="0">
                    <a:moveTo>
                      <a:pt x="453" y="1"/>
                    </a:moveTo>
                    <a:cubicBezTo>
                      <a:pt x="342" y="1"/>
                      <a:pt x="244" y="89"/>
                      <a:pt x="244" y="204"/>
                    </a:cubicBezTo>
                    <a:lnTo>
                      <a:pt x="195" y="2579"/>
                    </a:lnTo>
                    <a:lnTo>
                      <a:pt x="279" y="2579"/>
                    </a:lnTo>
                    <a:cubicBezTo>
                      <a:pt x="422" y="2579"/>
                      <a:pt x="546" y="2659"/>
                      <a:pt x="609" y="2774"/>
                    </a:cubicBezTo>
                    <a:lnTo>
                      <a:pt x="662" y="214"/>
                    </a:lnTo>
                    <a:cubicBezTo>
                      <a:pt x="666" y="97"/>
                      <a:pt x="572" y="1"/>
                      <a:pt x="457" y="1"/>
                    </a:cubicBezTo>
                    <a:close/>
                    <a:moveTo>
                      <a:pt x="603" y="3156"/>
                    </a:moveTo>
                    <a:lnTo>
                      <a:pt x="603" y="3156"/>
                    </a:lnTo>
                    <a:cubicBezTo>
                      <a:pt x="537" y="3262"/>
                      <a:pt x="413" y="3338"/>
                      <a:pt x="279" y="3338"/>
                    </a:cubicBezTo>
                    <a:lnTo>
                      <a:pt x="177" y="3338"/>
                    </a:lnTo>
                    <a:lnTo>
                      <a:pt x="89" y="7554"/>
                    </a:lnTo>
                    <a:lnTo>
                      <a:pt x="289" y="7843"/>
                    </a:lnTo>
                    <a:cubicBezTo>
                      <a:pt x="466" y="8105"/>
                      <a:pt x="400" y="8459"/>
                      <a:pt x="138" y="8637"/>
                    </a:cubicBezTo>
                    <a:cubicBezTo>
                      <a:pt x="115" y="8651"/>
                      <a:pt x="89" y="8664"/>
                      <a:pt x="66" y="8678"/>
                    </a:cubicBezTo>
                    <a:lnTo>
                      <a:pt x="0" y="11841"/>
                    </a:lnTo>
                    <a:cubicBezTo>
                      <a:pt x="0" y="11958"/>
                      <a:pt x="89" y="12054"/>
                      <a:pt x="204" y="12060"/>
                    </a:cubicBezTo>
                    <a:lnTo>
                      <a:pt x="209" y="12060"/>
                    </a:lnTo>
                    <a:cubicBezTo>
                      <a:pt x="324" y="12060"/>
                      <a:pt x="417" y="11966"/>
                      <a:pt x="422" y="11851"/>
                    </a:cubicBezTo>
                    <a:lnTo>
                      <a:pt x="603" y="3156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3"/>
              <p:cNvSpPr/>
              <p:nvPr/>
            </p:nvSpPr>
            <p:spPr>
              <a:xfrm>
                <a:off x="6830450" y="1088500"/>
                <a:ext cx="10000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25" extrusionOk="0">
                    <a:moveTo>
                      <a:pt x="23" y="1"/>
                    </a:moveTo>
                    <a:lnTo>
                      <a:pt x="0" y="1125"/>
                    </a:lnTo>
                    <a:cubicBezTo>
                      <a:pt x="23" y="1111"/>
                      <a:pt x="49" y="1098"/>
                      <a:pt x="72" y="1084"/>
                    </a:cubicBezTo>
                    <a:cubicBezTo>
                      <a:pt x="334" y="906"/>
                      <a:pt x="400" y="552"/>
                      <a:pt x="223" y="290"/>
                    </a:cubicBezTo>
                    <a:lnTo>
                      <a:pt x="23" y="1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33"/>
              <p:cNvSpPr/>
              <p:nvPr/>
            </p:nvSpPr>
            <p:spPr>
              <a:xfrm>
                <a:off x="6833225" y="964150"/>
                <a:ext cx="10800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432" h="759" extrusionOk="0">
                    <a:moveTo>
                      <a:pt x="18" y="0"/>
                    </a:moveTo>
                    <a:lnTo>
                      <a:pt x="0" y="759"/>
                    </a:lnTo>
                    <a:lnTo>
                      <a:pt x="102" y="759"/>
                    </a:lnTo>
                    <a:cubicBezTo>
                      <a:pt x="236" y="759"/>
                      <a:pt x="360" y="683"/>
                      <a:pt x="426" y="577"/>
                    </a:cubicBezTo>
                    <a:lnTo>
                      <a:pt x="432" y="195"/>
                    </a:lnTo>
                    <a:cubicBezTo>
                      <a:pt x="369" y="80"/>
                      <a:pt x="245" y="0"/>
                      <a:pt x="102" y="0"/>
                    </a:cubicBez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33"/>
              <p:cNvSpPr/>
              <p:nvPr/>
            </p:nvSpPr>
            <p:spPr>
              <a:xfrm>
                <a:off x="6521775" y="488250"/>
                <a:ext cx="58600" cy="53075"/>
              </a:xfrm>
              <a:custGeom>
                <a:avLst/>
                <a:gdLst/>
                <a:ahLst/>
                <a:cxnLst/>
                <a:rect l="l" t="t" r="r" b="b"/>
                <a:pathLst>
                  <a:path w="2344" h="2123" extrusionOk="0">
                    <a:moveTo>
                      <a:pt x="1799" y="0"/>
                    </a:moveTo>
                    <a:cubicBezTo>
                      <a:pt x="1478" y="0"/>
                      <a:pt x="1071" y="426"/>
                      <a:pt x="816" y="652"/>
                    </a:cubicBezTo>
                    <a:cubicBezTo>
                      <a:pt x="378" y="1043"/>
                      <a:pt x="0" y="1553"/>
                      <a:pt x="470" y="1971"/>
                    </a:cubicBezTo>
                    <a:cubicBezTo>
                      <a:pt x="592" y="2078"/>
                      <a:pt x="714" y="2123"/>
                      <a:pt x="833" y="2123"/>
                    </a:cubicBezTo>
                    <a:cubicBezTo>
                      <a:pt x="1277" y="2123"/>
                      <a:pt x="1682" y="1493"/>
                      <a:pt x="1913" y="1088"/>
                    </a:cubicBezTo>
                    <a:cubicBezTo>
                      <a:pt x="2126" y="719"/>
                      <a:pt x="2344" y="369"/>
                      <a:pt x="2011" y="80"/>
                    </a:cubicBezTo>
                    <a:cubicBezTo>
                      <a:pt x="1947" y="24"/>
                      <a:pt x="1875" y="0"/>
                      <a:pt x="1799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3"/>
              <p:cNvSpPr/>
              <p:nvPr/>
            </p:nvSpPr>
            <p:spPr>
              <a:xfrm>
                <a:off x="6530850" y="500125"/>
                <a:ext cx="32325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170" extrusionOk="0">
                    <a:moveTo>
                      <a:pt x="994" y="1"/>
                    </a:moveTo>
                    <a:cubicBezTo>
                      <a:pt x="816" y="1"/>
                      <a:pt x="594" y="237"/>
                      <a:pt x="453" y="359"/>
                    </a:cubicBezTo>
                    <a:cubicBezTo>
                      <a:pt x="210" y="576"/>
                      <a:pt x="1" y="857"/>
                      <a:pt x="263" y="1087"/>
                    </a:cubicBezTo>
                    <a:cubicBezTo>
                      <a:pt x="329" y="1145"/>
                      <a:pt x="396" y="1169"/>
                      <a:pt x="461" y="1169"/>
                    </a:cubicBezTo>
                    <a:cubicBezTo>
                      <a:pt x="704" y="1169"/>
                      <a:pt x="928" y="823"/>
                      <a:pt x="1057" y="599"/>
                    </a:cubicBezTo>
                    <a:cubicBezTo>
                      <a:pt x="1172" y="400"/>
                      <a:pt x="1293" y="204"/>
                      <a:pt x="1111" y="44"/>
                    </a:cubicBezTo>
                    <a:cubicBezTo>
                      <a:pt x="1075" y="14"/>
                      <a:pt x="1036" y="1"/>
                      <a:pt x="994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3"/>
              <p:cNvSpPr/>
              <p:nvPr/>
            </p:nvSpPr>
            <p:spPr>
              <a:xfrm>
                <a:off x="6808925" y="488250"/>
                <a:ext cx="58625" cy="53075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2123" extrusionOk="0">
                    <a:moveTo>
                      <a:pt x="546" y="0"/>
                    </a:moveTo>
                    <a:cubicBezTo>
                      <a:pt x="470" y="0"/>
                      <a:pt x="398" y="24"/>
                      <a:pt x="333" y="80"/>
                    </a:cubicBezTo>
                    <a:cubicBezTo>
                      <a:pt x="1" y="369"/>
                      <a:pt x="218" y="719"/>
                      <a:pt x="431" y="1088"/>
                    </a:cubicBezTo>
                    <a:cubicBezTo>
                      <a:pt x="662" y="1493"/>
                      <a:pt x="1067" y="2123"/>
                      <a:pt x="1511" y="2123"/>
                    </a:cubicBezTo>
                    <a:cubicBezTo>
                      <a:pt x="1630" y="2123"/>
                      <a:pt x="1751" y="2078"/>
                      <a:pt x="1873" y="1971"/>
                    </a:cubicBezTo>
                    <a:cubicBezTo>
                      <a:pt x="2344" y="1553"/>
                      <a:pt x="1967" y="1043"/>
                      <a:pt x="1527" y="652"/>
                    </a:cubicBezTo>
                    <a:cubicBezTo>
                      <a:pt x="1272" y="426"/>
                      <a:pt x="869" y="0"/>
                      <a:pt x="546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3"/>
              <p:cNvSpPr/>
              <p:nvPr/>
            </p:nvSpPr>
            <p:spPr>
              <a:xfrm>
                <a:off x="6826125" y="500125"/>
                <a:ext cx="323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170" extrusionOk="0">
                    <a:moveTo>
                      <a:pt x="299" y="1"/>
                    </a:moveTo>
                    <a:cubicBezTo>
                      <a:pt x="258" y="1"/>
                      <a:pt x="218" y="14"/>
                      <a:pt x="183" y="44"/>
                    </a:cubicBezTo>
                    <a:cubicBezTo>
                      <a:pt x="1" y="204"/>
                      <a:pt x="120" y="400"/>
                      <a:pt x="236" y="599"/>
                    </a:cubicBezTo>
                    <a:cubicBezTo>
                      <a:pt x="366" y="823"/>
                      <a:pt x="589" y="1169"/>
                      <a:pt x="833" y="1169"/>
                    </a:cubicBezTo>
                    <a:cubicBezTo>
                      <a:pt x="897" y="1169"/>
                      <a:pt x="964" y="1145"/>
                      <a:pt x="1030" y="1087"/>
                    </a:cubicBezTo>
                    <a:cubicBezTo>
                      <a:pt x="1292" y="857"/>
                      <a:pt x="1083" y="576"/>
                      <a:pt x="839" y="359"/>
                    </a:cubicBezTo>
                    <a:cubicBezTo>
                      <a:pt x="699" y="237"/>
                      <a:pt x="478" y="1"/>
                      <a:pt x="299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3"/>
              <p:cNvSpPr/>
              <p:nvPr/>
            </p:nvSpPr>
            <p:spPr>
              <a:xfrm>
                <a:off x="6166475" y="1268275"/>
                <a:ext cx="26300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1879" extrusionOk="0">
                    <a:moveTo>
                      <a:pt x="525" y="0"/>
                    </a:moveTo>
                    <a:cubicBezTo>
                      <a:pt x="236" y="0"/>
                      <a:pt x="0" y="236"/>
                      <a:pt x="0" y="524"/>
                    </a:cubicBezTo>
                    <a:lnTo>
                      <a:pt x="0" y="1354"/>
                    </a:lnTo>
                    <a:cubicBezTo>
                      <a:pt x="0" y="1643"/>
                      <a:pt x="236" y="1878"/>
                      <a:pt x="525" y="1878"/>
                    </a:cubicBezTo>
                    <a:cubicBezTo>
                      <a:pt x="818" y="1878"/>
                      <a:pt x="1052" y="1643"/>
                      <a:pt x="1052" y="1354"/>
                    </a:cubicBezTo>
                    <a:lnTo>
                      <a:pt x="1052" y="524"/>
                    </a:lnTo>
                    <a:cubicBezTo>
                      <a:pt x="1052" y="236"/>
                      <a:pt x="818" y="0"/>
                      <a:pt x="525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3"/>
              <p:cNvSpPr/>
              <p:nvPr/>
            </p:nvSpPr>
            <p:spPr>
              <a:xfrm>
                <a:off x="5935900" y="1268275"/>
                <a:ext cx="2622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879" extrusionOk="0">
                    <a:moveTo>
                      <a:pt x="524" y="0"/>
                    </a:moveTo>
                    <a:cubicBezTo>
                      <a:pt x="235" y="0"/>
                      <a:pt x="1" y="236"/>
                      <a:pt x="1" y="524"/>
                    </a:cubicBezTo>
                    <a:lnTo>
                      <a:pt x="1" y="1354"/>
                    </a:lnTo>
                    <a:cubicBezTo>
                      <a:pt x="1" y="1643"/>
                      <a:pt x="235" y="1878"/>
                      <a:pt x="524" y="1878"/>
                    </a:cubicBezTo>
                    <a:cubicBezTo>
                      <a:pt x="813" y="1878"/>
                      <a:pt x="1048" y="1643"/>
                      <a:pt x="1048" y="1354"/>
                    </a:cubicBezTo>
                    <a:lnTo>
                      <a:pt x="1048" y="524"/>
                    </a:lnTo>
                    <a:cubicBezTo>
                      <a:pt x="1048" y="236"/>
                      <a:pt x="813" y="0"/>
                      <a:pt x="524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3"/>
              <p:cNvSpPr/>
              <p:nvPr/>
            </p:nvSpPr>
            <p:spPr>
              <a:xfrm>
                <a:off x="6216525" y="1063100"/>
                <a:ext cx="44825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6157" extrusionOk="0">
                    <a:moveTo>
                      <a:pt x="897" y="1"/>
                    </a:moveTo>
                    <a:cubicBezTo>
                      <a:pt x="399" y="1"/>
                      <a:pt x="0" y="396"/>
                      <a:pt x="0" y="889"/>
                    </a:cubicBezTo>
                    <a:lnTo>
                      <a:pt x="0" y="5265"/>
                    </a:lnTo>
                    <a:cubicBezTo>
                      <a:pt x="0" y="5757"/>
                      <a:pt x="399" y="6157"/>
                      <a:pt x="897" y="6157"/>
                    </a:cubicBezTo>
                    <a:cubicBezTo>
                      <a:pt x="1393" y="6157"/>
                      <a:pt x="1793" y="5757"/>
                      <a:pt x="1793" y="5265"/>
                    </a:cubicBezTo>
                    <a:lnTo>
                      <a:pt x="1793" y="889"/>
                    </a:lnTo>
                    <a:cubicBezTo>
                      <a:pt x="1793" y="396"/>
                      <a:pt x="1393" y="1"/>
                      <a:pt x="89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3"/>
              <p:cNvSpPr/>
              <p:nvPr/>
            </p:nvSpPr>
            <p:spPr>
              <a:xfrm>
                <a:off x="6216525" y="668975"/>
                <a:ext cx="44825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6157" extrusionOk="0">
                    <a:moveTo>
                      <a:pt x="897" y="1"/>
                    </a:moveTo>
                    <a:cubicBezTo>
                      <a:pt x="399" y="1"/>
                      <a:pt x="0" y="400"/>
                      <a:pt x="0" y="889"/>
                    </a:cubicBezTo>
                    <a:lnTo>
                      <a:pt x="0" y="5265"/>
                    </a:lnTo>
                    <a:cubicBezTo>
                      <a:pt x="0" y="5757"/>
                      <a:pt x="399" y="6156"/>
                      <a:pt x="897" y="6156"/>
                    </a:cubicBezTo>
                    <a:cubicBezTo>
                      <a:pt x="1393" y="6156"/>
                      <a:pt x="1793" y="5757"/>
                      <a:pt x="1793" y="5265"/>
                    </a:cubicBezTo>
                    <a:lnTo>
                      <a:pt x="1793" y="889"/>
                    </a:lnTo>
                    <a:cubicBezTo>
                      <a:pt x="1793" y="400"/>
                      <a:pt x="1393" y="1"/>
                      <a:pt x="89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3"/>
              <p:cNvSpPr/>
              <p:nvPr/>
            </p:nvSpPr>
            <p:spPr>
              <a:xfrm>
                <a:off x="5867200" y="1063100"/>
                <a:ext cx="44875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6157" extrusionOk="0">
                    <a:moveTo>
                      <a:pt x="898" y="1"/>
                    </a:moveTo>
                    <a:cubicBezTo>
                      <a:pt x="405" y="1"/>
                      <a:pt x="1" y="396"/>
                      <a:pt x="1" y="889"/>
                    </a:cubicBezTo>
                    <a:lnTo>
                      <a:pt x="1" y="5265"/>
                    </a:lnTo>
                    <a:cubicBezTo>
                      <a:pt x="1" y="5757"/>
                      <a:pt x="405" y="6157"/>
                      <a:pt x="898" y="6157"/>
                    </a:cubicBezTo>
                    <a:cubicBezTo>
                      <a:pt x="1395" y="6157"/>
                      <a:pt x="1794" y="5757"/>
                      <a:pt x="1794" y="5265"/>
                    </a:cubicBezTo>
                    <a:lnTo>
                      <a:pt x="1794" y="889"/>
                    </a:lnTo>
                    <a:cubicBezTo>
                      <a:pt x="1794" y="396"/>
                      <a:pt x="1395" y="1"/>
                      <a:pt x="898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3"/>
              <p:cNvSpPr/>
              <p:nvPr/>
            </p:nvSpPr>
            <p:spPr>
              <a:xfrm>
                <a:off x="5867200" y="668975"/>
                <a:ext cx="44875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6157" extrusionOk="0">
                    <a:moveTo>
                      <a:pt x="898" y="1"/>
                    </a:moveTo>
                    <a:cubicBezTo>
                      <a:pt x="405" y="1"/>
                      <a:pt x="1" y="400"/>
                      <a:pt x="1" y="889"/>
                    </a:cubicBezTo>
                    <a:lnTo>
                      <a:pt x="1" y="5265"/>
                    </a:lnTo>
                    <a:cubicBezTo>
                      <a:pt x="1" y="5757"/>
                      <a:pt x="405" y="6156"/>
                      <a:pt x="898" y="6156"/>
                    </a:cubicBezTo>
                    <a:cubicBezTo>
                      <a:pt x="1395" y="6156"/>
                      <a:pt x="1794" y="5757"/>
                      <a:pt x="1794" y="5265"/>
                    </a:cubicBezTo>
                    <a:lnTo>
                      <a:pt x="1794" y="889"/>
                    </a:lnTo>
                    <a:cubicBezTo>
                      <a:pt x="1794" y="400"/>
                      <a:pt x="1395" y="1"/>
                      <a:pt x="898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3"/>
              <p:cNvSpPr/>
              <p:nvPr/>
            </p:nvSpPr>
            <p:spPr>
              <a:xfrm>
                <a:off x="5881175" y="461725"/>
                <a:ext cx="366325" cy="850500"/>
              </a:xfrm>
              <a:custGeom>
                <a:avLst/>
                <a:gdLst/>
                <a:ahLst/>
                <a:cxnLst/>
                <a:rect l="l" t="t" r="r" b="b"/>
                <a:pathLst>
                  <a:path w="14653" h="34020" extrusionOk="0">
                    <a:moveTo>
                      <a:pt x="7324" y="0"/>
                    </a:moveTo>
                    <a:cubicBezTo>
                      <a:pt x="3282" y="0"/>
                      <a:pt x="1" y="2139"/>
                      <a:pt x="1" y="6183"/>
                    </a:cubicBezTo>
                    <a:lnTo>
                      <a:pt x="1" y="29400"/>
                    </a:lnTo>
                    <a:cubicBezTo>
                      <a:pt x="1" y="33443"/>
                      <a:pt x="3282" y="34020"/>
                      <a:pt x="7324" y="34020"/>
                    </a:cubicBezTo>
                    <a:cubicBezTo>
                      <a:pt x="11372" y="34020"/>
                      <a:pt x="14653" y="33443"/>
                      <a:pt x="14653" y="29400"/>
                    </a:cubicBezTo>
                    <a:lnTo>
                      <a:pt x="14653" y="6183"/>
                    </a:lnTo>
                    <a:cubicBezTo>
                      <a:pt x="14653" y="2139"/>
                      <a:pt x="11372" y="0"/>
                      <a:pt x="732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3"/>
              <p:cNvSpPr/>
              <p:nvPr/>
            </p:nvSpPr>
            <p:spPr>
              <a:xfrm>
                <a:off x="5932450" y="485800"/>
                <a:ext cx="263650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10546" h="4572" extrusionOk="0">
                    <a:moveTo>
                      <a:pt x="5273" y="0"/>
                    </a:moveTo>
                    <a:cubicBezTo>
                      <a:pt x="2411" y="0"/>
                      <a:pt x="80" y="1491"/>
                      <a:pt x="0" y="4310"/>
                    </a:cubicBezTo>
                    <a:lnTo>
                      <a:pt x="112" y="4572"/>
                    </a:lnTo>
                    <a:cubicBezTo>
                      <a:pt x="476" y="4372"/>
                      <a:pt x="906" y="4252"/>
                      <a:pt x="1377" y="4252"/>
                    </a:cubicBezTo>
                    <a:lnTo>
                      <a:pt x="9175" y="4252"/>
                    </a:lnTo>
                    <a:cubicBezTo>
                      <a:pt x="9641" y="4252"/>
                      <a:pt x="10076" y="4372"/>
                      <a:pt x="10435" y="4572"/>
                    </a:cubicBezTo>
                    <a:lnTo>
                      <a:pt x="10546" y="4306"/>
                    </a:lnTo>
                    <a:cubicBezTo>
                      <a:pt x="10471" y="1491"/>
                      <a:pt x="8136" y="0"/>
                      <a:pt x="5273" y="0"/>
                    </a:cubicBezTo>
                    <a:close/>
                  </a:path>
                </a:pathLst>
              </a:custGeom>
              <a:solidFill>
                <a:srgbClr val="7EA9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3"/>
              <p:cNvSpPr/>
              <p:nvPr/>
            </p:nvSpPr>
            <p:spPr>
              <a:xfrm>
                <a:off x="5909950" y="592100"/>
                <a:ext cx="308700" cy="188075"/>
              </a:xfrm>
              <a:custGeom>
                <a:avLst/>
                <a:gdLst/>
                <a:ahLst/>
                <a:cxnLst/>
                <a:rect l="l" t="t" r="r" b="b"/>
                <a:pathLst>
                  <a:path w="12348" h="7523" extrusionOk="0">
                    <a:moveTo>
                      <a:pt x="2277" y="0"/>
                    </a:moveTo>
                    <a:cubicBezTo>
                      <a:pt x="1021" y="0"/>
                      <a:pt x="0" y="853"/>
                      <a:pt x="0" y="1900"/>
                    </a:cubicBezTo>
                    <a:lnTo>
                      <a:pt x="0" y="7523"/>
                    </a:lnTo>
                    <a:lnTo>
                      <a:pt x="12347" y="7523"/>
                    </a:lnTo>
                    <a:lnTo>
                      <a:pt x="12347" y="1900"/>
                    </a:lnTo>
                    <a:cubicBezTo>
                      <a:pt x="12347" y="853"/>
                      <a:pt x="11331" y="0"/>
                      <a:pt x="1007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3"/>
              <p:cNvSpPr/>
              <p:nvPr/>
            </p:nvSpPr>
            <p:spPr>
              <a:xfrm>
                <a:off x="5900275" y="577925"/>
                <a:ext cx="91800" cy="171325"/>
              </a:xfrm>
              <a:custGeom>
                <a:avLst/>
                <a:gdLst/>
                <a:ahLst/>
                <a:cxnLst/>
                <a:rect l="l" t="t" r="r" b="b"/>
                <a:pathLst>
                  <a:path w="3672" h="6853" extrusionOk="0">
                    <a:moveTo>
                      <a:pt x="650" y="0"/>
                    </a:moveTo>
                    <a:cubicBezTo>
                      <a:pt x="577" y="0"/>
                      <a:pt x="503" y="14"/>
                      <a:pt x="431" y="43"/>
                    </a:cubicBezTo>
                    <a:cubicBezTo>
                      <a:pt x="142" y="164"/>
                      <a:pt x="1" y="496"/>
                      <a:pt x="125" y="789"/>
                    </a:cubicBezTo>
                    <a:lnTo>
                      <a:pt x="2500" y="6502"/>
                    </a:lnTo>
                    <a:cubicBezTo>
                      <a:pt x="2588" y="6723"/>
                      <a:pt x="2801" y="6852"/>
                      <a:pt x="3024" y="6852"/>
                    </a:cubicBezTo>
                    <a:cubicBezTo>
                      <a:pt x="3098" y="6852"/>
                      <a:pt x="3170" y="6838"/>
                      <a:pt x="3241" y="6812"/>
                    </a:cubicBezTo>
                    <a:cubicBezTo>
                      <a:pt x="3534" y="6688"/>
                      <a:pt x="3671" y="6355"/>
                      <a:pt x="3551" y="6066"/>
                    </a:cubicBezTo>
                    <a:lnTo>
                      <a:pt x="1177" y="350"/>
                    </a:lnTo>
                    <a:cubicBezTo>
                      <a:pt x="1087" y="132"/>
                      <a:pt x="874" y="0"/>
                      <a:pt x="650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3"/>
              <p:cNvSpPr/>
              <p:nvPr/>
            </p:nvSpPr>
            <p:spPr>
              <a:xfrm>
                <a:off x="5891625" y="731800"/>
                <a:ext cx="878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512" h="764" extrusionOk="0">
                    <a:moveTo>
                      <a:pt x="378" y="0"/>
                    </a:moveTo>
                    <a:cubicBezTo>
                      <a:pt x="169" y="0"/>
                      <a:pt x="0" y="173"/>
                      <a:pt x="0" y="382"/>
                    </a:cubicBezTo>
                    <a:cubicBezTo>
                      <a:pt x="0" y="591"/>
                      <a:pt x="169" y="763"/>
                      <a:pt x="378" y="763"/>
                    </a:cubicBezTo>
                    <a:lnTo>
                      <a:pt x="3134" y="763"/>
                    </a:lnTo>
                    <a:cubicBezTo>
                      <a:pt x="3343" y="763"/>
                      <a:pt x="3511" y="591"/>
                      <a:pt x="3511" y="382"/>
                    </a:cubicBezTo>
                    <a:cubicBezTo>
                      <a:pt x="3511" y="173"/>
                      <a:pt x="3343" y="0"/>
                      <a:pt x="313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3"/>
              <p:cNvSpPr/>
              <p:nvPr/>
            </p:nvSpPr>
            <p:spPr>
              <a:xfrm>
                <a:off x="6136525" y="577925"/>
                <a:ext cx="91775" cy="171325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6853" extrusionOk="0">
                    <a:moveTo>
                      <a:pt x="3024" y="0"/>
                    </a:moveTo>
                    <a:cubicBezTo>
                      <a:pt x="2801" y="0"/>
                      <a:pt x="2589" y="132"/>
                      <a:pt x="2499" y="350"/>
                    </a:cubicBezTo>
                    <a:lnTo>
                      <a:pt x="125" y="6066"/>
                    </a:lnTo>
                    <a:cubicBezTo>
                      <a:pt x="0" y="6355"/>
                      <a:pt x="142" y="6688"/>
                      <a:pt x="430" y="6812"/>
                    </a:cubicBezTo>
                    <a:cubicBezTo>
                      <a:pt x="502" y="6838"/>
                      <a:pt x="577" y="6852"/>
                      <a:pt x="648" y="6852"/>
                    </a:cubicBezTo>
                    <a:cubicBezTo>
                      <a:pt x="875" y="6852"/>
                      <a:pt x="1083" y="6723"/>
                      <a:pt x="1176" y="6502"/>
                    </a:cubicBezTo>
                    <a:lnTo>
                      <a:pt x="3550" y="789"/>
                    </a:lnTo>
                    <a:cubicBezTo>
                      <a:pt x="3671" y="496"/>
                      <a:pt x="3533" y="164"/>
                      <a:pt x="3240" y="43"/>
                    </a:cubicBezTo>
                    <a:cubicBezTo>
                      <a:pt x="3170" y="14"/>
                      <a:pt x="3097" y="0"/>
                      <a:pt x="302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3"/>
              <p:cNvSpPr/>
              <p:nvPr/>
            </p:nvSpPr>
            <p:spPr>
              <a:xfrm>
                <a:off x="6149175" y="731800"/>
                <a:ext cx="879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764" extrusionOk="0">
                    <a:moveTo>
                      <a:pt x="381" y="0"/>
                    </a:moveTo>
                    <a:cubicBezTo>
                      <a:pt x="168" y="0"/>
                      <a:pt x="0" y="173"/>
                      <a:pt x="0" y="382"/>
                    </a:cubicBezTo>
                    <a:cubicBezTo>
                      <a:pt x="0" y="591"/>
                      <a:pt x="168" y="763"/>
                      <a:pt x="381" y="763"/>
                    </a:cubicBezTo>
                    <a:lnTo>
                      <a:pt x="3134" y="763"/>
                    </a:lnTo>
                    <a:cubicBezTo>
                      <a:pt x="3342" y="763"/>
                      <a:pt x="3515" y="591"/>
                      <a:pt x="3515" y="382"/>
                    </a:cubicBezTo>
                    <a:cubicBezTo>
                      <a:pt x="3515" y="173"/>
                      <a:pt x="3342" y="0"/>
                      <a:pt x="313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3"/>
              <p:cNvSpPr/>
              <p:nvPr/>
            </p:nvSpPr>
            <p:spPr>
              <a:xfrm>
                <a:off x="5950325" y="676400"/>
                <a:ext cx="227950" cy="568050"/>
              </a:xfrm>
              <a:custGeom>
                <a:avLst/>
                <a:gdLst/>
                <a:ahLst/>
                <a:cxnLst/>
                <a:rect l="l" t="t" r="r" b="b"/>
                <a:pathLst>
                  <a:path w="9118" h="22722" extrusionOk="0">
                    <a:moveTo>
                      <a:pt x="0" y="1"/>
                    </a:moveTo>
                    <a:lnTo>
                      <a:pt x="0" y="22722"/>
                    </a:lnTo>
                    <a:lnTo>
                      <a:pt x="9117" y="22722"/>
                    </a:lnTo>
                    <a:lnTo>
                      <a:pt x="9117" y="1"/>
                    </a:ln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3"/>
              <p:cNvSpPr/>
              <p:nvPr/>
            </p:nvSpPr>
            <p:spPr>
              <a:xfrm>
                <a:off x="5973200" y="699950"/>
                <a:ext cx="182300" cy="532850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21314" extrusionOk="0">
                    <a:moveTo>
                      <a:pt x="0" y="0"/>
                    </a:moveTo>
                    <a:lnTo>
                      <a:pt x="0" y="21313"/>
                    </a:lnTo>
                    <a:lnTo>
                      <a:pt x="7292" y="21313"/>
                    </a:lnTo>
                    <a:lnTo>
                      <a:pt x="7292" y="0"/>
                    </a:lnTo>
                    <a:close/>
                  </a:path>
                </a:pathLst>
              </a:custGeom>
              <a:solidFill>
                <a:srgbClr val="7EA9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3"/>
              <p:cNvSpPr/>
              <p:nvPr/>
            </p:nvSpPr>
            <p:spPr>
              <a:xfrm>
                <a:off x="5962975" y="603275"/>
                <a:ext cx="8947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650" extrusionOk="0">
                    <a:moveTo>
                      <a:pt x="1641" y="1"/>
                    </a:moveTo>
                    <a:cubicBezTo>
                      <a:pt x="1445" y="1"/>
                      <a:pt x="1251" y="13"/>
                      <a:pt x="1061" y="46"/>
                    </a:cubicBezTo>
                    <a:cubicBezTo>
                      <a:pt x="950" y="64"/>
                      <a:pt x="844" y="90"/>
                      <a:pt x="742" y="121"/>
                    </a:cubicBezTo>
                    <a:cubicBezTo>
                      <a:pt x="639" y="144"/>
                      <a:pt x="547" y="193"/>
                      <a:pt x="457" y="223"/>
                    </a:cubicBezTo>
                    <a:cubicBezTo>
                      <a:pt x="373" y="268"/>
                      <a:pt x="297" y="316"/>
                      <a:pt x="236" y="361"/>
                    </a:cubicBezTo>
                    <a:cubicBezTo>
                      <a:pt x="174" y="410"/>
                      <a:pt x="125" y="459"/>
                      <a:pt x="90" y="498"/>
                    </a:cubicBezTo>
                    <a:cubicBezTo>
                      <a:pt x="27" y="596"/>
                      <a:pt x="0" y="649"/>
                      <a:pt x="0" y="649"/>
                    </a:cubicBezTo>
                    <a:cubicBezTo>
                      <a:pt x="0" y="649"/>
                      <a:pt x="67" y="627"/>
                      <a:pt x="156" y="592"/>
                    </a:cubicBezTo>
                    <a:cubicBezTo>
                      <a:pt x="200" y="582"/>
                      <a:pt x="262" y="574"/>
                      <a:pt x="324" y="561"/>
                    </a:cubicBezTo>
                    <a:cubicBezTo>
                      <a:pt x="391" y="556"/>
                      <a:pt x="462" y="552"/>
                      <a:pt x="547" y="543"/>
                    </a:cubicBezTo>
                    <a:cubicBezTo>
                      <a:pt x="564" y="544"/>
                      <a:pt x="581" y="544"/>
                      <a:pt x="598" y="544"/>
                    </a:cubicBezTo>
                    <a:cubicBezTo>
                      <a:pt x="645" y="544"/>
                      <a:pt x="695" y="542"/>
                      <a:pt x="748" y="542"/>
                    </a:cubicBezTo>
                    <a:cubicBezTo>
                      <a:pt x="768" y="542"/>
                      <a:pt x="788" y="542"/>
                      <a:pt x="809" y="543"/>
                    </a:cubicBezTo>
                    <a:cubicBezTo>
                      <a:pt x="897" y="543"/>
                      <a:pt x="995" y="547"/>
                      <a:pt x="1102" y="552"/>
                    </a:cubicBezTo>
                    <a:cubicBezTo>
                      <a:pt x="1305" y="556"/>
                      <a:pt x="1528" y="561"/>
                      <a:pt x="1745" y="570"/>
                    </a:cubicBezTo>
                    <a:cubicBezTo>
                      <a:pt x="1857" y="572"/>
                      <a:pt x="1970" y="573"/>
                      <a:pt x="2082" y="573"/>
                    </a:cubicBezTo>
                    <a:cubicBezTo>
                      <a:pt x="2413" y="573"/>
                      <a:pt x="2735" y="561"/>
                      <a:pt x="2997" y="525"/>
                    </a:cubicBezTo>
                    <a:cubicBezTo>
                      <a:pt x="3169" y="503"/>
                      <a:pt x="3316" y="472"/>
                      <a:pt x="3423" y="445"/>
                    </a:cubicBezTo>
                    <a:cubicBezTo>
                      <a:pt x="3520" y="418"/>
                      <a:pt x="3578" y="396"/>
                      <a:pt x="3578" y="396"/>
                    </a:cubicBezTo>
                    <a:cubicBezTo>
                      <a:pt x="3578" y="396"/>
                      <a:pt x="3525" y="369"/>
                      <a:pt x="3423" y="334"/>
                    </a:cubicBezTo>
                    <a:cubicBezTo>
                      <a:pt x="3325" y="295"/>
                      <a:pt x="3192" y="250"/>
                      <a:pt x="3023" y="197"/>
                    </a:cubicBezTo>
                    <a:cubicBezTo>
                      <a:pt x="2854" y="148"/>
                      <a:pt x="2655" y="103"/>
                      <a:pt x="2442" y="68"/>
                    </a:cubicBezTo>
                    <a:cubicBezTo>
                      <a:pt x="2229" y="28"/>
                      <a:pt x="1993" y="6"/>
                      <a:pt x="1758" y="2"/>
                    </a:cubicBezTo>
                    <a:cubicBezTo>
                      <a:pt x="1719" y="1"/>
                      <a:pt x="1680" y="1"/>
                      <a:pt x="1641" y="1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3"/>
              <p:cNvSpPr/>
              <p:nvPr/>
            </p:nvSpPr>
            <p:spPr>
              <a:xfrm>
                <a:off x="5909950" y="813350"/>
                <a:ext cx="40400" cy="419450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6778" extrusionOk="0">
                    <a:moveTo>
                      <a:pt x="0" y="0"/>
                    </a:moveTo>
                    <a:lnTo>
                      <a:pt x="0" y="16777"/>
                    </a:lnTo>
                    <a:lnTo>
                      <a:pt x="1615" y="16777"/>
                    </a:lnTo>
                    <a:lnTo>
                      <a:pt x="1615" y="0"/>
                    </a:lnTo>
                    <a:close/>
                  </a:path>
                </a:pathLst>
              </a:custGeom>
              <a:solidFill>
                <a:srgbClr val="4D8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3"/>
              <p:cNvSpPr/>
              <p:nvPr/>
            </p:nvSpPr>
            <p:spPr>
              <a:xfrm>
                <a:off x="6178250" y="810225"/>
                <a:ext cx="40400" cy="422575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6903" extrusionOk="0">
                    <a:moveTo>
                      <a:pt x="0" y="1"/>
                    </a:moveTo>
                    <a:lnTo>
                      <a:pt x="0" y="16902"/>
                    </a:lnTo>
                    <a:lnTo>
                      <a:pt x="1615" y="16902"/>
                    </a:lnTo>
                    <a:lnTo>
                      <a:pt x="1615" y="1"/>
                    </a:lnTo>
                    <a:close/>
                  </a:path>
                </a:pathLst>
              </a:custGeom>
              <a:solidFill>
                <a:srgbClr val="4D8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3"/>
              <p:cNvSpPr/>
              <p:nvPr/>
            </p:nvSpPr>
            <p:spPr>
              <a:xfrm>
                <a:off x="5968650" y="1254625"/>
                <a:ext cx="191300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7652" h="1186" extrusionOk="0">
                    <a:moveTo>
                      <a:pt x="594" y="1"/>
                    </a:moveTo>
                    <a:cubicBezTo>
                      <a:pt x="266" y="1"/>
                      <a:pt x="0" y="267"/>
                      <a:pt x="0" y="595"/>
                    </a:cubicBezTo>
                    <a:cubicBezTo>
                      <a:pt x="0" y="919"/>
                      <a:pt x="266" y="1185"/>
                      <a:pt x="594" y="1185"/>
                    </a:cubicBezTo>
                    <a:lnTo>
                      <a:pt x="7061" y="1185"/>
                    </a:lnTo>
                    <a:cubicBezTo>
                      <a:pt x="7385" y="1185"/>
                      <a:pt x="7651" y="919"/>
                      <a:pt x="7651" y="595"/>
                    </a:cubicBezTo>
                    <a:cubicBezTo>
                      <a:pt x="7651" y="267"/>
                      <a:pt x="7385" y="1"/>
                      <a:pt x="7061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3"/>
              <p:cNvSpPr/>
              <p:nvPr/>
            </p:nvSpPr>
            <p:spPr>
              <a:xfrm>
                <a:off x="6057175" y="1239100"/>
                <a:ext cx="14225" cy="67375"/>
              </a:xfrm>
              <a:custGeom>
                <a:avLst/>
                <a:gdLst/>
                <a:ahLst/>
                <a:cxnLst/>
                <a:rect l="l" t="t" r="r" b="b"/>
                <a:pathLst>
                  <a:path w="569" h="2695" extrusionOk="0">
                    <a:moveTo>
                      <a:pt x="1" y="1"/>
                    </a:moveTo>
                    <a:lnTo>
                      <a:pt x="1" y="2695"/>
                    </a:lnTo>
                    <a:lnTo>
                      <a:pt x="569" y="2695"/>
                    </a:lnTo>
                    <a:lnTo>
                      <a:pt x="569" y="1"/>
                    </a:ln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3"/>
              <p:cNvSpPr/>
              <p:nvPr/>
            </p:nvSpPr>
            <p:spPr>
              <a:xfrm>
                <a:off x="5850550" y="639800"/>
                <a:ext cx="47550" cy="4752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1" extrusionOk="0">
                    <a:moveTo>
                      <a:pt x="1901" y="0"/>
                    </a:moveTo>
                    <a:lnTo>
                      <a:pt x="1" y="1385"/>
                    </a:lnTo>
                    <a:lnTo>
                      <a:pt x="1" y="1901"/>
                    </a:lnTo>
                    <a:lnTo>
                      <a:pt x="1901" y="1741"/>
                    </a:lnTo>
                    <a:lnTo>
                      <a:pt x="1901" y="0"/>
                    </a:ln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3"/>
              <p:cNvSpPr/>
              <p:nvPr/>
            </p:nvSpPr>
            <p:spPr>
              <a:xfrm>
                <a:off x="6230500" y="639800"/>
                <a:ext cx="47500" cy="4752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1" extrusionOk="0">
                    <a:moveTo>
                      <a:pt x="0" y="0"/>
                    </a:moveTo>
                    <a:lnTo>
                      <a:pt x="0" y="1741"/>
                    </a:lnTo>
                    <a:lnTo>
                      <a:pt x="1900" y="1901"/>
                    </a:lnTo>
                    <a:lnTo>
                      <a:pt x="1900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3"/>
              <p:cNvSpPr/>
              <p:nvPr/>
            </p:nvSpPr>
            <p:spPr>
              <a:xfrm>
                <a:off x="5924250" y="828450"/>
                <a:ext cx="10450" cy="3893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15575" extrusionOk="0">
                    <a:moveTo>
                      <a:pt x="209" y="0"/>
                    </a:moveTo>
                    <a:cubicBezTo>
                      <a:pt x="94" y="0"/>
                      <a:pt x="0" y="93"/>
                      <a:pt x="0" y="209"/>
                    </a:cubicBezTo>
                    <a:lnTo>
                      <a:pt x="0" y="15366"/>
                    </a:lnTo>
                    <a:cubicBezTo>
                      <a:pt x="0" y="15481"/>
                      <a:pt x="94" y="15575"/>
                      <a:pt x="209" y="15575"/>
                    </a:cubicBezTo>
                    <a:cubicBezTo>
                      <a:pt x="324" y="15575"/>
                      <a:pt x="418" y="15481"/>
                      <a:pt x="418" y="15366"/>
                    </a:cubicBezTo>
                    <a:lnTo>
                      <a:pt x="418" y="209"/>
                    </a:lnTo>
                    <a:cubicBezTo>
                      <a:pt x="418" y="93"/>
                      <a:pt x="324" y="0"/>
                      <a:pt x="209" y="0"/>
                    </a:cubicBez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3"/>
              <p:cNvSpPr/>
              <p:nvPr/>
            </p:nvSpPr>
            <p:spPr>
              <a:xfrm>
                <a:off x="6193875" y="828450"/>
                <a:ext cx="10575" cy="38937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15575" extrusionOk="0">
                    <a:moveTo>
                      <a:pt x="214" y="0"/>
                    </a:moveTo>
                    <a:cubicBezTo>
                      <a:pt x="99" y="0"/>
                      <a:pt x="1" y="93"/>
                      <a:pt x="1" y="209"/>
                    </a:cubicBezTo>
                    <a:lnTo>
                      <a:pt x="1" y="15366"/>
                    </a:lnTo>
                    <a:cubicBezTo>
                      <a:pt x="1" y="15481"/>
                      <a:pt x="99" y="15575"/>
                      <a:pt x="214" y="15575"/>
                    </a:cubicBezTo>
                    <a:cubicBezTo>
                      <a:pt x="329" y="15575"/>
                      <a:pt x="422" y="15481"/>
                      <a:pt x="422" y="15366"/>
                    </a:cubicBezTo>
                    <a:lnTo>
                      <a:pt x="422" y="209"/>
                    </a:lnTo>
                    <a:cubicBezTo>
                      <a:pt x="422" y="93"/>
                      <a:pt x="329" y="0"/>
                      <a:pt x="214" y="0"/>
                    </a:cubicBez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3"/>
              <p:cNvSpPr/>
              <p:nvPr/>
            </p:nvSpPr>
            <p:spPr>
              <a:xfrm>
                <a:off x="5895300" y="488900"/>
                <a:ext cx="68475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2369" extrusionOk="0">
                    <a:moveTo>
                      <a:pt x="2058" y="1"/>
                    </a:moveTo>
                    <a:cubicBezTo>
                      <a:pt x="1688" y="1"/>
                      <a:pt x="1238" y="433"/>
                      <a:pt x="950" y="662"/>
                    </a:cubicBezTo>
                    <a:cubicBezTo>
                      <a:pt x="439" y="1066"/>
                      <a:pt x="0" y="1625"/>
                      <a:pt x="560" y="2154"/>
                    </a:cubicBezTo>
                    <a:cubicBezTo>
                      <a:pt x="720" y="2305"/>
                      <a:pt x="879" y="2368"/>
                      <a:pt x="1033" y="2368"/>
                    </a:cubicBezTo>
                    <a:cubicBezTo>
                      <a:pt x="1533" y="2368"/>
                      <a:pt x="1980" y="1709"/>
                      <a:pt x="2242" y="1279"/>
                    </a:cubicBezTo>
                    <a:cubicBezTo>
                      <a:pt x="2490" y="870"/>
                      <a:pt x="2738" y="489"/>
                      <a:pt x="2344" y="116"/>
                    </a:cubicBezTo>
                    <a:cubicBezTo>
                      <a:pt x="2259" y="34"/>
                      <a:pt x="2162" y="1"/>
                      <a:pt x="2058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3"/>
              <p:cNvSpPr/>
              <p:nvPr/>
            </p:nvSpPr>
            <p:spPr>
              <a:xfrm>
                <a:off x="5906725" y="502200"/>
                <a:ext cx="37725" cy="32625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305" extrusionOk="0">
                    <a:moveTo>
                      <a:pt x="1134" y="0"/>
                    </a:moveTo>
                    <a:cubicBezTo>
                      <a:pt x="930" y="0"/>
                      <a:pt x="684" y="239"/>
                      <a:pt x="523" y="365"/>
                    </a:cubicBezTo>
                    <a:cubicBezTo>
                      <a:pt x="244" y="587"/>
                      <a:pt x="0" y="893"/>
                      <a:pt x="310" y="1186"/>
                    </a:cubicBezTo>
                    <a:cubicBezTo>
                      <a:pt x="398" y="1270"/>
                      <a:pt x="486" y="1304"/>
                      <a:pt x="571" y="1304"/>
                    </a:cubicBezTo>
                    <a:cubicBezTo>
                      <a:pt x="845" y="1304"/>
                      <a:pt x="1093" y="940"/>
                      <a:pt x="1238" y="702"/>
                    </a:cubicBezTo>
                    <a:cubicBezTo>
                      <a:pt x="1371" y="481"/>
                      <a:pt x="1509" y="272"/>
                      <a:pt x="1291" y="63"/>
                    </a:cubicBezTo>
                    <a:cubicBezTo>
                      <a:pt x="1244" y="19"/>
                      <a:pt x="1191" y="0"/>
                      <a:pt x="1134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3"/>
              <p:cNvSpPr/>
              <p:nvPr/>
            </p:nvSpPr>
            <p:spPr>
              <a:xfrm>
                <a:off x="6164800" y="488900"/>
                <a:ext cx="68500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2369" extrusionOk="0">
                    <a:moveTo>
                      <a:pt x="683" y="1"/>
                    </a:moveTo>
                    <a:cubicBezTo>
                      <a:pt x="579" y="1"/>
                      <a:pt x="482" y="34"/>
                      <a:pt x="396" y="116"/>
                    </a:cubicBezTo>
                    <a:cubicBezTo>
                      <a:pt x="0" y="489"/>
                      <a:pt x="254" y="870"/>
                      <a:pt x="498" y="1279"/>
                    </a:cubicBezTo>
                    <a:cubicBezTo>
                      <a:pt x="759" y="1709"/>
                      <a:pt x="1207" y="2368"/>
                      <a:pt x="1706" y="2368"/>
                    </a:cubicBezTo>
                    <a:cubicBezTo>
                      <a:pt x="1860" y="2368"/>
                      <a:pt x="2020" y="2305"/>
                      <a:pt x="2180" y="2154"/>
                    </a:cubicBezTo>
                    <a:cubicBezTo>
                      <a:pt x="2739" y="1625"/>
                      <a:pt x="2300" y="1066"/>
                      <a:pt x="1790" y="662"/>
                    </a:cubicBezTo>
                    <a:cubicBezTo>
                      <a:pt x="1502" y="433"/>
                      <a:pt x="1054" y="1"/>
                      <a:pt x="683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3"/>
              <p:cNvSpPr/>
              <p:nvPr/>
            </p:nvSpPr>
            <p:spPr>
              <a:xfrm>
                <a:off x="6184100" y="502200"/>
                <a:ext cx="37775" cy="32625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1305" extrusionOk="0">
                    <a:moveTo>
                      <a:pt x="376" y="0"/>
                    </a:moveTo>
                    <a:cubicBezTo>
                      <a:pt x="320" y="0"/>
                      <a:pt x="266" y="19"/>
                      <a:pt x="219" y="63"/>
                    </a:cubicBezTo>
                    <a:cubicBezTo>
                      <a:pt x="1" y="272"/>
                      <a:pt x="139" y="481"/>
                      <a:pt x="277" y="702"/>
                    </a:cubicBezTo>
                    <a:cubicBezTo>
                      <a:pt x="419" y="940"/>
                      <a:pt x="665" y="1304"/>
                      <a:pt x="939" y="1304"/>
                    </a:cubicBezTo>
                    <a:cubicBezTo>
                      <a:pt x="1024" y="1304"/>
                      <a:pt x="1111" y="1270"/>
                      <a:pt x="1199" y="1186"/>
                    </a:cubicBezTo>
                    <a:cubicBezTo>
                      <a:pt x="1510" y="893"/>
                      <a:pt x="1266" y="587"/>
                      <a:pt x="986" y="365"/>
                    </a:cubicBezTo>
                    <a:cubicBezTo>
                      <a:pt x="827" y="239"/>
                      <a:pt x="580" y="0"/>
                      <a:pt x="376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3"/>
              <p:cNvSpPr/>
              <p:nvPr/>
            </p:nvSpPr>
            <p:spPr>
              <a:xfrm>
                <a:off x="5555425" y="2206100"/>
                <a:ext cx="29525" cy="62150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2486" extrusionOk="0">
                    <a:moveTo>
                      <a:pt x="590" y="1"/>
                    </a:moveTo>
                    <a:cubicBezTo>
                      <a:pt x="267" y="1"/>
                      <a:pt x="0" y="263"/>
                      <a:pt x="0" y="591"/>
                    </a:cubicBezTo>
                    <a:lnTo>
                      <a:pt x="0" y="1896"/>
                    </a:lnTo>
                    <a:cubicBezTo>
                      <a:pt x="0" y="2225"/>
                      <a:pt x="267" y="2486"/>
                      <a:pt x="590" y="2486"/>
                    </a:cubicBezTo>
                    <a:cubicBezTo>
                      <a:pt x="914" y="2486"/>
                      <a:pt x="1180" y="2225"/>
                      <a:pt x="1180" y="1896"/>
                    </a:cubicBezTo>
                    <a:lnTo>
                      <a:pt x="1180" y="591"/>
                    </a:lnTo>
                    <a:cubicBezTo>
                      <a:pt x="1180" y="263"/>
                      <a:pt x="914" y="1"/>
                      <a:pt x="590" y="1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3"/>
              <p:cNvSpPr/>
              <p:nvPr/>
            </p:nvSpPr>
            <p:spPr>
              <a:xfrm>
                <a:off x="5306650" y="2206100"/>
                <a:ext cx="29550" cy="62150"/>
              </a:xfrm>
              <a:custGeom>
                <a:avLst/>
                <a:gdLst/>
                <a:ahLst/>
                <a:cxnLst/>
                <a:rect l="l" t="t" r="r" b="b"/>
                <a:pathLst>
                  <a:path w="1182" h="2486" extrusionOk="0">
                    <a:moveTo>
                      <a:pt x="591" y="1"/>
                    </a:moveTo>
                    <a:cubicBezTo>
                      <a:pt x="266" y="1"/>
                      <a:pt x="0" y="263"/>
                      <a:pt x="0" y="591"/>
                    </a:cubicBezTo>
                    <a:lnTo>
                      <a:pt x="0" y="1896"/>
                    </a:lnTo>
                    <a:cubicBezTo>
                      <a:pt x="0" y="2225"/>
                      <a:pt x="266" y="2486"/>
                      <a:pt x="591" y="2486"/>
                    </a:cubicBezTo>
                    <a:cubicBezTo>
                      <a:pt x="919" y="2486"/>
                      <a:pt x="1181" y="2225"/>
                      <a:pt x="1181" y="1896"/>
                    </a:cubicBezTo>
                    <a:lnTo>
                      <a:pt x="1181" y="591"/>
                    </a:lnTo>
                    <a:cubicBezTo>
                      <a:pt x="1181" y="263"/>
                      <a:pt x="919" y="1"/>
                      <a:pt x="591" y="1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3"/>
              <p:cNvSpPr/>
              <p:nvPr/>
            </p:nvSpPr>
            <p:spPr>
              <a:xfrm>
                <a:off x="5607550" y="2052650"/>
                <a:ext cx="37450" cy="140150"/>
              </a:xfrm>
              <a:custGeom>
                <a:avLst/>
                <a:gdLst/>
                <a:ahLst/>
                <a:cxnLst/>
                <a:rect l="l" t="t" r="r" b="b"/>
                <a:pathLst>
                  <a:path w="1498" h="5606" extrusionOk="0">
                    <a:moveTo>
                      <a:pt x="747" y="1"/>
                    </a:moveTo>
                    <a:cubicBezTo>
                      <a:pt x="334" y="1"/>
                      <a:pt x="1" y="337"/>
                      <a:pt x="1" y="751"/>
                    </a:cubicBezTo>
                    <a:lnTo>
                      <a:pt x="1" y="4856"/>
                    </a:lnTo>
                    <a:cubicBezTo>
                      <a:pt x="1" y="5268"/>
                      <a:pt x="334" y="5606"/>
                      <a:pt x="747" y="5606"/>
                    </a:cubicBezTo>
                    <a:cubicBezTo>
                      <a:pt x="1160" y="5606"/>
                      <a:pt x="1498" y="5268"/>
                      <a:pt x="1498" y="4856"/>
                    </a:cubicBezTo>
                    <a:lnTo>
                      <a:pt x="1498" y="751"/>
                    </a:lnTo>
                    <a:cubicBezTo>
                      <a:pt x="1498" y="337"/>
                      <a:pt x="1160" y="1"/>
                      <a:pt x="74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3"/>
              <p:cNvSpPr/>
              <p:nvPr/>
            </p:nvSpPr>
            <p:spPr>
              <a:xfrm>
                <a:off x="5607550" y="1687025"/>
                <a:ext cx="37450" cy="140175"/>
              </a:xfrm>
              <a:custGeom>
                <a:avLst/>
                <a:gdLst/>
                <a:ahLst/>
                <a:cxnLst/>
                <a:rect l="l" t="t" r="r" b="b"/>
                <a:pathLst>
                  <a:path w="1498" h="5607" extrusionOk="0">
                    <a:moveTo>
                      <a:pt x="747" y="1"/>
                    </a:moveTo>
                    <a:cubicBezTo>
                      <a:pt x="334" y="1"/>
                      <a:pt x="1" y="338"/>
                      <a:pt x="1" y="751"/>
                    </a:cubicBezTo>
                    <a:lnTo>
                      <a:pt x="1" y="4857"/>
                    </a:lnTo>
                    <a:cubicBezTo>
                      <a:pt x="1" y="5269"/>
                      <a:pt x="334" y="5607"/>
                      <a:pt x="747" y="5607"/>
                    </a:cubicBezTo>
                    <a:cubicBezTo>
                      <a:pt x="1160" y="5607"/>
                      <a:pt x="1498" y="5269"/>
                      <a:pt x="1498" y="4857"/>
                    </a:cubicBezTo>
                    <a:lnTo>
                      <a:pt x="1498" y="751"/>
                    </a:lnTo>
                    <a:cubicBezTo>
                      <a:pt x="1498" y="338"/>
                      <a:pt x="1160" y="1"/>
                      <a:pt x="74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3"/>
              <p:cNvSpPr/>
              <p:nvPr/>
            </p:nvSpPr>
            <p:spPr>
              <a:xfrm>
                <a:off x="5246725" y="2052650"/>
                <a:ext cx="37300" cy="14015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5606" extrusionOk="0">
                    <a:moveTo>
                      <a:pt x="746" y="1"/>
                    </a:moveTo>
                    <a:cubicBezTo>
                      <a:pt x="334" y="1"/>
                      <a:pt x="0" y="337"/>
                      <a:pt x="0" y="751"/>
                    </a:cubicBezTo>
                    <a:lnTo>
                      <a:pt x="0" y="4856"/>
                    </a:lnTo>
                    <a:cubicBezTo>
                      <a:pt x="0" y="5268"/>
                      <a:pt x="334" y="5606"/>
                      <a:pt x="746" y="5606"/>
                    </a:cubicBezTo>
                    <a:cubicBezTo>
                      <a:pt x="1159" y="5606"/>
                      <a:pt x="1492" y="5268"/>
                      <a:pt x="1492" y="4856"/>
                    </a:cubicBezTo>
                    <a:lnTo>
                      <a:pt x="1492" y="751"/>
                    </a:lnTo>
                    <a:cubicBezTo>
                      <a:pt x="1492" y="337"/>
                      <a:pt x="1159" y="1"/>
                      <a:pt x="746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3"/>
              <p:cNvSpPr/>
              <p:nvPr/>
            </p:nvSpPr>
            <p:spPr>
              <a:xfrm>
                <a:off x="5246725" y="1687025"/>
                <a:ext cx="37300" cy="140175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5607" extrusionOk="0">
                    <a:moveTo>
                      <a:pt x="746" y="1"/>
                    </a:moveTo>
                    <a:cubicBezTo>
                      <a:pt x="334" y="1"/>
                      <a:pt x="0" y="338"/>
                      <a:pt x="0" y="751"/>
                    </a:cubicBezTo>
                    <a:lnTo>
                      <a:pt x="0" y="4857"/>
                    </a:lnTo>
                    <a:cubicBezTo>
                      <a:pt x="0" y="5269"/>
                      <a:pt x="334" y="5607"/>
                      <a:pt x="746" y="5607"/>
                    </a:cubicBezTo>
                    <a:cubicBezTo>
                      <a:pt x="1159" y="5607"/>
                      <a:pt x="1492" y="5269"/>
                      <a:pt x="1492" y="4857"/>
                    </a:cubicBezTo>
                    <a:lnTo>
                      <a:pt x="1492" y="751"/>
                    </a:lnTo>
                    <a:cubicBezTo>
                      <a:pt x="1492" y="338"/>
                      <a:pt x="1159" y="1"/>
                      <a:pt x="746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3"/>
              <p:cNvSpPr/>
              <p:nvPr/>
            </p:nvSpPr>
            <p:spPr>
              <a:xfrm>
                <a:off x="5258500" y="1537475"/>
                <a:ext cx="374625" cy="712275"/>
              </a:xfrm>
              <a:custGeom>
                <a:avLst/>
                <a:gdLst/>
                <a:ahLst/>
                <a:cxnLst/>
                <a:rect l="l" t="t" r="r" b="b"/>
                <a:pathLst>
                  <a:path w="14985" h="28491" extrusionOk="0">
                    <a:moveTo>
                      <a:pt x="3684" y="0"/>
                    </a:moveTo>
                    <a:cubicBezTo>
                      <a:pt x="1651" y="0"/>
                      <a:pt x="0" y="1283"/>
                      <a:pt x="0" y="3315"/>
                    </a:cubicBezTo>
                    <a:lnTo>
                      <a:pt x="0" y="28490"/>
                    </a:lnTo>
                    <a:lnTo>
                      <a:pt x="14984" y="28490"/>
                    </a:lnTo>
                    <a:lnTo>
                      <a:pt x="14984" y="3315"/>
                    </a:lnTo>
                    <a:cubicBezTo>
                      <a:pt x="14984" y="1283"/>
                      <a:pt x="13338" y="0"/>
                      <a:pt x="11300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3"/>
              <p:cNvSpPr/>
              <p:nvPr/>
            </p:nvSpPr>
            <p:spPr>
              <a:xfrm>
                <a:off x="5315175" y="1547000"/>
                <a:ext cx="261250" cy="110225"/>
              </a:xfrm>
              <a:custGeom>
                <a:avLst/>
                <a:gdLst/>
                <a:ahLst/>
                <a:cxnLst/>
                <a:rect l="l" t="t" r="r" b="b"/>
                <a:pathLst>
                  <a:path w="10450" h="4409" extrusionOk="0">
                    <a:moveTo>
                      <a:pt x="2571" y="1"/>
                    </a:moveTo>
                    <a:cubicBezTo>
                      <a:pt x="1156" y="1"/>
                      <a:pt x="1" y="920"/>
                      <a:pt x="1" y="2385"/>
                    </a:cubicBezTo>
                    <a:lnTo>
                      <a:pt x="1" y="3423"/>
                    </a:lnTo>
                    <a:cubicBezTo>
                      <a:pt x="64" y="3481"/>
                      <a:pt x="117" y="3551"/>
                      <a:pt x="148" y="3636"/>
                    </a:cubicBezTo>
                    <a:lnTo>
                      <a:pt x="458" y="4408"/>
                    </a:lnTo>
                    <a:cubicBezTo>
                      <a:pt x="730" y="4204"/>
                      <a:pt x="1058" y="4071"/>
                      <a:pt x="1412" y="4040"/>
                    </a:cubicBezTo>
                    <a:lnTo>
                      <a:pt x="1412" y="3063"/>
                    </a:lnTo>
                    <a:cubicBezTo>
                      <a:pt x="1412" y="1994"/>
                      <a:pt x="2252" y="1324"/>
                      <a:pt x="3290" y="1324"/>
                    </a:cubicBezTo>
                    <a:lnTo>
                      <a:pt x="7165" y="1324"/>
                    </a:lnTo>
                    <a:cubicBezTo>
                      <a:pt x="8199" y="1324"/>
                      <a:pt x="9038" y="1994"/>
                      <a:pt x="9038" y="3063"/>
                    </a:cubicBezTo>
                    <a:lnTo>
                      <a:pt x="9038" y="4040"/>
                    </a:lnTo>
                    <a:cubicBezTo>
                      <a:pt x="9397" y="4071"/>
                      <a:pt x="9721" y="4204"/>
                      <a:pt x="9997" y="4408"/>
                    </a:cubicBezTo>
                    <a:lnTo>
                      <a:pt x="10303" y="3636"/>
                    </a:lnTo>
                    <a:cubicBezTo>
                      <a:pt x="10338" y="3551"/>
                      <a:pt x="10387" y="3481"/>
                      <a:pt x="10450" y="3423"/>
                    </a:cubicBezTo>
                    <a:lnTo>
                      <a:pt x="10450" y="2385"/>
                    </a:lnTo>
                    <a:cubicBezTo>
                      <a:pt x="10450" y="920"/>
                      <a:pt x="9299" y="1"/>
                      <a:pt x="7879" y="1"/>
                    </a:cubicBezTo>
                    <a:close/>
                  </a:path>
                </a:pathLst>
              </a:custGeom>
              <a:solidFill>
                <a:srgbClr val="7283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3"/>
              <p:cNvSpPr/>
              <p:nvPr/>
            </p:nvSpPr>
            <p:spPr>
              <a:xfrm>
                <a:off x="5350475" y="1580075"/>
                <a:ext cx="190675" cy="204525"/>
              </a:xfrm>
              <a:custGeom>
                <a:avLst/>
                <a:gdLst/>
                <a:ahLst/>
                <a:cxnLst/>
                <a:rect l="l" t="t" r="r" b="b"/>
                <a:pathLst>
                  <a:path w="7627" h="8181" extrusionOk="0">
                    <a:moveTo>
                      <a:pt x="1878" y="1"/>
                    </a:moveTo>
                    <a:cubicBezTo>
                      <a:pt x="840" y="1"/>
                      <a:pt x="0" y="671"/>
                      <a:pt x="0" y="1740"/>
                    </a:cubicBezTo>
                    <a:lnTo>
                      <a:pt x="0" y="8180"/>
                    </a:lnTo>
                    <a:lnTo>
                      <a:pt x="7626" y="8180"/>
                    </a:lnTo>
                    <a:lnTo>
                      <a:pt x="7626" y="1740"/>
                    </a:lnTo>
                    <a:cubicBezTo>
                      <a:pt x="7626" y="671"/>
                      <a:pt x="6787" y="1"/>
                      <a:pt x="5753" y="1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3"/>
              <p:cNvSpPr/>
              <p:nvPr/>
            </p:nvSpPr>
            <p:spPr>
              <a:xfrm>
                <a:off x="5306525" y="2037675"/>
                <a:ext cx="277650" cy="191550"/>
              </a:xfrm>
              <a:custGeom>
                <a:avLst/>
                <a:gdLst/>
                <a:ahLst/>
                <a:cxnLst/>
                <a:rect l="l" t="t" r="r" b="b"/>
                <a:pathLst>
                  <a:path w="11106" h="7662" extrusionOk="0">
                    <a:moveTo>
                      <a:pt x="383" y="0"/>
                    </a:moveTo>
                    <a:cubicBezTo>
                      <a:pt x="170" y="0"/>
                      <a:pt x="1" y="168"/>
                      <a:pt x="1" y="377"/>
                    </a:cubicBezTo>
                    <a:lnTo>
                      <a:pt x="1" y="7279"/>
                    </a:lnTo>
                    <a:cubicBezTo>
                      <a:pt x="1" y="7487"/>
                      <a:pt x="170" y="7661"/>
                      <a:pt x="383" y="7661"/>
                    </a:cubicBezTo>
                    <a:lnTo>
                      <a:pt x="10729" y="7661"/>
                    </a:lnTo>
                    <a:cubicBezTo>
                      <a:pt x="10937" y="7661"/>
                      <a:pt x="11106" y="7487"/>
                      <a:pt x="11106" y="7279"/>
                    </a:cubicBezTo>
                    <a:lnTo>
                      <a:pt x="11106" y="377"/>
                    </a:lnTo>
                    <a:cubicBezTo>
                      <a:pt x="11106" y="168"/>
                      <a:pt x="10937" y="0"/>
                      <a:pt x="10729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3"/>
              <p:cNvSpPr/>
              <p:nvPr/>
            </p:nvSpPr>
            <p:spPr>
              <a:xfrm>
                <a:off x="5436350" y="2167825"/>
                <a:ext cx="19025" cy="8192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3277" extrusionOk="0">
                    <a:moveTo>
                      <a:pt x="1" y="1"/>
                    </a:moveTo>
                    <a:lnTo>
                      <a:pt x="1" y="3276"/>
                    </a:lnTo>
                    <a:lnTo>
                      <a:pt x="760" y="3276"/>
                    </a:lnTo>
                    <a:lnTo>
                      <a:pt x="760" y="1"/>
                    </a:ln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3"/>
              <p:cNvSpPr/>
              <p:nvPr/>
            </p:nvSpPr>
            <p:spPr>
              <a:xfrm>
                <a:off x="5307450" y="1647750"/>
                <a:ext cx="276725" cy="184125"/>
              </a:xfrm>
              <a:custGeom>
                <a:avLst/>
                <a:gdLst/>
                <a:ahLst/>
                <a:cxnLst/>
                <a:rect l="l" t="t" r="r" b="b"/>
                <a:pathLst>
                  <a:path w="11069" h="7365" extrusionOk="0">
                    <a:moveTo>
                      <a:pt x="1899" y="0"/>
                    </a:moveTo>
                    <a:cubicBezTo>
                      <a:pt x="852" y="0"/>
                      <a:pt x="0" y="853"/>
                      <a:pt x="0" y="1901"/>
                    </a:cubicBezTo>
                    <a:lnTo>
                      <a:pt x="0" y="7364"/>
                    </a:lnTo>
                    <a:lnTo>
                      <a:pt x="11069" y="7364"/>
                    </a:lnTo>
                    <a:lnTo>
                      <a:pt x="11069" y="1901"/>
                    </a:lnTo>
                    <a:cubicBezTo>
                      <a:pt x="11069" y="853"/>
                      <a:pt x="10221" y="0"/>
                      <a:pt x="9169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3"/>
              <p:cNvSpPr/>
              <p:nvPr/>
            </p:nvSpPr>
            <p:spPr>
              <a:xfrm>
                <a:off x="5289575" y="1628900"/>
                <a:ext cx="86325" cy="163800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6552" extrusionOk="0">
                    <a:moveTo>
                      <a:pt x="641" y="0"/>
                    </a:moveTo>
                    <a:cubicBezTo>
                      <a:pt x="571" y="0"/>
                      <a:pt x="500" y="13"/>
                      <a:pt x="431" y="41"/>
                    </a:cubicBezTo>
                    <a:cubicBezTo>
                      <a:pt x="142" y="156"/>
                      <a:pt x="0" y="488"/>
                      <a:pt x="115" y="781"/>
                    </a:cubicBezTo>
                    <a:lnTo>
                      <a:pt x="2277" y="6196"/>
                    </a:lnTo>
                    <a:cubicBezTo>
                      <a:pt x="2366" y="6418"/>
                      <a:pt x="2583" y="6551"/>
                      <a:pt x="2809" y="6551"/>
                    </a:cubicBezTo>
                    <a:cubicBezTo>
                      <a:pt x="2876" y="6551"/>
                      <a:pt x="2952" y="6538"/>
                      <a:pt x="3018" y="6512"/>
                    </a:cubicBezTo>
                    <a:cubicBezTo>
                      <a:pt x="3311" y="6396"/>
                      <a:pt x="3453" y="6063"/>
                      <a:pt x="3338" y="5770"/>
                    </a:cubicBezTo>
                    <a:lnTo>
                      <a:pt x="1172" y="360"/>
                    </a:lnTo>
                    <a:cubicBezTo>
                      <a:pt x="1083" y="136"/>
                      <a:pt x="868" y="0"/>
                      <a:pt x="641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3"/>
              <p:cNvSpPr/>
              <p:nvPr/>
            </p:nvSpPr>
            <p:spPr>
              <a:xfrm>
                <a:off x="5280250" y="1783250"/>
                <a:ext cx="89000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759" extrusionOk="0">
                    <a:moveTo>
                      <a:pt x="378" y="0"/>
                    </a:moveTo>
                    <a:cubicBezTo>
                      <a:pt x="169" y="0"/>
                      <a:pt x="0" y="168"/>
                      <a:pt x="0" y="377"/>
                    </a:cubicBezTo>
                    <a:cubicBezTo>
                      <a:pt x="0" y="590"/>
                      <a:pt x="169" y="759"/>
                      <a:pt x="378" y="759"/>
                    </a:cubicBezTo>
                    <a:lnTo>
                      <a:pt x="3182" y="759"/>
                    </a:lnTo>
                    <a:cubicBezTo>
                      <a:pt x="3391" y="759"/>
                      <a:pt x="3559" y="590"/>
                      <a:pt x="3559" y="377"/>
                    </a:cubicBezTo>
                    <a:cubicBezTo>
                      <a:pt x="3559" y="168"/>
                      <a:pt x="3391" y="0"/>
                      <a:pt x="3182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3"/>
              <p:cNvSpPr/>
              <p:nvPr/>
            </p:nvSpPr>
            <p:spPr>
              <a:xfrm>
                <a:off x="5515675" y="1628900"/>
                <a:ext cx="86475" cy="163800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6552" extrusionOk="0">
                    <a:moveTo>
                      <a:pt x="2814" y="0"/>
                    </a:moveTo>
                    <a:cubicBezTo>
                      <a:pt x="2588" y="0"/>
                      <a:pt x="2375" y="136"/>
                      <a:pt x="2283" y="360"/>
                    </a:cubicBezTo>
                    <a:lnTo>
                      <a:pt x="121" y="5770"/>
                    </a:lnTo>
                    <a:cubicBezTo>
                      <a:pt x="1" y="6063"/>
                      <a:pt x="144" y="6396"/>
                      <a:pt x="437" y="6512"/>
                    </a:cubicBezTo>
                    <a:cubicBezTo>
                      <a:pt x="507" y="6538"/>
                      <a:pt x="578" y="6551"/>
                      <a:pt x="650" y="6551"/>
                    </a:cubicBezTo>
                    <a:cubicBezTo>
                      <a:pt x="875" y="6551"/>
                      <a:pt x="1089" y="6418"/>
                      <a:pt x="1178" y="6196"/>
                    </a:cubicBezTo>
                    <a:lnTo>
                      <a:pt x="3344" y="781"/>
                    </a:lnTo>
                    <a:cubicBezTo>
                      <a:pt x="3459" y="488"/>
                      <a:pt x="3317" y="156"/>
                      <a:pt x="3024" y="41"/>
                    </a:cubicBezTo>
                    <a:cubicBezTo>
                      <a:pt x="2955" y="13"/>
                      <a:pt x="2884" y="0"/>
                      <a:pt x="2814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3"/>
              <p:cNvSpPr/>
              <p:nvPr/>
            </p:nvSpPr>
            <p:spPr>
              <a:xfrm>
                <a:off x="5522350" y="1783250"/>
                <a:ext cx="89125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565" h="759" extrusionOk="0">
                    <a:moveTo>
                      <a:pt x="383" y="0"/>
                    </a:moveTo>
                    <a:cubicBezTo>
                      <a:pt x="174" y="0"/>
                      <a:pt x="0" y="168"/>
                      <a:pt x="0" y="377"/>
                    </a:cubicBezTo>
                    <a:cubicBezTo>
                      <a:pt x="0" y="590"/>
                      <a:pt x="174" y="759"/>
                      <a:pt x="383" y="759"/>
                    </a:cubicBezTo>
                    <a:lnTo>
                      <a:pt x="3183" y="759"/>
                    </a:lnTo>
                    <a:cubicBezTo>
                      <a:pt x="3392" y="759"/>
                      <a:pt x="3564" y="590"/>
                      <a:pt x="3564" y="377"/>
                    </a:cubicBezTo>
                    <a:cubicBezTo>
                      <a:pt x="3564" y="168"/>
                      <a:pt x="3392" y="0"/>
                      <a:pt x="3183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3"/>
              <p:cNvSpPr/>
              <p:nvPr/>
            </p:nvSpPr>
            <p:spPr>
              <a:xfrm>
                <a:off x="5336600" y="1721100"/>
                <a:ext cx="218525" cy="110775"/>
              </a:xfrm>
              <a:custGeom>
                <a:avLst/>
                <a:gdLst/>
                <a:ahLst/>
                <a:cxnLst/>
                <a:rect l="l" t="t" r="r" b="b"/>
                <a:pathLst>
                  <a:path w="8741" h="4431" extrusionOk="0">
                    <a:moveTo>
                      <a:pt x="0" y="1"/>
                    </a:moveTo>
                    <a:lnTo>
                      <a:pt x="0" y="4430"/>
                    </a:lnTo>
                    <a:lnTo>
                      <a:pt x="8740" y="4430"/>
                    </a:lnTo>
                    <a:lnTo>
                      <a:pt x="8740" y="1"/>
                    </a:ln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3"/>
              <p:cNvSpPr/>
              <p:nvPr/>
            </p:nvSpPr>
            <p:spPr>
              <a:xfrm>
                <a:off x="5358450" y="1745400"/>
                <a:ext cx="174800" cy="81800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3272" extrusionOk="0">
                    <a:moveTo>
                      <a:pt x="1" y="0"/>
                    </a:moveTo>
                    <a:lnTo>
                      <a:pt x="1" y="3272"/>
                    </a:lnTo>
                    <a:lnTo>
                      <a:pt x="6992" y="3272"/>
                    </a:lnTo>
                    <a:lnTo>
                      <a:pt x="6992" y="0"/>
                    </a:lnTo>
                    <a:close/>
                  </a:path>
                </a:pathLst>
              </a:custGeom>
              <a:solidFill>
                <a:srgbClr val="7283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3"/>
              <p:cNvSpPr/>
              <p:nvPr/>
            </p:nvSpPr>
            <p:spPr>
              <a:xfrm>
                <a:off x="5347700" y="1656625"/>
                <a:ext cx="76025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774" extrusionOk="0">
                    <a:moveTo>
                      <a:pt x="1478" y="1"/>
                    </a:moveTo>
                    <a:cubicBezTo>
                      <a:pt x="1467" y="1"/>
                      <a:pt x="1457" y="1"/>
                      <a:pt x="1447" y="1"/>
                    </a:cubicBezTo>
                    <a:cubicBezTo>
                      <a:pt x="1341" y="1"/>
                      <a:pt x="1239" y="5"/>
                      <a:pt x="1133" y="18"/>
                    </a:cubicBezTo>
                    <a:cubicBezTo>
                      <a:pt x="1031" y="32"/>
                      <a:pt x="928" y="45"/>
                      <a:pt x="826" y="77"/>
                    </a:cubicBezTo>
                    <a:cubicBezTo>
                      <a:pt x="728" y="98"/>
                      <a:pt x="635" y="134"/>
                      <a:pt x="547" y="169"/>
                    </a:cubicBezTo>
                    <a:cubicBezTo>
                      <a:pt x="458" y="210"/>
                      <a:pt x="378" y="263"/>
                      <a:pt x="307" y="307"/>
                    </a:cubicBezTo>
                    <a:cubicBezTo>
                      <a:pt x="236" y="364"/>
                      <a:pt x="178" y="413"/>
                      <a:pt x="134" y="471"/>
                    </a:cubicBezTo>
                    <a:cubicBezTo>
                      <a:pt x="94" y="534"/>
                      <a:pt x="58" y="577"/>
                      <a:pt x="41" y="626"/>
                    </a:cubicBezTo>
                    <a:cubicBezTo>
                      <a:pt x="5" y="724"/>
                      <a:pt x="1" y="773"/>
                      <a:pt x="1" y="773"/>
                    </a:cubicBezTo>
                    <a:cubicBezTo>
                      <a:pt x="1" y="773"/>
                      <a:pt x="54" y="747"/>
                      <a:pt x="125" y="702"/>
                    </a:cubicBezTo>
                    <a:cubicBezTo>
                      <a:pt x="160" y="680"/>
                      <a:pt x="218" y="671"/>
                      <a:pt x="263" y="649"/>
                    </a:cubicBezTo>
                    <a:cubicBezTo>
                      <a:pt x="316" y="626"/>
                      <a:pt x="382" y="626"/>
                      <a:pt x="445" y="609"/>
                    </a:cubicBezTo>
                    <a:cubicBezTo>
                      <a:pt x="511" y="600"/>
                      <a:pt x="582" y="587"/>
                      <a:pt x="658" y="587"/>
                    </a:cubicBezTo>
                    <a:cubicBezTo>
                      <a:pt x="738" y="583"/>
                      <a:pt x="818" y="573"/>
                      <a:pt x="902" y="573"/>
                    </a:cubicBezTo>
                    <a:cubicBezTo>
                      <a:pt x="944" y="571"/>
                      <a:pt x="988" y="571"/>
                      <a:pt x="1033" y="571"/>
                    </a:cubicBezTo>
                    <a:cubicBezTo>
                      <a:pt x="1078" y="571"/>
                      <a:pt x="1124" y="571"/>
                      <a:pt x="1168" y="569"/>
                    </a:cubicBezTo>
                    <a:lnTo>
                      <a:pt x="1452" y="569"/>
                    </a:lnTo>
                    <a:cubicBezTo>
                      <a:pt x="1830" y="569"/>
                      <a:pt x="2225" y="551"/>
                      <a:pt x="2530" y="503"/>
                    </a:cubicBezTo>
                    <a:cubicBezTo>
                      <a:pt x="2682" y="476"/>
                      <a:pt x="2815" y="444"/>
                      <a:pt x="2899" y="413"/>
                    </a:cubicBezTo>
                    <a:cubicBezTo>
                      <a:pt x="2987" y="387"/>
                      <a:pt x="3041" y="364"/>
                      <a:pt x="3041" y="364"/>
                    </a:cubicBezTo>
                    <a:cubicBezTo>
                      <a:pt x="3041" y="364"/>
                      <a:pt x="2987" y="338"/>
                      <a:pt x="2903" y="303"/>
                    </a:cubicBezTo>
                    <a:cubicBezTo>
                      <a:pt x="2819" y="267"/>
                      <a:pt x="2699" y="223"/>
                      <a:pt x="2553" y="174"/>
                    </a:cubicBezTo>
                    <a:cubicBezTo>
                      <a:pt x="2271" y="83"/>
                      <a:pt x="1884" y="1"/>
                      <a:pt x="1478" y="1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3"/>
              <p:cNvSpPr/>
              <p:nvPr/>
            </p:nvSpPr>
            <p:spPr>
              <a:xfrm>
                <a:off x="5253375" y="1711900"/>
                <a:ext cx="44625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1785" extrusionOk="0">
                    <a:moveTo>
                      <a:pt x="1785" y="0"/>
                    </a:moveTo>
                    <a:lnTo>
                      <a:pt x="1" y="1301"/>
                    </a:lnTo>
                    <a:lnTo>
                      <a:pt x="1" y="1785"/>
                    </a:lnTo>
                    <a:lnTo>
                      <a:pt x="1785" y="1633"/>
                    </a:lnTo>
                    <a:lnTo>
                      <a:pt x="1785" y="0"/>
                    </a:lnTo>
                    <a:close/>
                  </a:path>
                </a:pathLst>
              </a:custGeom>
              <a:solidFill>
                <a:srgbClr val="435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3"/>
              <p:cNvSpPr/>
              <p:nvPr/>
            </p:nvSpPr>
            <p:spPr>
              <a:xfrm>
                <a:off x="5593575" y="1711900"/>
                <a:ext cx="44775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1785" extrusionOk="0">
                    <a:moveTo>
                      <a:pt x="1" y="0"/>
                    </a:moveTo>
                    <a:lnTo>
                      <a:pt x="1" y="1633"/>
                    </a:lnTo>
                    <a:lnTo>
                      <a:pt x="1790" y="1785"/>
                    </a:lnTo>
                    <a:lnTo>
                      <a:pt x="1790" y="13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5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3"/>
              <p:cNvSpPr/>
              <p:nvPr/>
            </p:nvSpPr>
            <p:spPr>
              <a:xfrm>
                <a:off x="5276350" y="1601600"/>
                <a:ext cx="11250" cy="10920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368" extrusionOk="0">
                    <a:moveTo>
                      <a:pt x="227" y="0"/>
                    </a:moveTo>
                    <a:cubicBezTo>
                      <a:pt x="103" y="0"/>
                      <a:pt x="1" y="98"/>
                      <a:pt x="1" y="222"/>
                    </a:cubicBezTo>
                    <a:lnTo>
                      <a:pt x="1" y="4146"/>
                    </a:lnTo>
                    <a:cubicBezTo>
                      <a:pt x="1" y="4265"/>
                      <a:pt x="103" y="4368"/>
                      <a:pt x="227" y="4368"/>
                    </a:cubicBezTo>
                    <a:cubicBezTo>
                      <a:pt x="351" y="4368"/>
                      <a:pt x="449" y="4265"/>
                      <a:pt x="449" y="4146"/>
                    </a:cubicBezTo>
                    <a:lnTo>
                      <a:pt x="449" y="222"/>
                    </a:lnTo>
                    <a:cubicBezTo>
                      <a:pt x="449" y="98"/>
                      <a:pt x="351" y="0"/>
                      <a:pt x="227" y="0"/>
                    </a:cubicBezTo>
                    <a:close/>
                  </a:path>
                </a:pathLst>
              </a:custGeom>
              <a:solidFill>
                <a:srgbClr val="4C6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3"/>
              <p:cNvSpPr/>
              <p:nvPr/>
            </p:nvSpPr>
            <p:spPr>
              <a:xfrm>
                <a:off x="5604025" y="1601600"/>
                <a:ext cx="11225" cy="10920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368" extrusionOk="0">
                    <a:moveTo>
                      <a:pt x="227" y="0"/>
                    </a:moveTo>
                    <a:cubicBezTo>
                      <a:pt x="102" y="0"/>
                      <a:pt x="0" y="98"/>
                      <a:pt x="0" y="222"/>
                    </a:cubicBezTo>
                    <a:lnTo>
                      <a:pt x="0" y="4146"/>
                    </a:lnTo>
                    <a:cubicBezTo>
                      <a:pt x="0" y="4265"/>
                      <a:pt x="102" y="4368"/>
                      <a:pt x="227" y="4368"/>
                    </a:cubicBezTo>
                    <a:cubicBezTo>
                      <a:pt x="346" y="4368"/>
                      <a:pt x="449" y="4265"/>
                      <a:pt x="449" y="4146"/>
                    </a:cubicBezTo>
                    <a:lnTo>
                      <a:pt x="449" y="222"/>
                    </a:lnTo>
                    <a:cubicBezTo>
                      <a:pt x="449" y="98"/>
                      <a:pt x="346" y="0"/>
                      <a:pt x="227" y="0"/>
                    </a:cubicBezTo>
                    <a:close/>
                  </a:path>
                </a:pathLst>
              </a:custGeom>
              <a:solidFill>
                <a:srgbClr val="4C6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3"/>
              <p:cNvSpPr/>
              <p:nvPr/>
            </p:nvSpPr>
            <p:spPr>
              <a:xfrm>
                <a:off x="5274150" y="1534475"/>
                <a:ext cx="65700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1775" extrusionOk="0">
                    <a:moveTo>
                      <a:pt x="2045" y="1"/>
                    </a:moveTo>
                    <a:cubicBezTo>
                      <a:pt x="1738" y="1"/>
                      <a:pt x="1332" y="204"/>
                      <a:pt x="1070" y="311"/>
                    </a:cubicBezTo>
                    <a:cubicBezTo>
                      <a:pt x="524" y="528"/>
                      <a:pt x="1" y="888"/>
                      <a:pt x="324" y="1465"/>
                    </a:cubicBezTo>
                    <a:cubicBezTo>
                      <a:pt x="452" y="1689"/>
                      <a:pt x="624" y="1775"/>
                      <a:pt x="813" y="1775"/>
                    </a:cubicBezTo>
                    <a:cubicBezTo>
                      <a:pt x="1212" y="1775"/>
                      <a:pt x="1688" y="1395"/>
                      <a:pt x="1988" y="1128"/>
                    </a:cubicBezTo>
                    <a:cubicBezTo>
                      <a:pt x="2308" y="848"/>
                      <a:pt x="2627" y="586"/>
                      <a:pt x="2397" y="182"/>
                    </a:cubicBezTo>
                    <a:cubicBezTo>
                      <a:pt x="2323" y="49"/>
                      <a:pt x="2196" y="1"/>
                      <a:pt x="2045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3"/>
              <p:cNvSpPr/>
              <p:nvPr/>
            </p:nvSpPr>
            <p:spPr>
              <a:xfrm>
                <a:off x="5284800" y="1544500"/>
                <a:ext cx="36200" cy="24400"/>
              </a:xfrm>
              <a:custGeom>
                <a:avLst/>
                <a:gdLst/>
                <a:ahLst/>
                <a:cxnLst/>
                <a:rect l="l" t="t" r="r" b="b"/>
                <a:pathLst>
                  <a:path w="1448" h="976" extrusionOk="0">
                    <a:moveTo>
                      <a:pt x="1124" y="1"/>
                    </a:moveTo>
                    <a:cubicBezTo>
                      <a:pt x="955" y="1"/>
                      <a:pt x="733" y="111"/>
                      <a:pt x="591" y="168"/>
                    </a:cubicBezTo>
                    <a:cubicBezTo>
                      <a:pt x="288" y="291"/>
                      <a:pt x="1" y="487"/>
                      <a:pt x="177" y="807"/>
                    </a:cubicBezTo>
                    <a:cubicBezTo>
                      <a:pt x="247" y="929"/>
                      <a:pt x="341" y="976"/>
                      <a:pt x="444" y="976"/>
                    </a:cubicBezTo>
                    <a:cubicBezTo>
                      <a:pt x="664" y="976"/>
                      <a:pt x="927" y="765"/>
                      <a:pt x="1097" y="620"/>
                    </a:cubicBezTo>
                    <a:cubicBezTo>
                      <a:pt x="1269" y="465"/>
                      <a:pt x="1447" y="322"/>
                      <a:pt x="1318" y="101"/>
                    </a:cubicBezTo>
                    <a:cubicBezTo>
                      <a:pt x="1277" y="27"/>
                      <a:pt x="1207" y="1"/>
                      <a:pt x="1124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3"/>
              <p:cNvSpPr/>
              <p:nvPr/>
            </p:nvSpPr>
            <p:spPr>
              <a:xfrm>
                <a:off x="5551875" y="1534475"/>
                <a:ext cx="65700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1775" extrusionOk="0">
                    <a:moveTo>
                      <a:pt x="581" y="1"/>
                    </a:moveTo>
                    <a:cubicBezTo>
                      <a:pt x="430" y="1"/>
                      <a:pt x="302" y="49"/>
                      <a:pt x="226" y="182"/>
                    </a:cubicBezTo>
                    <a:cubicBezTo>
                      <a:pt x="1" y="586"/>
                      <a:pt x="316" y="848"/>
                      <a:pt x="635" y="1128"/>
                    </a:cubicBezTo>
                    <a:cubicBezTo>
                      <a:pt x="939" y="1395"/>
                      <a:pt x="1416" y="1775"/>
                      <a:pt x="1815" y="1775"/>
                    </a:cubicBezTo>
                    <a:cubicBezTo>
                      <a:pt x="2004" y="1775"/>
                      <a:pt x="2176" y="1689"/>
                      <a:pt x="2304" y="1465"/>
                    </a:cubicBezTo>
                    <a:cubicBezTo>
                      <a:pt x="2627" y="888"/>
                      <a:pt x="2100" y="528"/>
                      <a:pt x="1554" y="311"/>
                    </a:cubicBezTo>
                    <a:cubicBezTo>
                      <a:pt x="1295" y="204"/>
                      <a:pt x="890" y="1"/>
                      <a:pt x="581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3"/>
              <p:cNvSpPr/>
              <p:nvPr/>
            </p:nvSpPr>
            <p:spPr>
              <a:xfrm>
                <a:off x="5570725" y="1544500"/>
                <a:ext cx="36200" cy="24400"/>
              </a:xfrm>
              <a:custGeom>
                <a:avLst/>
                <a:gdLst/>
                <a:ahLst/>
                <a:cxnLst/>
                <a:rect l="l" t="t" r="r" b="b"/>
                <a:pathLst>
                  <a:path w="1448" h="976" extrusionOk="0">
                    <a:moveTo>
                      <a:pt x="320" y="1"/>
                    </a:moveTo>
                    <a:cubicBezTo>
                      <a:pt x="236" y="1"/>
                      <a:pt x="166" y="27"/>
                      <a:pt x="125" y="101"/>
                    </a:cubicBezTo>
                    <a:cubicBezTo>
                      <a:pt x="1" y="322"/>
                      <a:pt x="174" y="465"/>
                      <a:pt x="351" y="620"/>
                    </a:cubicBezTo>
                    <a:cubicBezTo>
                      <a:pt x="517" y="765"/>
                      <a:pt x="779" y="976"/>
                      <a:pt x="999" y="976"/>
                    </a:cubicBezTo>
                    <a:cubicBezTo>
                      <a:pt x="1102" y="976"/>
                      <a:pt x="1196" y="929"/>
                      <a:pt x="1266" y="807"/>
                    </a:cubicBezTo>
                    <a:cubicBezTo>
                      <a:pt x="1447" y="487"/>
                      <a:pt x="1154" y="291"/>
                      <a:pt x="857" y="168"/>
                    </a:cubicBezTo>
                    <a:cubicBezTo>
                      <a:pt x="712" y="111"/>
                      <a:pt x="488" y="1"/>
                      <a:pt x="320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3"/>
              <p:cNvSpPr/>
              <p:nvPr/>
            </p:nvSpPr>
            <p:spPr>
              <a:xfrm>
                <a:off x="5271700" y="1827175"/>
                <a:ext cx="348225" cy="359325"/>
              </a:xfrm>
              <a:custGeom>
                <a:avLst/>
                <a:gdLst/>
                <a:ahLst/>
                <a:cxnLst/>
                <a:rect l="l" t="t" r="r" b="b"/>
                <a:pathLst>
                  <a:path w="13929" h="14373" extrusionOk="0">
                    <a:moveTo>
                      <a:pt x="1" y="1"/>
                    </a:moveTo>
                    <a:lnTo>
                      <a:pt x="1" y="14373"/>
                    </a:lnTo>
                    <a:lnTo>
                      <a:pt x="13928" y="14373"/>
                    </a:lnTo>
                    <a:lnTo>
                      <a:pt x="13928" y="1"/>
                    </a:lnTo>
                    <a:close/>
                  </a:path>
                </a:pathLst>
              </a:custGeom>
              <a:solidFill>
                <a:srgbClr val="435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3"/>
              <p:cNvSpPr/>
              <p:nvPr/>
            </p:nvSpPr>
            <p:spPr>
              <a:xfrm>
                <a:off x="5306525" y="1863025"/>
                <a:ext cx="278675" cy="287525"/>
              </a:xfrm>
              <a:custGeom>
                <a:avLst/>
                <a:gdLst/>
                <a:ahLst/>
                <a:cxnLst/>
                <a:rect l="l" t="t" r="r" b="b"/>
                <a:pathLst>
                  <a:path w="11147" h="11501" extrusionOk="0">
                    <a:moveTo>
                      <a:pt x="1" y="0"/>
                    </a:moveTo>
                    <a:lnTo>
                      <a:pt x="1" y="11500"/>
                    </a:lnTo>
                    <a:lnTo>
                      <a:pt x="11146" y="11500"/>
                    </a:lnTo>
                    <a:lnTo>
                      <a:pt x="11146" y="0"/>
                    </a:lnTo>
                    <a:close/>
                  </a:path>
                </a:pathLst>
              </a:custGeom>
              <a:solidFill>
                <a:srgbClr val="6271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7" name="Google Shape;917;p33"/>
            <p:cNvGrpSpPr/>
            <p:nvPr/>
          </p:nvGrpSpPr>
          <p:grpSpPr>
            <a:xfrm rot="-1799968">
              <a:off x="4850261" y="756299"/>
              <a:ext cx="1854398" cy="83318"/>
              <a:chOff x="5641750" y="2340275"/>
              <a:chExt cx="845200" cy="37975"/>
            </a:xfrm>
          </p:grpSpPr>
          <p:sp>
            <p:nvSpPr>
              <p:cNvPr id="918" name="Google Shape;918;p33"/>
              <p:cNvSpPr/>
              <p:nvPr/>
            </p:nvSpPr>
            <p:spPr>
              <a:xfrm>
                <a:off x="6287425" y="2340275"/>
                <a:ext cx="199525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981" h="1519" extrusionOk="0">
                    <a:moveTo>
                      <a:pt x="1" y="0"/>
                    </a:moveTo>
                    <a:lnTo>
                      <a:pt x="1" y="1518"/>
                    </a:lnTo>
                    <a:lnTo>
                      <a:pt x="7980" y="1518"/>
                    </a:lnTo>
                    <a:lnTo>
                      <a:pt x="79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3"/>
              <p:cNvSpPr/>
              <p:nvPr/>
            </p:nvSpPr>
            <p:spPr>
              <a:xfrm>
                <a:off x="5641750" y="2340275"/>
                <a:ext cx="199400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976" h="1519" extrusionOk="0">
                    <a:moveTo>
                      <a:pt x="1" y="0"/>
                    </a:moveTo>
                    <a:lnTo>
                      <a:pt x="1" y="1518"/>
                    </a:lnTo>
                    <a:lnTo>
                      <a:pt x="7976" y="1518"/>
                    </a:lnTo>
                    <a:lnTo>
                      <a:pt x="79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6" name="Google Shape;1116;p36">
            <a:extLst>
              <a:ext uri="{FF2B5EF4-FFF2-40B4-BE49-F238E27FC236}">
                <a16:creationId xmlns:a16="http://schemas.microsoft.com/office/drawing/2014/main" id="{8997A74B-D5CF-474D-87E3-C890BC59A2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6993" y="204398"/>
            <a:ext cx="442163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</a:t>
            </a:r>
            <a:endParaRPr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7248B81-9AFB-4168-81B5-B71E5A7080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9045086"/>
              </p:ext>
            </p:extLst>
          </p:nvPr>
        </p:nvGraphicFramePr>
        <p:xfrm>
          <a:off x="793884" y="1242473"/>
          <a:ext cx="6685798" cy="2654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27D8FFB3-8C17-4FC8-A40E-75C5F2F623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5019" y="1492161"/>
            <a:ext cx="781149" cy="7811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740B83-9AE0-47D0-A9CB-08DEEF2D16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53353" y="3003064"/>
            <a:ext cx="714721" cy="71472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0" name="Google Shape;1010;p36"/>
          <p:cNvGrpSpPr/>
          <p:nvPr/>
        </p:nvGrpSpPr>
        <p:grpSpPr>
          <a:xfrm>
            <a:off x="722118" y="3360110"/>
            <a:ext cx="7717422" cy="8544758"/>
            <a:chOff x="5182500" y="417225"/>
            <a:chExt cx="4188788" cy="4637841"/>
          </a:xfrm>
        </p:grpSpPr>
        <p:sp>
          <p:nvSpPr>
            <p:cNvPr id="1011" name="Google Shape;1011;p36"/>
            <p:cNvSpPr/>
            <p:nvPr/>
          </p:nvSpPr>
          <p:spPr>
            <a:xfrm>
              <a:off x="5182500" y="2700935"/>
              <a:ext cx="4188788" cy="90191"/>
            </a:xfrm>
            <a:custGeom>
              <a:avLst/>
              <a:gdLst/>
              <a:ahLst/>
              <a:cxnLst/>
              <a:rect l="l" t="t" r="r" b="b"/>
              <a:pathLst>
                <a:path w="70548" h="1519" extrusionOk="0">
                  <a:moveTo>
                    <a:pt x="0" y="1"/>
                  </a:moveTo>
                  <a:lnTo>
                    <a:pt x="0" y="1519"/>
                  </a:lnTo>
                  <a:lnTo>
                    <a:pt x="70548" y="1519"/>
                  </a:lnTo>
                  <a:lnTo>
                    <a:pt x="705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6"/>
            <p:cNvSpPr/>
            <p:nvPr/>
          </p:nvSpPr>
          <p:spPr>
            <a:xfrm>
              <a:off x="7998580" y="436700"/>
              <a:ext cx="90191" cy="4618366"/>
            </a:xfrm>
            <a:custGeom>
              <a:avLst/>
              <a:gdLst/>
              <a:ahLst/>
              <a:cxnLst/>
              <a:rect l="l" t="t" r="r" b="b"/>
              <a:pathLst>
                <a:path w="1519" h="77783" extrusionOk="0">
                  <a:moveTo>
                    <a:pt x="0" y="0"/>
                  </a:moveTo>
                  <a:lnTo>
                    <a:pt x="0" y="77783"/>
                  </a:lnTo>
                  <a:lnTo>
                    <a:pt x="1518" y="77783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6"/>
            <p:cNvSpPr/>
            <p:nvPr/>
          </p:nvSpPr>
          <p:spPr>
            <a:xfrm>
              <a:off x="6464841" y="436700"/>
              <a:ext cx="90191" cy="4618366"/>
            </a:xfrm>
            <a:custGeom>
              <a:avLst/>
              <a:gdLst/>
              <a:ahLst/>
              <a:cxnLst/>
              <a:rect l="l" t="t" r="r" b="b"/>
              <a:pathLst>
                <a:path w="1519" h="77783" extrusionOk="0">
                  <a:moveTo>
                    <a:pt x="0" y="0"/>
                  </a:moveTo>
                  <a:lnTo>
                    <a:pt x="0" y="77783"/>
                  </a:lnTo>
                  <a:lnTo>
                    <a:pt x="1518" y="77783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6"/>
            <p:cNvSpPr/>
            <p:nvPr/>
          </p:nvSpPr>
          <p:spPr>
            <a:xfrm>
              <a:off x="7806736" y="417225"/>
              <a:ext cx="473872" cy="90428"/>
            </a:xfrm>
            <a:custGeom>
              <a:avLst/>
              <a:gdLst/>
              <a:ahLst/>
              <a:cxnLst/>
              <a:rect l="l" t="t" r="r" b="b"/>
              <a:pathLst>
                <a:path w="7981" h="1523" extrusionOk="0">
                  <a:moveTo>
                    <a:pt x="1" y="0"/>
                  </a:moveTo>
                  <a:lnTo>
                    <a:pt x="1" y="1522"/>
                  </a:lnTo>
                  <a:lnTo>
                    <a:pt x="7980" y="1522"/>
                  </a:lnTo>
                  <a:lnTo>
                    <a:pt x="79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6"/>
            <p:cNvSpPr/>
            <p:nvPr/>
          </p:nvSpPr>
          <p:spPr>
            <a:xfrm>
              <a:off x="6273235" y="417225"/>
              <a:ext cx="473575" cy="90428"/>
            </a:xfrm>
            <a:custGeom>
              <a:avLst/>
              <a:gdLst/>
              <a:ahLst/>
              <a:cxnLst/>
              <a:rect l="l" t="t" r="r" b="b"/>
              <a:pathLst>
                <a:path w="7976" h="1523" extrusionOk="0">
                  <a:moveTo>
                    <a:pt x="1" y="0"/>
                  </a:moveTo>
                  <a:lnTo>
                    <a:pt x="1" y="1522"/>
                  </a:lnTo>
                  <a:lnTo>
                    <a:pt x="7976" y="1522"/>
                  </a:lnTo>
                  <a:lnTo>
                    <a:pt x="7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6"/>
            <p:cNvSpPr/>
            <p:nvPr/>
          </p:nvSpPr>
          <p:spPr>
            <a:xfrm>
              <a:off x="6003372" y="2322059"/>
              <a:ext cx="81522" cy="149981"/>
            </a:xfrm>
            <a:custGeom>
              <a:avLst/>
              <a:gdLst/>
              <a:ahLst/>
              <a:cxnLst/>
              <a:rect l="l" t="t" r="r" b="b"/>
              <a:pathLst>
                <a:path w="1373" h="2526" extrusionOk="0">
                  <a:moveTo>
                    <a:pt x="689" y="0"/>
                  </a:moveTo>
                  <a:cubicBezTo>
                    <a:pt x="311" y="0"/>
                    <a:pt x="0" y="306"/>
                    <a:pt x="0" y="683"/>
                  </a:cubicBezTo>
                  <a:lnTo>
                    <a:pt x="0" y="1842"/>
                  </a:lnTo>
                  <a:cubicBezTo>
                    <a:pt x="0" y="2219"/>
                    <a:pt x="311" y="2526"/>
                    <a:pt x="689" y="2526"/>
                  </a:cubicBezTo>
                  <a:cubicBezTo>
                    <a:pt x="1066" y="2526"/>
                    <a:pt x="1372" y="2219"/>
                    <a:pt x="1372" y="1842"/>
                  </a:cubicBezTo>
                  <a:lnTo>
                    <a:pt x="1372" y="683"/>
                  </a:lnTo>
                  <a:cubicBezTo>
                    <a:pt x="1372" y="306"/>
                    <a:pt x="1066" y="0"/>
                    <a:pt x="689" y="0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6"/>
            <p:cNvSpPr/>
            <p:nvPr/>
          </p:nvSpPr>
          <p:spPr>
            <a:xfrm>
              <a:off x="5530858" y="2322059"/>
              <a:ext cx="81522" cy="149981"/>
            </a:xfrm>
            <a:custGeom>
              <a:avLst/>
              <a:gdLst/>
              <a:ahLst/>
              <a:cxnLst/>
              <a:rect l="l" t="t" r="r" b="b"/>
              <a:pathLst>
                <a:path w="1373" h="2526" extrusionOk="0">
                  <a:moveTo>
                    <a:pt x="688" y="0"/>
                  </a:moveTo>
                  <a:cubicBezTo>
                    <a:pt x="307" y="0"/>
                    <a:pt x="0" y="306"/>
                    <a:pt x="0" y="683"/>
                  </a:cubicBezTo>
                  <a:lnTo>
                    <a:pt x="0" y="1842"/>
                  </a:lnTo>
                  <a:cubicBezTo>
                    <a:pt x="0" y="2219"/>
                    <a:pt x="307" y="2526"/>
                    <a:pt x="688" y="2526"/>
                  </a:cubicBezTo>
                  <a:cubicBezTo>
                    <a:pt x="1065" y="2526"/>
                    <a:pt x="1372" y="2219"/>
                    <a:pt x="1372" y="1842"/>
                  </a:cubicBezTo>
                  <a:lnTo>
                    <a:pt x="1372" y="683"/>
                  </a:lnTo>
                  <a:cubicBezTo>
                    <a:pt x="1372" y="306"/>
                    <a:pt x="1065" y="0"/>
                    <a:pt x="688" y="0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6"/>
            <p:cNvSpPr/>
            <p:nvPr/>
          </p:nvSpPr>
          <p:spPr>
            <a:xfrm>
              <a:off x="6179956" y="1788330"/>
              <a:ext cx="112813" cy="335528"/>
            </a:xfrm>
            <a:custGeom>
              <a:avLst/>
              <a:gdLst/>
              <a:ahLst/>
              <a:cxnLst/>
              <a:rect l="l" t="t" r="r" b="b"/>
              <a:pathLst>
                <a:path w="1900" h="5651" extrusionOk="0">
                  <a:moveTo>
                    <a:pt x="950" y="1"/>
                  </a:moveTo>
                  <a:cubicBezTo>
                    <a:pt x="427" y="1"/>
                    <a:pt x="0" y="427"/>
                    <a:pt x="0" y="951"/>
                  </a:cubicBezTo>
                  <a:lnTo>
                    <a:pt x="0" y="4702"/>
                  </a:lnTo>
                  <a:cubicBezTo>
                    <a:pt x="0" y="5225"/>
                    <a:pt x="427" y="5651"/>
                    <a:pt x="950" y="5651"/>
                  </a:cubicBezTo>
                  <a:cubicBezTo>
                    <a:pt x="1478" y="5651"/>
                    <a:pt x="1900" y="5225"/>
                    <a:pt x="1900" y="4702"/>
                  </a:cubicBezTo>
                  <a:lnTo>
                    <a:pt x="1900" y="951"/>
                  </a:lnTo>
                  <a:cubicBezTo>
                    <a:pt x="1900" y="427"/>
                    <a:pt x="1478" y="1"/>
                    <a:pt x="950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6"/>
            <p:cNvSpPr/>
            <p:nvPr/>
          </p:nvSpPr>
          <p:spPr>
            <a:xfrm>
              <a:off x="6179956" y="1044174"/>
              <a:ext cx="112813" cy="335291"/>
            </a:xfrm>
            <a:custGeom>
              <a:avLst/>
              <a:gdLst/>
              <a:ahLst/>
              <a:cxnLst/>
              <a:rect l="l" t="t" r="r" b="b"/>
              <a:pathLst>
                <a:path w="1900" h="5647" extrusionOk="0">
                  <a:moveTo>
                    <a:pt x="950" y="1"/>
                  </a:moveTo>
                  <a:cubicBezTo>
                    <a:pt x="427" y="1"/>
                    <a:pt x="0" y="427"/>
                    <a:pt x="0" y="950"/>
                  </a:cubicBezTo>
                  <a:lnTo>
                    <a:pt x="0" y="4696"/>
                  </a:lnTo>
                  <a:cubicBezTo>
                    <a:pt x="0" y="5220"/>
                    <a:pt x="427" y="5646"/>
                    <a:pt x="950" y="5646"/>
                  </a:cubicBezTo>
                  <a:cubicBezTo>
                    <a:pt x="1478" y="5646"/>
                    <a:pt x="1900" y="5220"/>
                    <a:pt x="1900" y="4696"/>
                  </a:cubicBezTo>
                  <a:lnTo>
                    <a:pt x="1900" y="950"/>
                  </a:lnTo>
                  <a:cubicBezTo>
                    <a:pt x="1900" y="427"/>
                    <a:pt x="1478" y="1"/>
                    <a:pt x="950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6"/>
            <p:cNvSpPr/>
            <p:nvPr/>
          </p:nvSpPr>
          <p:spPr>
            <a:xfrm>
              <a:off x="5322924" y="1788330"/>
              <a:ext cx="112872" cy="335528"/>
            </a:xfrm>
            <a:custGeom>
              <a:avLst/>
              <a:gdLst/>
              <a:ahLst/>
              <a:cxnLst/>
              <a:rect l="l" t="t" r="r" b="b"/>
              <a:pathLst>
                <a:path w="1901" h="5651" extrusionOk="0">
                  <a:moveTo>
                    <a:pt x="950" y="1"/>
                  </a:moveTo>
                  <a:cubicBezTo>
                    <a:pt x="427" y="1"/>
                    <a:pt x="1" y="427"/>
                    <a:pt x="1" y="951"/>
                  </a:cubicBezTo>
                  <a:lnTo>
                    <a:pt x="1" y="4702"/>
                  </a:lnTo>
                  <a:cubicBezTo>
                    <a:pt x="1" y="5225"/>
                    <a:pt x="427" y="5651"/>
                    <a:pt x="950" y="5651"/>
                  </a:cubicBezTo>
                  <a:cubicBezTo>
                    <a:pt x="1474" y="5651"/>
                    <a:pt x="1900" y="5225"/>
                    <a:pt x="1900" y="4702"/>
                  </a:cubicBezTo>
                  <a:lnTo>
                    <a:pt x="1900" y="951"/>
                  </a:lnTo>
                  <a:cubicBezTo>
                    <a:pt x="1900" y="427"/>
                    <a:pt x="1474" y="1"/>
                    <a:pt x="950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6"/>
            <p:cNvSpPr/>
            <p:nvPr/>
          </p:nvSpPr>
          <p:spPr>
            <a:xfrm>
              <a:off x="5322924" y="1044174"/>
              <a:ext cx="112872" cy="335291"/>
            </a:xfrm>
            <a:custGeom>
              <a:avLst/>
              <a:gdLst/>
              <a:ahLst/>
              <a:cxnLst/>
              <a:rect l="l" t="t" r="r" b="b"/>
              <a:pathLst>
                <a:path w="1901" h="5647" extrusionOk="0">
                  <a:moveTo>
                    <a:pt x="950" y="1"/>
                  </a:moveTo>
                  <a:cubicBezTo>
                    <a:pt x="427" y="1"/>
                    <a:pt x="1" y="427"/>
                    <a:pt x="1" y="950"/>
                  </a:cubicBezTo>
                  <a:lnTo>
                    <a:pt x="1" y="4696"/>
                  </a:lnTo>
                  <a:cubicBezTo>
                    <a:pt x="1" y="5220"/>
                    <a:pt x="427" y="5646"/>
                    <a:pt x="950" y="5646"/>
                  </a:cubicBezTo>
                  <a:cubicBezTo>
                    <a:pt x="1474" y="5646"/>
                    <a:pt x="1900" y="5220"/>
                    <a:pt x="1900" y="4696"/>
                  </a:cubicBezTo>
                  <a:lnTo>
                    <a:pt x="1900" y="950"/>
                  </a:lnTo>
                  <a:cubicBezTo>
                    <a:pt x="1900" y="427"/>
                    <a:pt x="1474" y="1"/>
                    <a:pt x="950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6"/>
            <p:cNvSpPr/>
            <p:nvPr/>
          </p:nvSpPr>
          <p:spPr>
            <a:xfrm>
              <a:off x="5360628" y="638043"/>
              <a:ext cx="894722" cy="1789384"/>
            </a:xfrm>
            <a:custGeom>
              <a:avLst/>
              <a:gdLst/>
              <a:ahLst/>
              <a:cxnLst/>
              <a:rect l="l" t="t" r="r" b="b"/>
              <a:pathLst>
                <a:path w="15069" h="30137" extrusionOk="0">
                  <a:moveTo>
                    <a:pt x="4749" y="1"/>
                  </a:moveTo>
                  <a:cubicBezTo>
                    <a:pt x="2126" y="1"/>
                    <a:pt x="1" y="2127"/>
                    <a:pt x="1" y="4750"/>
                  </a:cubicBezTo>
                  <a:lnTo>
                    <a:pt x="1" y="25388"/>
                  </a:lnTo>
                  <a:cubicBezTo>
                    <a:pt x="1" y="28012"/>
                    <a:pt x="2126" y="30137"/>
                    <a:pt x="4749" y="30137"/>
                  </a:cubicBezTo>
                  <a:lnTo>
                    <a:pt x="10319" y="30137"/>
                  </a:lnTo>
                  <a:cubicBezTo>
                    <a:pt x="12943" y="30137"/>
                    <a:pt x="15068" y="28012"/>
                    <a:pt x="15068" y="25388"/>
                  </a:cubicBezTo>
                  <a:lnTo>
                    <a:pt x="15068" y="4750"/>
                  </a:lnTo>
                  <a:cubicBezTo>
                    <a:pt x="15068" y="2127"/>
                    <a:pt x="12943" y="1"/>
                    <a:pt x="10319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6"/>
            <p:cNvSpPr/>
            <p:nvPr/>
          </p:nvSpPr>
          <p:spPr>
            <a:xfrm>
              <a:off x="5485792" y="674441"/>
              <a:ext cx="644100" cy="446203"/>
            </a:xfrm>
            <a:custGeom>
              <a:avLst/>
              <a:gdLst/>
              <a:ahLst/>
              <a:cxnLst/>
              <a:rect l="l" t="t" r="r" b="b"/>
              <a:pathLst>
                <a:path w="10848" h="7515" extrusionOk="0">
                  <a:moveTo>
                    <a:pt x="3418" y="0"/>
                  </a:moveTo>
                  <a:cubicBezTo>
                    <a:pt x="1532" y="0"/>
                    <a:pt x="1" y="1531"/>
                    <a:pt x="1" y="3418"/>
                  </a:cubicBezTo>
                  <a:lnTo>
                    <a:pt x="1" y="7172"/>
                  </a:lnTo>
                  <a:lnTo>
                    <a:pt x="178" y="7514"/>
                  </a:lnTo>
                  <a:cubicBezTo>
                    <a:pt x="524" y="6973"/>
                    <a:pt x="1181" y="6582"/>
                    <a:pt x="1953" y="6511"/>
                  </a:cubicBezTo>
                  <a:lnTo>
                    <a:pt x="1953" y="4057"/>
                  </a:lnTo>
                  <a:cubicBezTo>
                    <a:pt x="1953" y="3010"/>
                    <a:pt x="2805" y="2157"/>
                    <a:pt x="3853" y="2157"/>
                  </a:cubicBezTo>
                  <a:lnTo>
                    <a:pt x="7000" y="2157"/>
                  </a:lnTo>
                  <a:cubicBezTo>
                    <a:pt x="8047" y="2157"/>
                    <a:pt x="8900" y="3010"/>
                    <a:pt x="8900" y="4057"/>
                  </a:cubicBezTo>
                  <a:lnTo>
                    <a:pt x="8900" y="6511"/>
                  </a:lnTo>
                  <a:cubicBezTo>
                    <a:pt x="9668" y="6582"/>
                    <a:pt x="10324" y="6973"/>
                    <a:pt x="10670" y="7514"/>
                  </a:cubicBezTo>
                  <a:lnTo>
                    <a:pt x="10848" y="7172"/>
                  </a:lnTo>
                  <a:lnTo>
                    <a:pt x="10848" y="3418"/>
                  </a:lnTo>
                  <a:cubicBezTo>
                    <a:pt x="10848" y="1531"/>
                    <a:pt x="9321" y="0"/>
                    <a:pt x="7431" y="0"/>
                  </a:cubicBezTo>
                  <a:close/>
                </a:path>
              </a:pathLst>
            </a:custGeom>
            <a:solidFill>
              <a:srgbClr val="D07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6"/>
            <p:cNvSpPr/>
            <p:nvPr/>
          </p:nvSpPr>
          <p:spPr>
            <a:xfrm>
              <a:off x="5601753" y="802514"/>
              <a:ext cx="412478" cy="799900"/>
            </a:xfrm>
            <a:custGeom>
              <a:avLst/>
              <a:gdLst/>
              <a:ahLst/>
              <a:cxnLst/>
              <a:rect l="l" t="t" r="r" b="b"/>
              <a:pathLst>
                <a:path w="6947" h="13472" extrusionOk="0">
                  <a:moveTo>
                    <a:pt x="1900" y="0"/>
                  </a:moveTo>
                  <a:cubicBezTo>
                    <a:pt x="852" y="0"/>
                    <a:pt x="0" y="853"/>
                    <a:pt x="0" y="1900"/>
                  </a:cubicBezTo>
                  <a:lnTo>
                    <a:pt x="0" y="11571"/>
                  </a:lnTo>
                  <a:cubicBezTo>
                    <a:pt x="0" y="12623"/>
                    <a:pt x="852" y="13471"/>
                    <a:pt x="1900" y="13471"/>
                  </a:cubicBezTo>
                  <a:lnTo>
                    <a:pt x="5047" y="13471"/>
                  </a:lnTo>
                  <a:cubicBezTo>
                    <a:pt x="6094" y="13471"/>
                    <a:pt x="6947" y="12623"/>
                    <a:pt x="6947" y="11571"/>
                  </a:cubicBezTo>
                  <a:lnTo>
                    <a:pt x="6947" y="1900"/>
                  </a:lnTo>
                  <a:cubicBezTo>
                    <a:pt x="6947" y="853"/>
                    <a:pt x="6094" y="0"/>
                    <a:pt x="5047" y="0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6"/>
            <p:cNvSpPr/>
            <p:nvPr/>
          </p:nvSpPr>
          <p:spPr>
            <a:xfrm>
              <a:off x="5480804" y="1060264"/>
              <a:ext cx="654075" cy="1128184"/>
            </a:xfrm>
            <a:custGeom>
              <a:avLst/>
              <a:gdLst/>
              <a:ahLst/>
              <a:cxnLst/>
              <a:rect l="l" t="t" r="r" b="b"/>
              <a:pathLst>
                <a:path w="11016" h="19001" extrusionOk="0">
                  <a:moveTo>
                    <a:pt x="2304" y="0"/>
                  </a:moveTo>
                  <a:cubicBezTo>
                    <a:pt x="1034" y="0"/>
                    <a:pt x="1" y="852"/>
                    <a:pt x="1" y="1899"/>
                  </a:cubicBezTo>
                  <a:lnTo>
                    <a:pt x="1" y="17101"/>
                  </a:lnTo>
                  <a:cubicBezTo>
                    <a:pt x="1" y="18148"/>
                    <a:pt x="1034" y="19000"/>
                    <a:pt x="2304" y="19000"/>
                  </a:cubicBezTo>
                  <a:lnTo>
                    <a:pt x="8717" y="19000"/>
                  </a:lnTo>
                  <a:cubicBezTo>
                    <a:pt x="9987" y="19000"/>
                    <a:pt x="11016" y="18148"/>
                    <a:pt x="11016" y="17101"/>
                  </a:cubicBezTo>
                  <a:lnTo>
                    <a:pt x="11016" y="1899"/>
                  </a:lnTo>
                  <a:cubicBezTo>
                    <a:pt x="11016" y="852"/>
                    <a:pt x="9987" y="0"/>
                    <a:pt x="8717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6"/>
            <p:cNvSpPr/>
            <p:nvPr/>
          </p:nvSpPr>
          <p:spPr>
            <a:xfrm>
              <a:off x="5388000" y="1026302"/>
              <a:ext cx="271819" cy="439019"/>
            </a:xfrm>
            <a:custGeom>
              <a:avLst/>
              <a:gdLst/>
              <a:ahLst/>
              <a:cxnLst/>
              <a:rect l="l" t="t" r="r" b="b"/>
              <a:pathLst>
                <a:path w="4578" h="7394" extrusionOk="0">
                  <a:moveTo>
                    <a:pt x="650" y="1"/>
                  </a:moveTo>
                  <a:cubicBezTo>
                    <a:pt x="561" y="1"/>
                    <a:pt x="471" y="22"/>
                    <a:pt x="387" y="66"/>
                  </a:cubicBezTo>
                  <a:cubicBezTo>
                    <a:pt x="108" y="212"/>
                    <a:pt x="1" y="558"/>
                    <a:pt x="147" y="834"/>
                  </a:cubicBezTo>
                  <a:lnTo>
                    <a:pt x="3422" y="7087"/>
                  </a:lnTo>
                  <a:cubicBezTo>
                    <a:pt x="3525" y="7283"/>
                    <a:pt x="3725" y="7394"/>
                    <a:pt x="3928" y="7394"/>
                  </a:cubicBezTo>
                  <a:cubicBezTo>
                    <a:pt x="4018" y="7394"/>
                    <a:pt x="4106" y="7371"/>
                    <a:pt x="4190" y="7327"/>
                  </a:cubicBezTo>
                  <a:cubicBezTo>
                    <a:pt x="4471" y="7181"/>
                    <a:pt x="4577" y="6835"/>
                    <a:pt x="4430" y="6560"/>
                  </a:cubicBezTo>
                  <a:lnTo>
                    <a:pt x="1155" y="306"/>
                  </a:lnTo>
                  <a:cubicBezTo>
                    <a:pt x="1053" y="113"/>
                    <a:pt x="855" y="1"/>
                    <a:pt x="650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6"/>
            <p:cNvSpPr/>
            <p:nvPr/>
          </p:nvSpPr>
          <p:spPr>
            <a:xfrm>
              <a:off x="5443101" y="2015027"/>
              <a:ext cx="179788" cy="207219"/>
            </a:xfrm>
            <a:custGeom>
              <a:avLst/>
              <a:gdLst/>
              <a:ahLst/>
              <a:cxnLst/>
              <a:rect l="l" t="t" r="r" b="b"/>
              <a:pathLst>
                <a:path w="3028" h="3490" extrusionOk="0">
                  <a:moveTo>
                    <a:pt x="2382" y="0"/>
                  </a:moveTo>
                  <a:cubicBezTo>
                    <a:pt x="2207" y="0"/>
                    <a:pt x="2034" y="80"/>
                    <a:pt x="1922" y="231"/>
                  </a:cubicBezTo>
                  <a:lnTo>
                    <a:pt x="187" y="2578"/>
                  </a:lnTo>
                  <a:cubicBezTo>
                    <a:pt x="1" y="2832"/>
                    <a:pt x="54" y="3191"/>
                    <a:pt x="306" y="3377"/>
                  </a:cubicBezTo>
                  <a:cubicBezTo>
                    <a:pt x="409" y="3453"/>
                    <a:pt x="529" y="3489"/>
                    <a:pt x="644" y="3489"/>
                  </a:cubicBezTo>
                  <a:cubicBezTo>
                    <a:pt x="822" y="3489"/>
                    <a:pt x="990" y="3409"/>
                    <a:pt x="1105" y="3258"/>
                  </a:cubicBezTo>
                  <a:lnTo>
                    <a:pt x="2841" y="906"/>
                  </a:lnTo>
                  <a:cubicBezTo>
                    <a:pt x="3027" y="652"/>
                    <a:pt x="2974" y="298"/>
                    <a:pt x="2721" y="111"/>
                  </a:cubicBezTo>
                  <a:cubicBezTo>
                    <a:pt x="2619" y="36"/>
                    <a:pt x="2500" y="0"/>
                    <a:pt x="2382" y="0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6"/>
            <p:cNvSpPr/>
            <p:nvPr/>
          </p:nvSpPr>
          <p:spPr>
            <a:xfrm>
              <a:off x="5404091" y="1476370"/>
              <a:ext cx="202944" cy="45363"/>
            </a:xfrm>
            <a:custGeom>
              <a:avLst/>
              <a:gdLst/>
              <a:ahLst/>
              <a:cxnLst/>
              <a:rect l="l" t="t" r="r" b="b"/>
              <a:pathLst>
                <a:path w="3418" h="764" extrusionOk="0">
                  <a:moveTo>
                    <a:pt x="378" y="0"/>
                  </a:moveTo>
                  <a:cubicBezTo>
                    <a:pt x="169" y="0"/>
                    <a:pt x="1" y="173"/>
                    <a:pt x="1" y="382"/>
                  </a:cubicBezTo>
                  <a:cubicBezTo>
                    <a:pt x="1" y="590"/>
                    <a:pt x="169" y="764"/>
                    <a:pt x="378" y="764"/>
                  </a:cubicBezTo>
                  <a:lnTo>
                    <a:pt x="3041" y="764"/>
                  </a:lnTo>
                  <a:cubicBezTo>
                    <a:pt x="3249" y="764"/>
                    <a:pt x="3418" y="590"/>
                    <a:pt x="3418" y="382"/>
                  </a:cubicBezTo>
                  <a:cubicBezTo>
                    <a:pt x="3418" y="173"/>
                    <a:pt x="3249" y="0"/>
                    <a:pt x="3041" y="0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6"/>
            <p:cNvSpPr/>
            <p:nvPr/>
          </p:nvSpPr>
          <p:spPr>
            <a:xfrm>
              <a:off x="5404091" y="1707698"/>
              <a:ext cx="219866" cy="45184"/>
            </a:xfrm>
            <a:custGeom>
              <a:avLst/>
              <a:gdLst/>
              <a:ahLst/>
              <a:cxnLst/>
              <a:rect l="l" t="t" r="r" b="b"/>
              <a:pathLst>
                <a:path w="3703" h="761" extrusionOk="0">
                  <a:moveTo>
                    <a:pt x="378" y="1"/>
                  </a:moveTo>
                  <a:cubicBezTo>
                    <a:pt x="169" y="1"/>
                    <a:pt x="1" y="170"/>
                    <a:pt x="1" y="378"/>
                  </a:cubicBezTo>
                  <a:cubicBezTo>
                    <a:pt x="1" y="591"/>
                    <a:pt x="169" y="760"/>
                    <a:pt x="378" y="760"/>
                  </a:cubicBezTo>
                  <a:lnTo>
                    <a:pt x="3325" y="760"/>
                  </a:lnTo>
                  <a:cubicBezTo>
                    <a:pt x="3534" y="760"/>
                    <a:pt x="3702" y="591"/>
                    <a:pt x="3702" y="378"/>
                  </a:cubicBezTo>
                  <a:cubicBezTo>
                    <a:pt x="3702" y="170"/>
                    <a:pt x="3534" y="1"/>
                    <a:pt x="3325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6"/>
            <p:cNvSpPr/>
            <p:nvPr/>
          </p:nvSpPr>
          <p:spPr>
            <a:xfrm>
              <a:off x="5404091" y="1931723"/>
              <a:ext cx="219866" cy="45125"/>
            </a:xfrm>
            <a:custGeom>
              <a:avLst/>
              <a:gdLst/>
              <a:ahLst/>
              <a:cxnLst/>
              <a:rect l="l" t="t" r="r" b="b"/>
              <a:pathLst>
                <a:path w="3703" h="760" extrusionOk="0">
                  <a:moveTo>
                    <a:pt x="378" y="1"/>
                  </a:moveTo>
                  <a:cubicBezTo>
                    <a:pt x="169" y="1"/>
                    <a:pt x="1" y="173"/>
                    <a:pt x="1" y="382"/>
                  </a:cubicBezTo>
                  <a:cubicBezTo>
                    <a:pt x="1" y="591"/>
                    <a:pt x="169" y="759"/>
                    <a:pt x="378" y="759"/>
                  </a:cubicBezTo>
                  <a:lnTo>
                    <a:pt x="3325" y="759"/>
                  </a:lnTo>
                  <a:cubicBezTo>
                    <a:pt x="3534" y="759"/>
                    <a:pt x="3702" y="591"/>
                    <a:pt x="3702" y="382"/>
                  </a:cubicBezTo>
                  <a:cubicBezTo>
                    <a:pt x="3702" y="173"/>
                    <a:pt x="3534" y="1"/>
                    <a:pt x="3325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6"/>
            <p:cNvSpPr/>
            <p:nvPr/>
          </p:nvSpPr>
          <p:spPr>
            <a:xfrm>
              <a:off x="5955930" y="1026302"/>
              <a:ext cx="271997" cy="439019"/>
            </a:xfrm>
            <a:custGeom>
              <a:avLst/>
              <a:gdLst/>
              <a:ahLst/>
              <a:cxnLst/>
              <a:rect l="l" t="t" r="r" b="b"/>
              <a:pathLst>
                <a:path w="4581" h="7394" extrusionOk="0">
                  <a:moveTo>
                    <a:pt x="3931" y="1"/>
                  </a:moveTo>
                  <a:cubicBezTo>
                    <a:pt x="3725" y="1"/>
                    <a:pt x="3525" y="113"/>
                    <a:pt x="3423" y="306"/>
                  </a:cubicBezTo>
                  <a:lnTo>
                    <a:pt x="147" y="6560"/>
                  </a:lnTo>
                  <a:cubicBezTo>
                    <a:pt x="0" y="6835"/>
                    <a:pt x="111" y="7181"/>
                    <a:pt x="387" y="7327"/>
                  </a:cubicBezTo>
                  <a:cubicBezTo>
                    <a:pt x="471" y="7371"/>
                    <a:pt x="564" y="7394"/>
                    <a:pt x="653" y="7394"/>
                  </a:cubicBezTo>
                  <a:cubicBezTo>
                    <a:pt x="857" y="7394"/>
                    <a:pt x="1057" y="7283"/>
                    <a:pt x="1159" y="7087"/>
                  </a:cubicBezTo>
                  <a:lnTo>
                    <a:pt x="4435" y="834"/>
                  </a:lnTo>
                  <a:cubicBezTo>
                    <a:pt x="4581" y="558"/>
                    <a:pt x="4474" y="212"/>
                    <a:pt x="4195" y="66"/>
                  </a:cubicBezTo>
                  <a:cubicBezTo>
                    <a:pt x="4111" y="22"/>
                    <a:pt x="4020" y="1"/>
                    <a:pt x="3931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6"/>
            <p:cNvSpPr/>
            <p:nvPr/>
          </p:nvSpPr>
          <p:spPr>
            <a:xfrm>
              <a:off x="5993100" y="2015027"/>
              <a:ext cx="179788" cy="207219"/>
            </a:xfrm>
            <a:custGeom>
              <a:avLst/>
              <a:gdLst/>
              <a:ahLst/>
              <a:cxnLst/>
              <a:rect l="l" t="t" r="r" b="b"/>
              <a:pathLst>
                <a:path w="3028" h="3490" extrusionOk="0">
                  <a:moveTo>
                    <a:pt x="644" y="0"/>
                  </a:moveTo>
                  <a:cubicBezTo>
                    <a:pt x="527" y="0"/>
                    <a:pt x="409" y="36"/>
                    <a:pt x="307" y="111"/>
                  </a:cubicBezTo>
                  <a:cubicBezTo>
                    <a:pt x="54" y="298"/>
                    <a:pt x="1" y="652"/>
                    <a:pt x="187" y="906"/>
                  </a:cubicBezTo>
                  <a:lnTo>
                    <a:pt x="1922" y="3258"/>
                  </a:lnTo>
                  <a:cubicBezTo>
                    <a:pt x="2033" y="3409"/>
                    <a:pt x="2206" y="3489"/>
                    <a:pt x="2379" y="3489"/>
                  </a:cubicBezTo>
                  <a:cubicBezTo>
                    <a:pt x="2499" y="3489"/>
                    <a:pt x="2619" y="3453"/>
                    <a:pt x="2721" y="3377"/>
                  </a:cubicBezTo>
                  <a:cubicBezTo>
                    <a:pt x="2974" y="3191"/>
                    <a:pt x="3027" y="2832"/>
                    <a:pt x="2841" y="2578"/>
                  </a:cubicBezTo>
                  <a:lnTo>
                    <a:pt x="1101" y="231"/>
                  </a:lnTo>
                  <a:cubicBezTo>
                    <a:pt x="990" y="80"/>
                    <a:pt x="818" y="0"/>
                    <a:pt x="644" y="0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6"/>
            <p:cNvSpPr/>
            <p:nvPr/>
          </p:nvSpPr>
          <p:spPr>
            <a:xfrm>
              <a:off x="6008953" y="1476370"/>
              <a:ext cx="202944" cy="45363"/>
            </a:xfrm>
            <a:custGeom>
              <a:avLst/>
              <a:gdLst/>
              <a:ahLst/>
              <a:cxnLst/>
              <a:rect l="l" t="t" r="r" b="b"/>
              <a:pathLst>
                <a:path w="3418" h="764" extrusionOk="0">
                  <a:moveTo>
                    <a:pt x="377" y="0"/>
                  </a:moveTo>
                  <a:cubicBezTo>
                    <a:pt x="168" y="0"/>
                    <a:pt x="0" y="173"/>
                    <a:pt x="0" y="382"/>
                  </a:cubicBezTo>
                  <a:cubicBezTo>
                    <a:pt x="0" y="590"/>
                    <a:pt x="168" y="764"/>
                    <a:pt x="377" y="764"/>
                  </a:cubicBezTo>
                  <a:lnTo>
                    <a:pt x="3036" y="764"/>
                  </a:lnTo>
                  <a:cubicBezTo>
                    <a:pt x="3244" y="764"/>
                    <a:pt x="3417" y="590"/>
                    <a:pt x="3417" y="382"/>
                  </a:cubicBezTo>
                  <a:cubicBezTo>
                    <a:pt x="3417" y="173"/>
                    <a:pt x="3244" y="0"/>
                    <a:pt x="3036" y="0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6"/>
            <p:cNvSpPr/>
            <p:nvPr/>
          </p:nvSpPr>
          <p:spPr>
            <a:xfrm>
              <a:off x="5991793" y="1707698"/>
              <a:ext cx="220103" cy="45184"/>
            </a:xfrm>
            <a:custGeom>
              <a:avLst/>
              <a:gdLst/>
              <a:ahLst/>
              <a:cxnLst/>
              <a:rect l="l" t="t" r="r" b="b"/>
              <a:pathLst>
                <a:path w="3707" h="761" extrusionOk="0">
                  <a:moveTo>
                    <a:pt x="382" y="1"/>
                  </a:moveTo>
                  <a:cubicBezTo>
                    <a:pt x="173" y="1"/>
                    <a:pt x="0" y="170"/>
                    <a:pt x="0" y="378"/>
                  </a:cubicBezTo>
                  <a:cubicBezTo>
                    <a:pt x="0" y="591"/>
                    <a:pt x="173" y="760"/>
                    <a:pt x="382" y="760"/>
                  </a:cubicBezTo>
                  <a:lnTo>
                    <a:pt x="3325" y="760"/>
                  </a:lnTo>
                  <a:cubicBezTo>
                    <a:pt x="3533" y="760"/>
                    <a:pt x="3706" y="591"/>
                    <a:pt x="3706" y="378"/>
                  </a:cubicBezTo>
                  <a:cubicBezTo>
                    <a:pt x="3706" y="170"/>
                    <a:pt x="3533" y="1"/>
                    <a:pt x="3325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6"/>
            <p:cNvSpPr/>
            <p:nvPr/>
          </p:nvSpPr>
          <p:spPr>
            <a:xfrm>
              <a:off x="5991793" y="1931723"/>
              <a:ext cx="220103" cy="45125"/>
            </a:xfrm>
            <a:custGeom>
              <a:avLst/>
              <a:gdLst/>
              <a:ahLst/>
              <a:cxnLst/>
              <a:rect l="l" t="t" r="r" b="b"/>
              <a:pathLst>
                <a:path w="3707" h="760" extrusionOk="0">
                  <a:moveTo>
                    <a:pt x="382" y="1"/>
                  </a:moveTo>
                  <a:cubicBezTo>
                    <a:pt x="173" y="1"/>
                    <a:pt x="0" y="173"/>
                    <a:pt x="0" y="382"/>
                  </a:cubicBezTo>
                  <a:cubicBezTo>
                    <a:pt x="0" y="591"/>
                    <a:pt x="173" y="759"/>
                    <a:pt x="382" y="759"/>
                  </a:cubicBezTo>
                  <a:lnTo>
                    <a:pt x="3325" y="759"/>
                  </a:lnTo>
                  <a:cubicBezTo>
                    <a:pt x="3533" y="759"/>
                    <a:pt x="3706" y="591"/>
                    <a:pt x="3706" y="382"/>
                  </a:cubicBezTo>
                  <a:cubicBezTo>
                    <a:pt x="3706" y="173"/>
                    <a:pt x="3533" y="1"/>
                    <a:pt x="3325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6"/>
            <p:cNvSpPr/>
            <p:nvPr/>
          </p:nvSpPr>
          <p:spPr>
            <a:xfrm>
              <a:off x="5548493" y="1299786"/>
              <a:ext cx="518997" cy="796931"/>
            </a:xfrm>
            <a:custGeom>
              <a:avLst/>
              <a:gdLst/>
              <a:ahLst/>
              <a:cxnLst/>
              <a:rect l="l" t="t" r="r" b="b"/>
              <a:pathLst>
                <a:path w="8741" h="13422" extrusionOk="0">
                  <a:moveTo>
                    <a:pt x="0" y="0"/>
                  </a:moveTo>
                  <a:lnTo>
                    <a:pt x="0" y="13422"/>
                  </a:lnTo>
                  <a:lnTo>
                    <a:pt x="8740" y="13422"/>
                  </a:lnTo>
                  <a:lnTo>
                    <a:pt x="8740" y="0"/>
                  </a:ln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6"/>
            <p:cNvSpPr/>
            <p:nvPr/>
          </p:nvSpPr>
          <p:spPr>
            <a:xfrm>
              <a:off x="5600387" y="1379409"/>
              <a:ext cx="415150" cy="637747"/>
            </a:xfrm>
            <a:custGeom>
              <a:avLst/>
              <a:gdLst/>
              <a:ahLst/>
              <a:cxnLst/>
              <a:rect l="l" t="t" r="r" b="b"/>
              <a:pathLst>
                <a:path w="6992" h="10741" extrusionOk="0">
                  <a:moveTo>
                    <a:pt x="1" y="0"/>
                  </a:moveTo>
                  <a:lnTo>
                    <a:pt x="1" y="10741"/>
                  </a:lnTo>
                  <a:lnTo>
                    <a:pt x="6992" y="10741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D07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6"/>
            <p:cNvSpPr/>
            <p:nvPr/>
          </p:nvSpPr>
          <p:spPr>
            <a:xfrm>
              <a:off x="5565356" y="1089655"/>
              <a:ext cx="201163" cy="63709"/>
            </a:xfrm>
            <a:custGeom>
              <a:avLst/>
              <a:gdLst/>
              <a:ahLst/>
              <a:cxnLst/>
              <a:rect l="l" t="t" r="r" b="b"/>
              <a:pathLst>
                <a:path w="3388" h="1073" extrusionOk="0">
                  <a:moveTo>
                    <a:pt x="1846" y="0"/>
                  </a:moveTo>
                  <a:cubicBezTo>
                    <a:pt x="1749" y="0"/>
                    <a:pt x="1650" y="8"/>
                    <a:pt x="1550" y="15"/>
                  </a:cubicBezTo>
                  <a:cubicBezTo>
                    <a:pt x="1430" y="28"/>
                    <a:pt x="1310" y="38"/>
                    <a:pt x="1191" y="73"/>
                  </a:cubicBezTo>
                  <a:cubicBezTo>
                    <a:pt x="1070" y="95"/>
                    <a:pt x="955" y="135"/>
                    <a:pt x="844" y="179"/>
                  </a:cubicBezTo>
                  <a:cubicBezTo>
                    <a:pt x="738" y="224"/>
                    <a:pt x="636" y="277"/>
                    <a:pt x="542" y="339"/>
                  </a:cubicBezTo>
                  <a:cubicBezTo>
                    <a:pt x="454" y="401"/>
                    <a:pt x="369" y="464"/>
                    <a:pt x="302" y="534"/>
                  </a:cubicBezTo>
                  <a:cubicBezTo>
                    <a:pt x="271" y="570"/>
                    <a:pt x="240" y="601"/>
                    <a:pt x="214" y="632"/>
                  </a:cubicBezTo>
                  <a:cubicBezTo>
                    <a:pt x="187" y="673"/>
                    <a:pt x="165" y="704"/>
                    <a:pt x="143" y="739"/>
                  </a:cubicBezTo>
                  <a:cubicBezTo>
                    <a:pt x="99" y="800"/>
                    <a:pt x="72" y="859"/>
                    <a:pt x="54" y="912"/>
                  </a:cubicBezTo>
                  <a:cubicBezTo>
                    <a:pt x="15" y="1013"/>
                    <a:pt x="1" y="1072"/>
                    <a:pt x="1" y="1072"/>
                  </a:cubicBezTo>
                  <a:cubicBezTo>
                    <a:pt x="1" y="1072"/>
                    <a:pt x="58" y="1036"/>
                    <a:pt x="143" y="983"/>
                  </a:cubicBezTo>
                  <a:cubicBezTo>
                    <a:pt x="179" y="952"/>
                    <a:pt x="236" y="925"/>
                    <a:pt x="294" y="894"/>
                  </a:cubicBezTo>
                  <a:cubicBezTo>
                    <a:pt x="325" y="880"/>
                    <a:pt x="356" y="863"/>
                    <a:pt x="387" y="845"/>
                  </a:cubicBezTo>
                  <a:cubicBezTo>
                    <a:pt x="423" y="832"/>
                    <a:pt x="458" y="819"/>
                    <a:pt x="494" y="806"/>
                  </a:cubicBezTo>
                  <a:cubicBezTo>
                    <a:pt x="564" y="770"/>
                    <a:pt x="644" y="753"/>
                    <a:pt x="728" y="726"/>
                  </a:cubicBezTo>
                  <a:cubicBezTo>
                    <a:pt x="814" y="699"/>
                    <a:pt x="902" y="681"/>
                    <a:pt x="995" y="659"/>
                  </a:cubicBezTo>
                  <a:cubicBezTo>
                    <a:pt x="1044" y="655"/>
                    <a:pt x="1093" y="646"/>
                    <a:pt x="1137" y="636"/>
                  </a:cubicBezTo>
                  <a:cubicBezTo>
                    <a:pt x="1191" y="628"/>
                    <a:pt x="1240" y="624"/>
                    <a:pt x="1288" y="614"/>
                  </a:cubicBezTo>
                  <a:cubicBezTo>
                    <a:pt x="1390" y="597"/>
                    <a:pt x="1496" y="593"/>
                    <a:pt x="1599" y="579"/>
                  </a:cubicBezTo>
                  <a:cubicBezTo>
                    <a:pt x="2025" y="544"/>
                    <a:pt x="2473" y="517"/>
                    <a:pt x="2815" y="460"/>
                  </a:cubicBezTo>
                  <a:cubicBezTo>
                    <a:pt x="2988" y="428"/>
                    <a:pt x="3135" y="397"/>
                    <a:pt x="3232" y="366"/>
                  </a:cubicBezTo>
                  <a:cubicBezTo>
                    <a:pt x="3334" y="335"/>
                    <a:pt x="3387" y="308"/>
                    <a:pt x="3387" y="308"/>
                  </a:cubicBezTo>
                  <a:cubicBezTo>
                    <a:pt x="3387" y="308"/>
                    <a:pt x="3334" y="286"/>
                    <a:pt x="3232" y="251"/>
                  </a:cubicBezTo>
                  <a:cubicBezTo>
                    <a:pt x="3135" y="220"/>
                    <a:pt x="2997" y="175"/>
                    <a:pt x="2828" y="130"/>
                  </a:cubicBezTo>
                  <a:cubicBezTo>
                    <a:pt x="2660" y="87"/>
                    <a:pt x="2459" y="46"/>
                    <a:pt x="2242" y="24"/>
                  </a:cubicBezTo>
                  <a:cubicBezTo>
                    <a:pt x="2136" y="15"/>
                    <a:pt x="2020" y="2"/>
                    <a:pt x="1905" y="2"/>
                  </a:cubicBezTo>
                  <a:cubicBezTo>
                    <a:pt x="1886" y="1"/>
                    <a:pt x="1866" y="0"/>
                    <a:pt x="1846" y="0"/>
                  </a:cubicBezTo>
                  <a:close/>
                </a:path>
              </a:pathLst>
            </a:custGeom>
            <a:solidFill>
              <a:srgbClr val="435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6"/>
            <p:cNvSpPr/>
            <p:nvPr/>
          </p:nvSpPr>
          <p:spPr>
            <a:xfrm>
              <a:off x="5334265" y="1195997"/>
              <a:ext cx="112813" cy="112813"/>
            </a:xfrm>
            <a:custGeom>
              <a:avLst/>
              <a:gdLst/>
              <a:ahLst/>
              <a:cxnLst/>
              <a:rect l="l" t="t" r="r" b="b"/>
              <a:pathLst>
                <a:path w="1900" h="1900" extrusionOk="0">
                  <a:moveTo>
                    <a:pt x="1900" y="0"/>
                  </a:moveTo>
                  <a:lnTo>
                    <a:pt x="1" y="1385"/>
                  </a:lnTo>
                  <a:lnTo>
                    <a:pt x="1" y="1899"/>
                  </a:lnTo>
                  <a:lnTo>
                    <a:pt x="1900" y="1735"/>
                  </a:lnTo>
                  <a:lnTo>
                    <a:pt x="1900" y="0"/>
                  </a:lnTo>
                  <a:close/>
                </a:path>
              </a:pathLst>
            </a:custGeom>
            <a:solidFill>
              <a:srgbClr val="9645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6"/>
            <p:cNvSpPr/>
            <p:nvPr/>
          </p:nvSpPr>
          <p:spPr>
            <a:xfrm>
              <a:off x="6168912" y="1195997"/>
              <a:ext cx="112813" cy="112813"/>
            </a:xfrm>
            <a:custGeom>
              <a:avLst/>
              <a:gdLst/>
              <a:ahLst/>
              <a:cxnLst/>
              <a:rect l="l" t="t" r="r" b="b"/>
              <a:pathLst>
                <a:path w="1900" h="1900" extrusionOk="0">
                  <a:moveTo>
                    <a:pt x="0" y="0"/>
                  </a:moveTo>
                  <a:lnTo>
                    <a:pt x="0" y="1735"/>
                  </a:lnTo>
                  <a:lnTo>
                    <a:pt x="1899" y="1899"/>
                  </a:lnTo>
                  <a:lnTo>
                    <a:pt x="1899" y="1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45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6"/>
            <p:cNvSpPr/>
            <p:nvPr/>
          </p:nvSpPr>
          <p:spPr>
            <a:xfrm>
              <a:off x="5402785" y="1369315"/>
              <a:ext cx="31944" cy="749312"/>
            </a:xfrm>
            <a:custGeom>
              <a:avLst/>
              <a:gdLst/>
              <a:ahLst/>
              <a:cxnLst/>
              <a:rect l="l" t="t" r="r" b="b"/>
              <a:pathLst>
                <a:path w="538" h="12620" extrusionOk="0">
                  <a:moveTo>
                    <a:pt x="271" y="1"/>
                  </a:moveTo>
                  <a:cubicBezTo>
                    <a:pt x="121" y="1"/>
                    <a:pt x="0" y="121"/>
                    <a:pt x="0" y="267"/>
                  </a:cubicBezTo>
                  <a:lnTo>
                    <a:pt x="0" y="12349"/>
                  </a:lnTo>
                  <a:cubicBezTo>
                    <a:pt x="0" y="12500"/>
                    <a:pt x="121" y="12619"/>
                    <a:pt x="271" y="12619"/>
                  </a:cubicBezTo>
                  <a:cubicBezTo>
                    <a:pt x="418" y="12619"/>
                    <a:pt x="537" y="12500"/>
                    <a:pt x="537" y="12349"/>
                  </a:cubicBezTo>
                  <a:lnTo>
                    <a:pt x="537" y="10231"/>
                  </a:lnTo>
                  <a:lnTo>
                    <a:pt x="400" y="10231"/>
                  </a:lnTo>
                  <a:cubicBezTo>
                    <a:pt x="191" y="10231"/>
                    <a:pt x="23" y="10063"/>
                    <a:pt x="23" y="9854"/>
                  </a:cubicBezTo>
                  <a:cubicBezTo>
                    <a:pt x="23" y="9645"/>
                    <a:pt x="191" y="9473"/>
                    <a:pt x="400" y="9473"/>
                  </a:cubicBezTo>
                  <a:lnTo>
                    <a:pt x="537" y="9473"/>
                  </a:lnTo>
                  <a:lnTo>
                    <a:pt x="537" y="6459"/>
                  </a:lnTo>
                  <a:lnTo>
                    <a:pt x="400" y="6459"/>
                  </a:lnTo>
                  <a:cubicBezTo>
                    <a:pt x="191" y="6459"/>
                    <a:pt x="23" y="6290"/>
                    <a:pt x="23" y="6077"/>
                  </a:cubicBezTo>
                  <a:cubicBezTo>
                    <a:pt x="23" y="5869"/>
                    <a:pt x="191" y="5700"/>
                    <a:pt x="400" y="5700"/>
                  </a:cubicBezTo>
                  <a:lnTo>
                    <a:pt x="537" y="5700"/>
                  </a:lnTo>
                  <a:lnTo>
                    <a:pt x="537" y="2567"/>
                  </a:lnTo>
                  <a:lnTo>
                    <a:pt x="400" y="2567"/>
                  </a:lnTo>
                  <a:cubicBezTo>
                    <a:pt x="191" y="2567"/>
                    <a:pt x="23" y="2393"/>
                    <a:pt x="23" y="2185"/>
                  </a:cubicBezTo>
                  <a:cubicBezTo>
                    <a:pt x="23" y="1976"/>
                    <a:pt x="191" y="1803"/>
                    <a:pt x="400" y="1803"/>
                  </a:cubicBezTo>
                  <a:lnTo>
                    <a:pt x="537" y="1803"/>
                  </a:lnTo>
                  <a:lnTo>
                    <a:pt x="537" y="267"/>
                  </a:lnTo>
                  <a:cubicBezTo>
                    <a:pt x="537" y="121"/>
                    <a:pt x="418" y="1"/>
                    <a:pt x="271" y="1"/>
                  </a:cubicBez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6"/>
            <p:cNvSpPr/>
            <p:nvPr/>
          </p:nvSpPr>
          <p:spPr>
            <a:xfrm>
              <a:off x="5404091" y="1476370"/>
              <a:ext cx="30638" cy="45363"/>
            </a:xfrm>
            <a:custGeom>
              <a:avLst/>
              <a:gdLst/>
              <a:ahLst/>
              <a:cxnLst/>
              <a:rect l="l" t="t" r="r" b="b"/>
              <a:pathLst>
                <a:path w="516" h="764" extrusionOk="0">
                  <a:moveTo>
                    <a:pt x="378" y="0"/>
                  </a:moveTo>
                  <a:cubicBezTo>
                    <a:pt x="169" y="0"/>
                    <a:pt x="1" y="173"/>
                    <a:pt x="1" y="382"/>
                  </a:cubicBezTo>
                  <a:cubicBezTo>
                    <a:pt x="1" y="590"/>
                    <a:pt x="169" y="764"/>
                    <a:pt x="378" y="764"/>
                  </a:cubicBezTo>
                  <a:lnTo>
                    <a:pt x="515" y="764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6"/>
            <p:cNvSpPr/>
            <p:nvPr/>
          </p:nvSpPr>
          <p:spPr>
            <a:xfrm>
              <a:off x="5404091" y="1707698"/>
              <a:ext cx="30638" cy="45184"/>
            </a:xfrm>
            <a:custGeom>
              <a:avLst/>
              <a:gdLst/>
              <a:ahLst/>
              <a:cxnLst/>
              <a:rect l="l" t="t" r="r" b="b"/>
              <a:pathLst>
                <a:path w="516" h="761" extrusionOk="0">
                  <a:moveTo>
                    <a:pt x="378" y="1"/>
                  </a:moveTo>
                  <a:cubicBezTo>
                    <a:pt x="169" y="1"/>
                    <a:pt x="1" y="170"/>
                    <a:pt x="1" y="378"/>
                  </a:cubicBezTo>
                  <a:cubicBezTo>
                    <a:pt x="1" y="591"/>
                    <a:pt x="169" y="760"/>
                    <a:pt x="378" y="760"/>
                  </a:cubicBezTo>
                  <a:lnTo>
                    <a:pt x="515" y="760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6"/>
            <p:cNvSpPr/>
            <p:nvPr/>
          </p:nvSpPr>
          <p:spPr>
            <a:xfrm>
              <a:off x="5404091" y="1931723"/>
              <a:ext cx="30638" cy="45125"/>
            </a:xfrm>
            <a:custGeom>
              <a:avLst/>
              <a:gdLst/>
              <a:ahLst/>
              <a:cxnLst/>
              <a:rect l="l" t="t" r="r" b="b"/>
              <a:pathLst>
                <a:path w="516" h="760" extrusionOk="0">
                  <a:moveTo>
                    <a:pt x="378" y="1"/>
                  </a:moveTo>
                  <a:cubicBezTo>
                    <a:pt x="169" y="1"/>
                    <a:pt x="1" y="173"/>
                    <a:pt x="1" y="382"/>
                  </a:cubicBezTo>
                  <a:cubicBezTo>
                    <a:pt x="1" y="591"/>
                    <a:pt x="169" y="759"/>
                    <a:pt x="378" y="759"/>
                  </a:cubicBezTo>
                  <a:lnTo>
                    <a:pt x="515" y="759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6"/>
            <p:cNvSpPr/>
            <p:nvPr/>
          </p:nvSpPr>
          <p:spPr>
            <a:xfrm>
              <a:off x="6180965" y="1369315"/>
              <a:ext cx="32003" cy="749312"/>
            </a:xfrm>
            <a:custGeom>
              <a:avLst/>
              <a:gdLst/>
              <a:ahLst/>
              <a:cxnLst/>
              <a:rect l="l" t="t" r="r" b="b"/>
              <a:pathLst>
                <a:path w="539" h="12620" extrusionOk="0">
                  <a:moveTo>
                    <a:pt x="272" y="1"/>
                  </a:moveTo>
                  <a:cubicBezTo>
                    <a:pt x="121" y="1"/>
                    <a:pt x="0" y="121"/>
                    <a:pt x="0" y="267"/>
                  </a:cubicBezTo>
                  <a:lnTo>
                    <a:pt x="0" y="1803"/>
                  </a:lnTo>
                  <a:lnTo>
                    <a:pt x="139" y="1803"/>
                  </a:lnTo>
                  <a:cubicBezTo>
                    <a:pt x="347" y="1803"/>
                    <a:pt x="520" y="1976"/>
                    <a:pt x="520" y="2185"/>
                  </a:cubicBezTo>
                  <a:cubicBezTo>
                    <a:pt x="520" y="2393"/>
                    <a:pt x="347" y="2567"/>
                    <a:pt x="139" y="2567"/>
                  </a:cubicBezTo>
                  <a:lnTo>
                    <a:pt x="0" y="2567"/>
                  </a:lnTo>
                  <a:lnTo>
                    <a:pt x="0" y="5700"/>
                  </a:lnTo>
                  <a:lnTo>
                    <a:pt x="139" y="5700"/>
                  </a:lnTo>
                  <a:cubicBezTo>
                    <a:pt x="347" y="5700"/>
                    <a:pt x="520" y="5869"/>
                    <a:pt x="520" y="6077"/>
                  </a:cubicBezTo>
                  <a:cubicBezTo>
                    <a:pt x="520" y="6290"/>
                    <a:pt x="347" y="6459"/>
                    <a:pt x="139" y="6459"/>
                  </a:cubicBezTo>
                  <a:lnTo>
                    <a:pt x="0" y="6459"/>
                  </a:lnTo>
                  <a:lnTo>
                    <a:pt x="0" y="9473"/>
                  </a:lnTo>
                  <a:lnTo>
                    <a:pt x="139" y="9473"/>
                  </a:lnTo>
                  <a:cubicBezTo>
                    <a:pt x="347" y="9473"/>
                    <a:pt x="520" y="9645"/>
                    <a:pt x="520" y="9854"/>
                  </a:cubicBezTo>
                  <a:cubicBezTo>
                    <a:pt x="520" y="10063"/>
                    <a:pt x="347" y="10231"/>
                    <a:pt x="139" y="10231"/>
                  </a:cubicBezTo>
                  <a:lnTo>
                    <a:pt x="0" y="10231"/>
                  </a:lnTo>
                  <a:lnTo>
                    <a:pt x="0" y="12349"/>
                  </a:lnTo>
                  <a:cubicBezTo>
                    <a:pt x="0" y="12500"/>
                    <a:pt x="121" y="12619"/>
                    <a:pt x="272" y="12619"/>
                  </a:cubicBezTo>
                  <a:cubicBezTo>
                    <a:pt x="418" y="12619"/>
                    <a:pt x="538" y="12500"/>
                    <a:pt x="538" y="12349"/>
                  </a:cubicBezTo>
                  <a:lnTo>
                    <a:pt x="538" y="267"/>
                  </a:lnTo>
                  <a:cubicBezTo>
                    <a:pt x="538" y="121"/>
                    <a:pt x="418" y="1"/>
                    <a:pt x="272" y="1"/>
                  </a:cubicBez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6"/>
            <p:cNvSpPr/>
            <p:nvPr/>
          </p:nvSpPr>
          <p:spPr>
            <a:xfrm>
              <a:off x="6180965" y="1476370"/>
              <a:ext cx="30934" cy="45363"/>
            </a:xfrm>
            <a:custGeom>
              <a:avLst/>
              <a:gdLst/>
              <a:ahLst/>
              <a:cxnLst/>
              <a:rect l="l" t="t" r="r" b="b"/>
              <a:pathLst>
                <a:path w="521" h="764" extrusionOk="0">
                  <a:moveTo>
                    <a:pt x="0" y="0"/>
                  </a:moveTo>
                  <a:lnTo>
                    <a:pt x="0" y="764"/>
                  </a:lnTo>
                  <a:lnTo>
                    <a:pt x="139" y="764"/>
                  </a:lnTo>
                  <a:cubicBezTo>
                    <a:pt x="347" y="764"/>
                    <a:pt x="520" y="590"/>
                    <a:pt x="520" y="382"/>
                  </a:cubicBezTo>
                  <a:cubicBezTo>
                    <a:pt x="520" y="173"/>
                    <a:pt x="347" y="0"/>
                    <a:pt x="139" y="0"/>
                  </a:cubicBez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6"/>
            <p:cNvSpPr/>
            <p:nvPr/>
          </p:nvSpPr>
          <p:spPr>
            <a:xfrm>
              <a:off x="6180965" y="1707698"/>
              <a:ext cx="30934" cy="45184"/>
            </a:xfrm>
            <a:custGeom>
              <a:avLst/>
              <a:gdLst/>
              <a:ahLst/>
              <a:cxnLst/>
              <a:rect l="l" t="t" r="r" b="b"/>
              <a:pathLst>
                <a:path w="521" h="761" extrusionOk="0">
                  <a:moveTo>
                    <a:pt x="0" y="1"/>
                  </a:moveTo>
                  <a:lnTo>
                    <a:pt x="0" y="760"/>
                  </a:lnTo>
                  <a:lnTo>
                    <a:pt x="139" y="760"/>
                  </a:lnTo>
                  <a:cubicBezTo>
                    <a:pt x="347" y="760"/>
                    <a:pt x="520" y="591"/>
                    <a:pt x="520" y="378"/>
                  </a:cubicBezTo>
                  <a:cubicBezTo>
                    <a:pt x="520" y="170"/>
                    <a:pt x="347" y="1"/>
                    <a:pt x="139" y="1"/>
                  </a:cubicBez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6"/>
            <p:cNvSpPr/>
            <p:nvPr/>
          </p:nvSpPr>
          <p:spPr>
            <a:xfrm>
              <a:off x="6180965" y="1931723"/>
              <a:ext cx="30934" cy="45125"/>
            </a:xfrm>
            <a:custGeom>
              <a:avLst/>
              <a:gdLst/>
              <a:ahLst/>
              <a:cxnLst/>
              <a:rect l="l" t="t" r="r" b="b"/>
              <a:pathLst>
                <a:path w="521" h="760" extrusionOk="0">
                  <a:moveTo>
                    <a:pt x="0" y="1"/>
                  </a:moveTo>
                  <a:lnTo>
                    <a:pt x="0" y="759"/>
                  </a:lnTo>
                  <a:lnTo>
                    <a:pt x="139" y="759"/>
                  </a:lnTo>
                  <a:cubicBezTo>
                    <a:pt x="347" y="759"/>
                    <a:pt x="520" y="591"/>
                    <a:pt x="520" y="382"/>
                  </a:cubicBezTo>
                  <a:cubicBezTo>
                    <a:pt x="520" y="173"/>
                    <a:pt x="347" y="1"/>
                    <a:pt x="139" y="1"/>
                  </a:cubicBez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6"/>
            <p:cNvSpPr/>
            <p:nvPr/>
          </p:nvSpPr>
          <p:spPr>
            <a:xfrm>
              <a:off x="5408603" y="639350"/>
              <a:ext cx="169456" cy="133000"/>
            </a:xfrm>
            <a:custGeom>
              <a:avLst/>
              <a:gdLst/>
              <a:ahLst/>
              <a:cxnLst/>
              <a:rect l="l" t="t" r="r" b="b"/>
              <a:pathLst>
                <a:path w="2854" h="2240" extrusionOk="0">
                  <a:moveTo>
                    <a:pt x="2177" y="0"/>
                  </a:moveTo>
                  <a:cubicBezTo>
                    <a:pt x="1816" y="0"/>
                    <a:pt x="1354" y="349"/>
                    <a:pt x="1061" y="534"/>
                  </a:cubicBezTo>
                  <a:cubicBezTo>
                    <a:pt x="506" y="875"/>
                    <a:pt x="0" y="1376"/>
                    <a:pt x="498" y="1967"/>
                  </a:cubicBezTo>
                  <a:cubicBezTo>
                    <a:pt x="660" y="2161"/>
                    <a:pt x="835" y="2240"/>
                    <a:pt x="1011" y="2240"/>
                  </a:cubicBezTo>
                  <a:cubicBezTo>
                    <a:pt x="1486" y="2240"/>
                    <a:pt x="1975" y="1674"/>
                    <a:pt x="2272" y="1292"/>
                  </a:cubicBezTo>
                  <a:cubicBezTo>
                    <a:pt x="2561" y="919"/>
                    <a:pt x="2854" y="569"/>
                    <a:pt x="2508" y="151"/>
                  </a:cubicBezTo>
                  <a:cubicBezTo>
                    <a:pt x="2418" y="43"/>
                    <a:pt x="2304" y="0"/>
                    <a:pt x="2177" y="0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6"/>
            <p:cNvSpPr/>
            <p:nvPr/>
          </p:nvSpPr>
          <p:spPr>
            <a:xfrm>
              <a:off x="5437282" y="669334"/>
              <a:ext cx="93338" cy="73091"/>
            </a:xfrm>
            <a:custGeom>
              <a:avLst/>
              <a:gdLst/>
              <a:ahLst/>
              <a:cxnLst/>
              <a:rect l="l" t="t" r="r" b="b"/>
              <a:pathLst>
                <a:path w="1572" h="1231" extrusionOk="0">
                  <a:moveTo>
                    <a:pt x="1200" y="0"/>
                  </a:moveTo>
                  <a:cubicBezTo>
                    <a:pt x="1001" y="0"/>
                    <a:pt x="747" y="191"/>
                    <a:pt x="582" y="290"/>
                  </a:cubicBezTo>
                  <a:cubicBezTo>
                    <a:pt x="281" y="482"/>
                    <a:pt x="1" y="756"/>
                    <a:pt x="276" y="1080"/>
                  </a:cubicBezTo>
                  <a:cubicBezTo>
                    <a:pt x="365" y="1187"/>
                    <a:pt x="461" y="1230"/>
                    <a:pt x="558" y="1230"/>
                  </a:cubicBezTo>
                  <a:cubicBezTo>
                    <a:pt x="819" y="1230"/>
                    <a:pt x="1088" y="919"/>
                    <a:pt x="1252" y="712"/>
                  </a:cubicBezTo>
                  <a:cubicBezTo>
                    <a:pt x="1412" y="503"/>
                    <a:pt x="1572" y="312"/>
                    <a:pt x="1381" y="82"/>
                  </a:cubicBezTo>
                  <a:cubicBezTo>
                    <a:pt x="1332" y="23"/>
                    <a:pt x="1269" y="0"/>
                    <a:pt x="1200" y="0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6"/>
            <p:cNvSpPr/>
            <p:nvPr/>
          </p:nvSpPr>
          <p:spPr>
            <a:xfrm>
              <a:off x="6037632" y="639350"/>
              <a:ext cx="169516" cy="133000"/>
            </a:xfrm>
            <a:custGeom>
              <a:avLst/>
              <a:gdLst/>
              <a:ahLst/>
              <a:cxnLst/>
              <a:rect l="l" t="t" r="r" b="b"/>
              <a:pathLst>
                <a:path w="2855" h="2240" extrusionOk="0">
                  <a:moveTo>
                    <a:pt x="681" y="0"/>
                  </a:moveTo>
                  <a:cubicBezTo>
                    <a:pt x="555" y="0"/>
                    <a:pt x="441" y="43"/>
                    <a:pt x="351" y="151"/>
                  </a:cubicBezTo>
                  <a:cubicBezTo>
                    <a:pt x="1" y="569"/>
                    <a:pt x="294" y="919"/>
                    <a:pt x="587" y="1292"/>
                  </a:cubicBezTo>
                  <a:cubicBezTo>
                    <a:pt x="881" y="1674"/>
                    <a:pt x="1371" y="2240"/>
                    <a:pt x="1847" y="2240"/>
                  </a:cubicBezTo>
                  <a:cubicBezTo>
                    <a:pt x="2024" y="2240"/>
                    <a:pt x="2199" y="2161"/>
                    <a:pt x="2361" y="1967"/>
                  </a:cubicBezTo>
                  <a:cubicBezTo>
                    <a:pt x="2854" y="1376"/>
                    <a:pt x="2353" y="875"/>
                    <a:pt x="1798" y="534"/>
                  </a:cubicBezTo>
                  <a:cubicBezTo>
                    <a:pt x="1502" y="349"/>
                    <a:pt x="1041" y="0"/>
                    <a:pt x="681" y="0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6"/>
            <p:cNvSpPr/>
            <p:nvPr/>
          </p:nvSpPr>
          <p:spPr>
            <a:xfrm>
              <a:off x="6085310" y="669334"/>
              <a:ext cx="93100" cy="73091"/>
            </a:xfrm>
            <a:custGeom>
              <a:avLst/>
              <a:gdLst/>
              <a:ahLst/>
              <a:cxnLst/>
              <a:rect l="l" t="t" r="r" b="b"/>
              <a:pathLst>
                <a:path w="1568" h="1231" extrusionOk="0">
                  <a:moveTo>
                    <a:pt x="373" y="0"/>
                  </a:moveTo>
                  <a:cubicBezTo>
                    <a:pt x="303" y="0"/>
                    <a:pt x="241" y="23"/>
                    <a:pt x="192" y="82"/>
                  </a:cubicBezTo>
                  <a:cubicBezTo>
                    <a:pt x="1" y="312"/>
                    <a:pt x="161" y="503"/>
                    <a:pt x="320" y="712"/>
                  </a:cubicBezTo>
                  <a:cubicBezTo>
                    <a:pt x="482" y="919"/>
                    <a:pt x="752" y="1230"/>
                    <a:pt x="1015" y="1230"/>
                  </a:cubicBezTo>
                  <a:cubicBezTo>
                    <a:pt x="1112" y="1230"/>
                    <a:pt x="1208" y="1187"/>
                    <a:pt x="1297" y="1080"/>
                  </a:cubicBezTo>
                  <a:cubicBezTo>
                    <a:pt x="1568" y="756"/>
                    <a:pt x="1292" y="482"/>
                    <a:pt x="986" y="290"/>
                  </a:cubicBezTo>
                  <a:cubicBezTo>
                    <a:pt x="825" y="191"/>
                    <a:pt x="571" y="0"/>
                    <a:pt x="373" y="0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6"/>
            <p:cNvSpPr/>
            <p:nvPr/>
          </p:nvSpPr>
          <p:spPr>
            <a:xfrm>
              <a:off x="8966763" y="2387610"/>
              <a:ext cx="65491" cy="119463"/>
            </a:xfrm>
            <a:custGeom>
              <a:avLst/>
              <a:gdLst/>
              <a:ahLst/>
              <a:cxnLst/>
              <a:rect l="l" t="t" r="r" b="b"/>
              <a:pathLst>
                <a:path w="1103" h="2012" extrusionOk="0">
                  <a:moveTo>
                    <a:pt x="551" y="1"/>
                  </a:moveTo>
                  <a:cubicBezTo>
                    <a:pt x="245" y="1"/>
                    <a:pt x="1" y="245"/>
                    <a:pt x="1" y="551"/>
                  </a:cubicBezTo>
                  <a:lnTo>
                    <a:pt x="1" y="1461"/>
                  </a:lnTo>
                  <a:cubicBezTo>
                    <a:pt x="1" y="1763"/>
                    <a:pt x="245" y="2012"/>
                    <a:pt x="551" y="2012"/>
                  </a:cubicBezTo>
                  <a:cubicBezTo>
                    <a:pt x="857" y="2012"/>
                    <a:pt x="1102" y="1763"/>
                    <a:pt x="1102" y="1461"/>
                  </a:cubicBezTo>
                  <a:lnTo>
                    <a:pt x="1102" y="551"/>
                  </a:lnTo>
                  <a:cubicBezTo>
                    <a:pt x="1102" y="245"/>
                    <a:pt x="857" y="1"/>
                    <a:pt x="551" y="1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6"/>
            <p:cNvSpPr/>
            <p:nvPr/>
          </p:nvSpPr>
          <p:spPr>
            <a:xfrm>
              <a:off x="8515625" y="2387610"/>
              <a:ext cx="65669" cy="119463"/>
            </a:xfrm>
            <a:custGeom>
              <a:avLst/>
              <a:gdLst/>
              <a:ahLst/>
              <a:cxnLst/>
              <a:rect l="l" t="t" r="r" b="b"/>
              <a:pathLst>
                <a:path w="1106" h="2012" extrusionOk="0">
                  <a:moveTo>
                    <a:pt x="551" y="1"/>
                  </a:moveTo>
                  <a:cubicBezTo>
                    <a:pt x="249" y="1"/>
                    <a:pt x="1" y="245"/>
                    <a:pt x="1" y="551"/>
                  </a:cubicBezTo>
                  <a:lnTo>
                    <a:pt x="1" y="1461"/>
                  </a:lnTo>
                  <a:cubicBezTo>
                    <a:pt x="1" y="1763"/>
                    <a:pt x="249" y="2012"/>
                    <a:pt x="551" y="2012"/>
                  </a:cubicBezTo>
                  <a:cubicBezTo>
                    <a:pt x="857" y="2012"/>
                    <a:pt x="1105" y="1763"/>
                    <a:pt x="1105" y="1461"/>
                  </a:cubicBezTo>
                  <a:lnTo>
                    <a:pt x="1105" y="551"/>
                  </a:lnTo>
                  <a:cubicBezTo>
                    <a:pt x="1105" y="245"/>
                    <a:pt x="857" y="1"/>
                    <a:pt x="551" y="1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6"/>
            <p:cNvSpPr/>
            <p:nvPr/>
          </p:nvSpPr>
          <p:spPr>
            <a:xfrm>
              <a:off x="9081714" y="1820571"/>
              <a:ext cx="106222" cy="363672"/>
            </a:xfrm>
            <a:custGeom>
              <a:avLst/>
              <a:gdLst/>
              <a:ahLst/>
              <a:cxnLst/>
              <a:rect l="l" t="t" r="r" b="b"/>
              <a:pathLst>
                <a:path w="1789" h="6125" extrusionOk="0">
                  <a:moveTo>
                    <a:pt x="892" y="0"/>
                  </a:moveTo>
                  <a:cubicBezTo>
                    <a:pt x="400" y="0"/>
                    <a:pt x="0" y="399"/>
                    <a:pt x="0" y="892"/>
                  </a:cubicBezTo>
                  <a:lnTo>
                    <a:pt x="0" y="5228"/>
                  </a:lnTo>
                  <a:cubicBezTo>
                    <a:pt x="0" y="5720"/>
                    <a:pt x="400" y="6125"/>
                    <a:pt x="892" y="6125"/>
                  </a:cubicBezTo>
                  <a:cubicBezTo>
                    <a:pt x="1389" y="6125"/>
                    <a:pt x="1598" y="5720"/>
                    <a:pt x="1598" y="5228"/>
                  </a:cubicBezTo>
                  <a:lnTo>
                    <a:pt x="1789" y="892"/>
                  </a:lnTo>
                  <a:cubicBezTo>
                    <a:pt x="1789" y="399"/>
                    <a:pt x="1389" y="0"/>
                    <a:pt x="892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6"/>
            <p:cNvSpPr/>
            <p:nvPr/>
          </p:nvSpPr>
          <p:spPr>
            <a:xfrm>
              <a:off x="9081714" y="997267"/>
              <a:ext cx="117563" cy="363731"/>
            </a:xfrm>
            <a:custGeom>
              <a:avLst/>
              <a:gdLst/>
              <a:ahLst/>
              <a:cxnLst/>
              <a:rect l="l" t="t" r="r" b="b"/>
              <a:pathLst>
                <a:path w="1980" h="6126" extrusionOk="0">
                  <a:moveTo>
                    <a:pt x="892" y="0"/>
                  </a:moveTo>
                  <a:cubicBezTo>
                    <a:pt x="400" y="0"/>
                    <a:pt x="0" y="400"/>
                    <a:pt x="0" y="892"/>
                  </a:cubicBezTo>
                  <a:lnTo>
                    <a:pt x="0" y="5228"/>
                  </a:lnTo>
                  <a:cubicBezTo>
                    <a:pt x="0" y="5721"/>
                    <a:pt x="400" y="6125"/>
                    <a:pt x="892" y="6125"/>
                  </a:cubicBezTo>
                  <a:cubicBezTo>
                    <a:pt x="1389" y="6125"/>
                    <a:pt x="1789" y="5721"/>
                    <a:pt x="1789" y="5228"/>
                  </a:cubicBezTo>
                  <a:lnTo>
                    <a:pt x="1979" y="892"/>
                  </a:lnTo>
                  <a:cubicBezTo>
                    <a:pt x="1979" y="400"/>
                    <a:pt x="1389" y="0"/>
                    <a:pt x="892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6"/>
            <p:cNvSpPr/>
            <p:nvPr/>
          </p:nvSpPr>
          <p:spPr>
            <a:xfrm>
              <a:off x="8359822" y="1820571"/>
              <a:ext cx="106341" cy="363672"/>
            </a:xfrm>
            <a:custGeom>
              <a:avLst/>
              <a:gdLst/>
              <a:ahLst/>
              <a:cxnLst/>
              <a:rect l="l" t="t" r="r" b="b"/>
              <a:pathLst>
                <a:path w="1791" h="6125" extrusionOk="0">
                  <a:moveTo>
                    <a:pt x="898" y="0"/>
                  </a:moveTo>
                  <a:cubicBezTo>
                    <a:pt x="400" y="0"/>
                    <a:pt x="1" y="399"/>
                    <a:pt x="1" y="892"/>
                  </a:cubicBezTo>
                  <a:lnTo>
                    <a:pt x="193" y="5228"/>
                  </a:lnTo>
                  <a:cubicBezTo>
                    <a:pt x="193" y="5720"/>
                    <a:pt x="400" y="6125"/>
                    <a:pt x="898" y="6125"/>
                  </a:cubicBezTo>
                  <a:cubicBezTo>
                    <a:pt x="1391" y="6125"/>
                    <a:pt x="1790" y="5720"/>
                    <a:pt x="1790" y="5228"/>
                  </a:cubicBezTo>
                  <a:lnTo>
                    <a:pt x="1790" y="892"/>
                  </a:lnTo>
                  <a:cubicBezTo>
                    <a:pt x="1790" y="399"/>
                    <a:pt x="1391" y="0"/>
                    <a:pt x="898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6"/>
            <p:cNvSpPr/>
            <p:nvPr/>
          </p:nvSpPr>
          <p:spPr>
            <a:xfrm>
              <a:off x="8348541" y="997267"/>
              <a:ext cx="117622" cy="363731"/>
            </a:xfrm>
            <a:custGeom>
              <a:avLst/>
              <a:gdLst/>
              <a:ahLst/>
              <a:cxnLst/>
              <a:rect l="l" t="t" r="r" b="b"/>
              <a:pathLst>
                <a:path w="1981" h="6126" extrusionOk="0">
                  <a:moveTo>
                    <a:pt x="1088" y="0"/>
                  </a:moveTo>
                  <a:cubicBezTo>
                    <a:pt x="590" y="0"/>
                    <a:pt x="0" y="400"/>
                    <a:pt x="0" y="892"/>
                  </a:cubicBezTo>
                  <a:lnTo>
                    <a:pt x="191" y="5228"/>
                  </a:lnTo>
                  <a:cubicBezTo>
                    <a:pt x="191" y="5721"/>
                    <a:pt x="590" y="6125"/>
                    <a:pt x="1088" y="6125"/>
                  </a:cubicBezTo>
                  <a:cubicBezTo>
                    <a:pt x="1581" y="6125"/>
                    <a:pt x="1980" y="5721"/>
                    <a:pt x="1980" y="5228"/>
                  </a:cubicBezTo>
                  <a:lnTo>
                    <a:pt x="1980" y="892"/>
                  </a:lnTo>
                  <a:cubicBezTo>
                    <a:pt x="1980" y="400"/>
                    <a:pt x="1581" y="0"/>
                    <a:pt x="1088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6"/>
            <p:cNvSpPr/>
            <p:nvPr/>
          </p:nvSpPr>
          <p:spPr>
            <a:xfrm>
              <a:off x="8381732" y="593512"/>
              <a:ext cx="784581" cy="1878744"/>
            </a:xfrm>
            <a:custGeom>
              <a:avLst/>
              <a:gdLst/>
              <a:ahLst/>
              <a:cxnLst/>
              <a:rect l="l" t="t" r="r" b="b"/>
              <a:pathLst>
                <a:path w="13214" h="31642" extrusionOk="0">
                  <a:moveTo>
                    <a:pt x="1901" y="1"/>
                  </a:moveTo>
                  <a:cubicBezTo>
                    <a:pt x="848" y="1"/>
                    <a:pt x="0" y="1230"/>
                    <a:pt x="0" y="2277"/>
                  </a:cubicBezTo>
                  <a:lnTo>
                    <a:pt x="378" y="29742"/>
                  </a:lnTo>
                  <a:cubicBezTo>
                    <a:pt x="378" y="30790"/>
                    <a:pt x="1230" y="31642"/>
                    <a:pt x="2278" y="31642"/>
                  </a:cubicBezTo>
                  <a:lnTo>
                    <a:pt x="10933" y="31642"/>
                  </a:lnTo>
                  <a:cubicBezTo>
                    <a:pt x="11980" y="31642"/>
                    <a:pt x="12832" y="30790"/>
                    <a:pt x="12832" y="29742"/>
                  </a:cubicBezTo>
                  <a:lnTo>
                    <a:pt x="13213" y="2277"/>
                  </a:lnTo>
                  <a:cubicBezTo>
                    <a:pt x="13213" y="1230"/>
                    <a:pt x="12361" y="1"/>
                    <a:pt x="11314" y="1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6"/>
            <p:cNvSpPr/>
            <p:nvPr/>
          </p:nvSpPr>
          <p:spPr>
            <a:xfrm>
              <a:off x="8491399" y="687325"/>
              <a:ext cx="565072" cy="1691119"/>
            </a:xfrm>
            <a:custGeom>
              <a:avLst/>
              <a:gdLst/>
              <a:ahLst/>
              <a:cxnLst/>
              <a:rect l="l" t="t" r="r" b="b"/>
              <a:pathLst>
                <a:path w="9517" h="28482" extrusionOk="0">
                  <a:moveTo>
                    <a:pt x="1367" y="1"/>
                  </a:moveTo>
                  <a:cubicBezTo>
                    <a:pt x="613" y="1"/>
                    <a:pt x="1" y="888"/>
                    <a:pt x="1" y="1643"/>
                  </a:cubicBezTo>
                  <a:lnTo>
                    <a:pt x="89" y="9920"/>
                  </a:lnTo>
                  <a:cubicBezTo>
                    <a:pt x="160" y="9983"/>
                    <a:pt x="218" y="10063"/>
                    <a:pt x="249" y="10155"/>
                  </a:cubicBezTo>
                  <a:lnTo>
                    <a:pt x="280" y="10239"/>
                  </a:lnTo>
                  <a:cubicBezTo>
                    <a:pt x="617" y="9934"/>
                    <a:pt x="1066" y="9747"/>
                    <a:pt x="1558" y="9747"/>
                  </a:cubicBezTo>
                  <a:lnTo>
                    <a:pt x="1713" y="9747"/>
                  </a:lnTo>
                  <a:lnTo>
                    <a:pt x="1713" y="4323"/>
                  </a:lnTo>
                  <a:cubicBezTo>
                    <a:pt x="1713" y="4004"/>
                    <a:pt x="1971" y="3747"/>
                    <a:pt x="2291" y="3747"/>
                  </a:cubicBezTo>
                  <a:cubicBezTo>
                    <a:pt x="2610" y="3747"/>
                    <a:pt x="2867" y="4004"/>
                    <a:pt x="2867" y="4323"/>
                  </a:cubicBezTo>
                  <a:lnTo>
                    <a:pt x="2867" y="9747"/>
                  </a:lnTo>
                  <a:lnTo>
                    <a:pt x="6649" y="9747"/>
                  </a:lnTo>
                  <a:lnTo>
                    <a:pt x="6649" y="4323"/>
                  </a:lnTo>
                  <a:cubicBezTo>
                    <a:pt x="6649" y="4004"/>
                    <a:pt x="6906" y="3747"/>
                    <a:pt x="7226" y="3747"/>
                  </a:cubicBezTo>
                  <a:cubicBezTo>
                    <a:pt x="7545" y="3747"/>
                    <a:pt x="7803" y="4004"/>
                    <a:pt x="7803" y="4323"/>
                  </a:cubicBezTo>
                  <a:lnTo>
                    <a:pt x="7803" y="9747"/>
                  </a:lnTo>
                  <a:lnTo>
                    <a:pt x="7963" y="9747"/>
                  </a:lnTo>
                  <a:cubicBezTo>
                    <a:pt x="8451" y="9747"/>
                    <a:pt x="8899" y="9934"/>
                    <a:pt x="9236" y="10239"/>
                  </a:cubicBezTo>
                  <a:lnTo>
                    <a:pt x="9268" y="10155"/>
                  </a:lnTo>
                  <a:cubicBezTo>
                    <a:pt x="9303" y="10063"/>
                    <a:pt x="9356" y="9983"/>
                    <a:pt x="9428" y="9920"/>
                  </a:cubicBezTo>
                  <a:lnTo>
                    <a:pt x="9516" y="1643"/>
                  </a:lnTo>
                  <a:cubicBezTo>
                    <a:pt x="9516" y="888"/>
                    <a:pt x="8904" y="1"/>
                    <a:pt x="8149" y="1"/>
                  </a:cubicBezTo>
                  <a:close/>
                  <a:moveTo>
                    <a:pt x="488" y="22587"/>
                  </a:moveTo>
                  <a:lnTo>
                    <a:pt x="231" y="22964"/>
                  </a:lnTo>
                  <a:lnTo>
                    <a:pt x="275" y="27115"/>
                  </a:lnTo>
                  <a:cubicBezTo>
                    <a:pt x="275" y="27869"/>
                    <a:pt x="888" y="28481"/>
                    <a:pt x="1642" y="28481"/>
                  </a:cubicBezTo>
                  <a:lnTo>
                    <a:pt x="7873" y="28481"/>
                  </a:lnTo>
                  <a:cubicBezTo>
                    <a:pt x="8629" y="28481"/>
                    <a:pt x="9241" y="27869"/>
                    <a:pt x="9241" y="27115"/>
                  </a:cubicBezTo>
                  <a:lnTo>
                    <a:pt x="9285" y="22964"/>
                  </a:lnTo>
                  <a:lnTo>
                    <a:pt x="9028" y="22587"/>
                  </a:lnTo>
                  <a:cubicBezTo>
                    <a:pt x="8726" y="22792"/>
                    <a:pt x="8357" y="22915"/>
                    <a:pt x="7963" y="22915"/>
                  </a:cubicBezTo>
                  <a:lnTo>
                    <a:pt x="7803" y="22915"/>
                  </a:lnTo>
                  <a:lnTo>
                    <a:pt x="7803" y="26649"/>
                  </a:lnTo>
                  <a:cubicBezTo>
                    <a:pt x="7803" y="26969"/>
                    <a:pt x="7545" y="27225"/>
                    <a:pt x="7226" y="27225"/>
                  </a:cubicBezTo>
                  <a:cubicBezTo>
                    <a:pt x="6906" y="27225"/>
                    <a:pt x="6649" y="26969"/>
                    <a:pt x="6649" y="26649"/>
                  </a:cubicBezTo>
                  <a:lnTo>
                    <a:pt x="6649" y="22915"/>
                  </a:lnTo>
                  <a:lnTo>
                    <a:pt x="2867" y="22915"/>
                  </a:lnTo>
                  <a:lnTo>
                    <a:pt x="2867" y="26649"/>
                  </a:lnTo>
                  <a:cubicBezTo>
                    <a:pt x="2867" y="26969"/>
                    <a:pt x="2610" y="27225"/>
                    <a:pt x="2291" y="27225"/>
                  </a:cubicBezTo>
                  <a:cubicBezTo>
                    <a:pt x="1971" y="27225"/>
                    <a:pt x="1713" y="26969"/>
                    <a:pt x="1713" y="26649"/>
                  </a:cubicBezTo>
                  <a:lnTo>
                    <a:pt x="1713" y="22915"/>
                  </a:lnTo>
                  <a:lnTo>
                    <a:pt x="1558" y="22915"/>
                  </a:lnTo>
                  <a:cubicBezTo>
                    <a:pt x="1158" y="22915"/>
                    <a:pt x="794" y="22792"/>
                    <a:pt x="488" y="22587"/>
                  </a:cubicBezTo>
                  <a:close/>
                </a:path>
              </a:pathLst>
            </a:custGeom>
            <a:solidFill>
              <a:srgbClr val="A7C8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6"/>
            <p:cNvSpPr/>
            <p:nvPr/>
          </p:nvSpPr>
          <p:spPr>
            <a:xfrm>
              <a:off x="8593110" y="909806"/>
              <a:ext cx="68519" cy="1394066"/>
            </a:xfrm>
            <a:custGeom>
              <a:avLst/>
              <a:gdLst/>
              <a:ahLst/>
              <a:cxnLst/>
              <a:rect l="l" t="t" r="r" b="b"/>
              <a:pathLst>
                <a:path w="1154" h="23479" extrusionOk="0">
                  <a:moveTo>
                    <a:pt x="578" y="0"/>
                  </a:moveTo>
                  <a:cubicBezTo>
                    <a:pt x="258" y="0"/>
                    <a:pt x="0" y="257"/>
                    <a:pt x="0" y="576"/>
                  </a:cubicBezTo>
                  <a:lnTo>
                    <a:pt x="0" y="22902"/>
                  </a:lnTo>
                  <a:cubicBezTo>
                    <a:pt x="0" y="23222"/>
                    <a:pt x="258" y="23478"/>
                    <a:pt x="578" y="23478"/>
                  </a:cubicBezTo>
                  <a:cubicBezTo>
                    <a:pt x="897" y="23478"/>
                    <a:pt x="1154" y="23222"/>
                    <a:pt x="1154" y="22902"/>
                  </a:cubicBezTo>
                  <a:lnTo>
                    <a:pt x="1154" y="576"/>
                  </a:lnTo>
                  <a:cubicBezTo>
                    <a:pt x="1154" y="257"/>
                    <a:pt x="897" y="0"/>
                    <a:pt x="578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6"/>
            <p:cNvSpPr/>
            <p:nvPr/>
          </p:nvSpPr>
          <p:spPr>
            <a:xfrm>
              <a:off x="8886130" y="909806"/>
              <a:ext cx="68638" cy="1394066"/>
            </a:xfrm>
            <a:custGeom>
              <a:avLst/>
              <a:gdLst/>
              <a:ahLst/>
              <a:cxnLst/>
              <a:rect l="l" t="t" r="r" b="b"/>
              <a:pathLst>
                <a:path w="1156" h="23479" extrusionOk="0">
                  <a:moveTo>
                    <a:pt x="578" y="0"/>
                  </a:moveTo>
                  <a:cubicBezTo>
                    <a:pt x="258" y="0"/>
                    <a:pt x="1" y="257"/>
                    <a:pt x="1" y="576"/>
                  </a:cubicBezTo>
                  <a:lnTo>
                    <a:pt x="1" y="22902"/>
                  </a:lnTo>
                  <a:cubicBezTo>
                    <a:pt x="1" y="23222"/>
                    <a:pt x="258" y="23478"/>
                    <a:pt x="578" y="23478"/>
                  </a:cubicBezTo>
                  <a:cubicBezTo>
                    <a:pt x="897" y="23478"/>
                    <a:pt x="1155" y="23222"/>
                    <a:pt x="1155" y="22902"/>
                  </a:cubicBezTo>
                  <a:lnTo>
                    <a:pt x="1155" y="576"/>
                  </a:lnTo>
                  <a:cubicBezTo>
                    <a:pt x="1155" y="257"/>
                    <a:pt x="897" y="0"/>
                    <a:pt x="578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6"/>
            <p:cNvSpPr/>
            <p:nvPr/>
          </p:nvSpPr>
          <p:spPr>
            <a:xfrm>
              <a:off x="8471093" y="1266061"/>
              <a:ext cx="605625" cy="781909"/>
            </a:xfrm>
            <a:custGeom>
              <a:avLst/>
              <a:gdLst/>
              <a:ahLst/>
              <a:cxnLst/>
              <a:rect l="l" t="t" r="r" b="b"/>
              <a:pathLst>
                <a:path w="10200" h="13169" extrusionOk="0">
                  <a:moveTo>
                    <a:pt x="1900" y="0"/>
                  </a:moveTo>
                  <a:cubicBezTo>
                    <a:pt x="849" y="0"/>
                    <a:pt x="1" y="848"/>
                    <a:pt x="1" y="1895"/>
                  </a:cubicBezTo>
                  <a:lnTo>
                    <a:pt x="1" y="11269"/>
                  </a:lnTo>
                  <a:cubicBezTo>
                    <a:pt x="1" y="12316"/>
                    <a:pt x="849" y="13168"/>
                    <a:pt x="1900" y="13168"/>
                  </a:cubicBezTo>
                  <a:lnTo>
                    <a:pt x="8305" y="13168"/>
                  </a:lnTo>
                  <a:cubicBezTo>
                    <a:pt x="9352" y="13168"/>
                    <a:pt x="10200" y="12316"/>
                    <a:pt x="10200" y="11269"/>
                  </a:cubicBezTo>
                  <a:lnTo>
                    <a:pt x="10200" y="1895"/>
                  </a:lnTo>
                  <a:cubicBezTo>
                    <a:pt x="10200" y="848"/>
                    <a:pt x="9352" y="0"/>
                    <a:pt x="8305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6"/>
            <p:cNvSpPr/>
            <p:nvPr/>
          </p:nvSpPr>
          <p:spPr>
            <a:xfrm>
              <a:off x="8436061" y="1267783"/>
              <a:ext cx="201638" cy="423166"/>
            </a:xfrm>
            <a:custGeom>
              <a:avLst/>
              <a:gdLst/>
              <a:ahLst/>
              <a:cxnLst/>
              <a:rect l="l" t="t" r="r" b="b"/>
              <a:pathLst>
                <a:path w="3396" h="7127" extrusionOk="0">
                  <a:moveTo>
                    <a:pt x="643" y="0"/>
                  </a:moveTo>
                  <a:cubicBezTo>
                    <a:pt x="580" y="0"/>
                    <a:pt x="516" y="11"/>
                    <a:pt x="453" y="33"/>
                  </a:cubicBezTo>
                  <a:cubicBezTo>
                    <a:pt x="155" y="140"/>
                    <a:pt x="0" y="463"/>
                    <a:pt x="107" y="762"/>
                  </a:cubicBezTo>
                  <a:lnTo>
                    <a:pt x="2215" y="6744"/>
                  </a:lnTo>
                  <a:cubicBezTo>
                    <a:pt x="2299" y="6979"/>
                    <a:pt x="2521" y="7126"/>
                    <a:pt x="2752" y="7126"/>
                  </a:cubicBezTo>
                  <a:cubicBezTo>
                    <a:pt x="2818" y="7126"/>
                    <a:pt x="2881" y="7113"/>
                    <a:pt x="2943" y="7090"/>
                  </a:cubicBezTo>
                  <a:cubicBezTo>
                    <a:pt x="3240" y="6988"/>
                    <a:pt x="3395" y="6660"/>
                    <a:pt x="3289" y="6363"/>
                  </a:cubicBezTo>
                  <a:lnTo>
                    <a:pt x="1181" y="379"/>
                  </a:lnTo>
                  <a:cubicBezTo>
                    <a:pt x="1100" y="148"/>
                    <a:pt x="879" y="0"/>
                    <a:pt x="643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6"/>
            <p:cNvSpPr/>
            <p:nvPr/>
          </p:nvSpPr>
          <p:spPr>
            <a:xfrm>
              <a:off x="8427570" y="1834465"/>
              <a:ext cx="199322" cy="247297"/>
            </a:xfrm>
            <a:custGeom>
              <a:avLst/>
              <a:gdLst/>
              <a:ahLst/>
              <a:cxnLst/>
              <a:rect l="l" t="t" r="r" b="b"/>
              <a:pathLst>
                <a:path w="3357" h="4165" extrusionOk="0">
                  <a:moveTo>
                    <a:pt x="2709" y="0"/>
                  </a:moveTo>
                  <a:cubicBezTo>
                    <a:pt x="2526" y="0"/>
                    <a:pt x="2346" y="88"/>
                    <a:pt x="2238" y="250"/>
                  </a:cubicBezTo>
                  <a:lnTo>
                    <a:pt x="179" y="3272"/>
                  </a:lnTo>
                  <a:cubicBezTo>
                    <a:pt x="1" y="3534"/>
                    <a:pt x="72" y="3888"/>
                    <a:pt x="330" y="4066"/>
                  </a:cubicBezTo>
                  <a:cubicBezTo>
                    <a:pt x="427" y="4133"/>
                    <a:pt x="538" y="4164"/>
                    <a:pt x="649" y="4164"/>
                  </a:cubicBezTo>
                  <a:cubicBezTo>
                    <a:pt x="831" y="4164"/>
                    <a:pt x="1013" y="4075"/>
                    <a:pt x="1123" y="3915"/>
                  </a:cubicBezTo>
                  <a:lnTo>
                    <a:pt x="3179" y="893"/>
                  </a:lnTo>
                  <a:cubicBezTo>
                    <a:pt x="3356" y="631"/>
                    <a:pt x="3286" y="276"/>
                    <a:pt x="3028" y="98"/>
                  </a:cubicBezTo>
                  <a:cubicBezTo>
                    <a:pt x="2930" y="32"/>
                    <a:pt x="2819" y="0"/>
                    <a:pt x="2709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6"/>
            <p:cNvSpPr/>
            <p:nvPr/>
          </p:nvSpPr>
          <p:spPr>
            <a:xfrm>
              <a:off x="8416289" y="1716189"/>
              <a:ext cx="194513" cy="45066"/>
            </a:xfrm>
            <a:custGeom>
              <a:avLst/>
              <a:gdLst/>
              <a:ahLst/>
              <a:cxnLst/>
              <a:rect l="l" t="t" r="r" b="b"/>
              <a:pathLst>
                <a:path w="3276" h="759" extrusionOk="0">
                  <a:moveTo>
                    <a:pt x="381" y="0"/>
                  </a:moveTo>
                  <a:cubicBezTo>
                    <a:pt x="168" y="0"/>
                    <a:pt x="0" y="169"/>
                    <a:pt x="0" y="378"/>
                  </a:cubicBezTo>
                  <a:cubicBezTo>
                    <a:pt x="0" y="591"/>
                    <a:pt x="168" y="759"/>
                    <a:pt x="381" y="759"/>
                  </a:cubicBezTo>
                  <a:lnTo>
                    <a:pt x="2899" y="759"/>
                  </a:lnTo>
                  <a:cubicBezTo>
                    <a:pt x="3107" y="759"/>
                    <a:pt x="3276" y="591"/>
                    <a:pt x="3276" y="378"/>
                  </a:cubicBezTo>
                  <a:cubicBezTo>
                    <a:pt x="3276" y="169"/>
                    <a:pt x="3107" y="0"/>
                    <a:pt x="2899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6"/>
            <p:cNvSpPr/>
            <p:nvPr/>
          </p:nvSpPr>
          <p:spPr>
            <a:xfrm>
              <a:off x="8910118" y="1267783"/>
              <a:ext cx="201697" cy="423166"/>
            </a:xfrm>
            <a:custGeom>
              <a:avLst/>
              <a:gdLst/>
              <a:ahLst/>
              <a:cxnLst/>
              <a:rect l="l" t="t" r="r" b="b"/>
              <a:pathLst>
                <a:path w="3397" h="7127" extrusionOk="0">
                  <a:moveTo>
                    <a:pt x="2754" y="0"/>
                  </a:moveTo>
                  <a:cubicBezTo>
                    <a:pt x="2519" y="0"/>
                    <a:pt x="2300" y="148"/>
                    <a:pt x="2216" y="379"/>
                  </a:cubicBezTo>
                  <a:lnTo>
                    <a:pt x="107" y="6363"/>
                  </a:lnTo>
                  <a:cubicBezTo>
                    <a:pt x="0" y="6660"/>
                    <a:pt x="156" y="6988"/>
                    <a:pt x="453" y="7090"/>
                  </a:cubicBezTo>
                  <a:cubicBezTo>
                    <a:pt x="516" y="7113"/>
                    <a:pt x="582" y="7126"/>
                    <a:pt x="645" y="7126"/>
                  </a:cubicBezTo>
                  <a:cubicBezTo>
                    <a:pt x="879" y="7126"/>
                    <a:pt x="1097" y="6979"/>
                    <a:pt x="1182" y="6744"/>
                  </a:cubicBezTo>
                  <a:lnTo>
                    <a:pt x="3290" y="762"/>
                  </a:lnTo>
                  <a:cubicBezTo>
                    <a:pt x="3396" y="463"/>
                    <a:pt x="3241" y="140"/>
                    <a:pt x="2943" y="33"/>
                  </a:cubicBezTo>
                  <a:cubicBezTo>
                    <a:pt x="2881" y="11"/>
                    <a:pt x="2817" y="0"/>
                    <a:pt x="2754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6"/>
            <p:cNvSpPr/>
            <p:nvPr/>
          </p:nvSpPr>
          <p:spPr>
            <a:xfrm>
              <a:off x="8921162" y="1834465"/>
              <a:ext cx="199025" cy="247297"/>
            </a:xfrm>
            <a:custGeom>
              <a:avLst/>
              <a:gdLst/>
              <a:ahLst/>
              <a:cxnLst/>
              <a:rect l="l" t="t" r="r" b="b"/>
              <a:pathLst>
                <a:path w="3352" h="4165" extrusionOk="0">
                  <a:moveTo>
                    <a:pt x="644" y="0"/>
                  </a:moveTo>
                  <a:cubicBezTo>
                    <a:pt x="534" y="0"/>
                    <a:pt x="423" y="32"/>
                    <a:pt x="326" y="98"/>
                  </a:cubicBezTo>
                  <a:cubicBezTo>
                    <a:pt x="68" y="276"/>
                    <a:pt x="1" y="631"/>
                    <a:pt x="174" y="893"/>
                  </a:cubicBezTo>
                  <a:lnTo>
                    <a:pt x="2233" y="3915"/>
                  </a:lnTo>
                  <a:cubicBezTo>
                    <a:pt x="2340" y="4075"/>
                    <a:pt x="2522" y="4164"/>
                    <a:pt x="2704" y="4164"/>
                  </a:cubicBezTo>
                  <a:cubicBezTo>
                    <a:pt x="2815" y="4164"/>
                    <a:pt x="2926" y="4133"/>
                    <a:pt x="3024" y="4066"/>
                  </a:cubicBezTo>
                  <a:cubicBezTo>
                    <a:pt x="3286" y="3888"/>
                    <a:pt x="3352" y="3534"/>
                    <a:pt x="3175" y="3272"/>
                  </a:cubicBezTo>
                  <a:lnTo>
                    <a:pt x="1119" y="250"/>
                  </a:lnTo>
                  <a:cubicBezTo>
                    <a:pt x="1008" y="88"/>
                    <a:pt x="828" y="0"/>
                    <a:pt x="644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6"/>
            <p:cNvSpPr/>
            <p:nvPr/>
          </p:nvSpPr>
          <p:spPr>
            <a:xfrm>
              <a:off x="8936956" y="1716189"/>
              <a:ext cx="194572" cy="45066"/>
            </a:xfrm>
            <a:custGeom>
              <a:avLst/>
              <a:gdLst/>
              <a:ahLst/>
              <a:cxnLst/>
              <a:rect l="l" t="t" r="r" b="b"/>
              <a:pathLst>
                <a:path w="3277" h="759" extrusionOk="0">
                  <a:moveTo>
                    <a:pt x="379" y="0"/>
                  </a:moveTo>
                  <a:cubicBezTo>
                    <a:pt x="170" y="0"/>
                    <a:pt x="1" y="169"/>
                    <a:pt x="1" y="378"/>
                  </a:cubicBezTo>
                  <a:cubicBezTo>
                    <a:pt x="1" y="591"/>
                    <a:pt x="170" y="759"/>
                    <a:pt x="379" y="759"/>
                  </a:cubicBezTo>
                  <a:lnTo>
                    <a:pt x="2899" y="759"/>
                  </a:lnTo>
                  <a:cubicBezTo>
                    <a:pt x="3108" y="759"/>
                    <a:pt x="3276" y="591"/>
                    <a:pt x="3276" y="378"/>
                  </a:cubicBezTo>
                  <a:cubicBezTo>
                    <a:pt x="3276" y="169"/>
                    <a:pt x="3108" y="0"/>
                    <a:pt x="2899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6"/>
            <p:cNvSpPr/>
            <p:nvPr/>
          </p:nvSpPr>
          <p:spPr>
            <a:xfrm>
              <a:off x="8546441" y="1525355"/>
              <a:ext cx="454931" cy="398525"/>
            </a:xfrm>
            <a:custGeom>
              <a:avLst/>
              <a:gdLst/>
              <a:ahLst/>
              <a:cxnLst/>
              <a:rect l="l" t="t" r="r" b="b"/>
              <a:pathLst>
                <a:path w="7662" h="6712" extrusionOk="0">
                  <a:moveTo>
                    <a:pt x="0" y="1"/>
                  </a:moveTo>
                  <a:lnTo>
                    <a:pt x="0" y="6712"/>
                  </a:lnTo>
                  <a:lnTo>
                    <a:pt x="7661" y="6712"/>
                  </a:lnTo>
                  <a:lnTo>
                    <a:pt x="7661" y="1"/>
                  </a:ln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6"/>
            <p:cNvSpPr/>
            <p:nvPr/>
          </p:nvSpPr>
          <p:spPr>
            <a:xfrm>
              <a:off x="8592041" y="1565137"/>
              <a:ext cx="363731" cy="318963"/>
            </a:xfrm>
            <a:custGeom>
              <a:avLst/>
              <a:gdLst/>
              <a:ahLst/>
              <a:cxnLst/>
              <a:rect l="l" t="t" r="r" b="b"/>
              <a:pathLst>
                <a:path w="6126" h="5372" extrusionOk="0">
                  <a:moveTo>
                    <a:pt x="0" y="1"/>
                  </a:moveTo>
                  <a:lnTo>
                    <a:pt x="0" y="5371"/>
                  </a:lnTo>
                  <a:lnTo>
                    <a:pt x="6125" y="5371"/>
                  </a:lnTo>
                  <a:lnTo>
                    <a:pt x="6125" y="1"/>
                  </a:lnTo>
                  <a:close/>
                </a:path>
              </a:pathLst>
            </a:custGeom>
            <a:solidFill>
              <a:srgbClr val="A7C8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6"/>
            <p:cNvSpPr/>
            <p:nvPr/>
          </p:nvSpPr>
          <p:spPr>
            <a:xfrm>
              <a:off x="8562650" y="1296877"/>
              <a:ext cx="183053" cy="48034"/>
            </a:xfrm>
            <a:custGeom>
              <a:avLst/>
              <a:gdLst/>
              <a:ahLst/>
              <a:cxnLst/>
              <a:rect l="l" t="t" r="r" b="b"/>
              <a:pathLst>
                <a:path w="3083" h="809" extrusionOk="0">
                  <a:moveTo>
                    <a:pt x="1636" y="1"/>
                  </a:moveTo>
                  <a:cubicBezTo>
                    <a:pt x="1575" y="1"/>
                    <a:pt x="1512" y="2"/>
                    <a:pt x="1450" y="5"/>
                  </a:cubicBezTo>
                  <a:cubicBezTo>
                    <a:pt x="1037" y="22"/>
                    <a:pt x="598" y="120"/>
                    <a:pt x="305" y="325"/>
                  </a:cubicBezTo>
                  <a:cubicBezTo>
                    <a:pt x="233" y="373"/>
                    <a:pt x="171" y="432"/>
                    <a:pt x="127" y="489"/>
                  </a:cubicBezTo>
                  <a:cubicBezTo>
                    <a:pt x="79" y="542"/>
                    <a:pt x="47" y="604"/>
                    <a:pt x="30" y="653"/>
                  </a:cubicBezTo>
                  <a:cubicBezTo>
                    <a:pt x="0" y="751"/>
                    <a:pt x="15" y="804"/>
                    <a:pt x="12" y="808"/>
                  </a:cubicBezTo>
                  <a:lnTo>
                    <a:pt x="12" y="808"/>
                  </a:lnTo>
                  <a:cubicBezTo>
                    <a:pt x="15" y="806"/>
                    <a:pt x="27" y="797"/>
                    <a:pt x="43" y="782"/>
                  </a:cubicBezTo>
                  <a:cubicBezTo>
                    <a:pt x="56" y="764"/>
                    <a:pt x="87" y="741"/>
                    <a:pt x="122" y="719"/>
                  </a:cubicBezTo>
                  <a:cubicBezTo>
                    <a:pt x="159" y="698"/>
                    <a:pt x="202" y="680"/>
                    <a:pt x="256" y="662"/>
                  </a:cubicBezTo>
                  <a:cubicBezTo>
                    <a:pt x="309" y="649"/>
                    <a:pt x="366" y="635"/>
                    <a:pt x="438" y="626"/>
                  </a:cubicBezTo>
                  <a:cubicBezTo>
                    <a:pt x="704" y="591"/>
                    <a:pt x="1085" y="591"/>
                    <a:pt x="1476" y="573"/>
                  </a:cubicBezTo>
                  <a:cubicBezTo>
                    <a:pt x="1867" y="555"/>
                    <a:pt x="2271" y="516"/>
                    <a:pt x="2577" y="444"/>
                  </a:cubicBezTo>
                  <a:cubicBezTo>
                    <a:pt x="2728" y="409"/>
                    <a:pt x="2857" y="373"/>
                    <a:pt x="2945" y="338"/>
                  </a:cubicBezTo>
                  <a:cubicBezTo>
                    <a:pt x="3039" y="303"/>
                    <a:pt x="3083" y="272"/>
                    <a:pt x="3083" y="272"/>
                  </a:cubicBezTo>
                  <a:cubicBezTo>
                    <a:pt x="3083" y="272"/>
                    <a:pt x="3029" y="254"/>
                    <a:pt x="2941" y="223"/>
                  </a:cubicBezTo>
                  <a:cubicBezTo>
                    <a:pt x="2853" y="196"/>
                    <a:pt x="2728" y="156"/>
                    <a:pt x="2577" y="116"/>
                  </a:cubicBezTo>
                  <a:cubicBezTo>
                    <a:pt x="2324" y="52"/>
                    <a:pt x="1990" y="1"/>
                    <a:pt x="1636" y="1"/>
                  </a:cubicBezTo>
                  <a:close/>
                  <a:moveTo>
                    <a:pt x="12" y="808"/>
                  </a:moveTo>
                  <a:cubicBezTo>
                    <a:pt x="12" y="808"/>
                    <a:pt x="12" y="809"/>
                    <a:pt x="12" y="809"/>
                  </a:cubicBezTo>
                  <a:cubicBezTo>
                    <a:pt x="12" y="809"/>
                    <a:pt x="12" y="808"/>
                    <a:pt x="12" y="808"/>
                  </a:cubicBezTo>
                  <a:close/>
                </a:path>
              </a:pathLst>
            </a:custGeom>
            <a:solidFill>
              <a:srgbClr val="435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6"/>
            <p:cNvSpPr/>
            <p:nvPr/>
          </p:nvSpPr>
          <p:spPr>
            <a:xfrm>
              <a:off x="8328531" y="1401200"/>
              <a:ext cx="112813" cy="112931"/>
            </a:xfrm>
            <a:custGeom>
              <a:avLst/>
              <a:gdLst/>
              <a:ahLst/>
              <a:cxnLst/>
              <a:rect l="l" t="t" r="r" b="b"/>
              <a:pathLst>
                <a:path w="1900" h="1902" extrusionOk="0">
                  <a:moveTo>
                    <a:pt x="1900" y="1"/>
                  </a:moveTo>
                  <a:lnTo>
                    <a:pt x="1" y="1385"/>
                  </a:lnTo>
                  <a:lnTo>
                    <a:pt x="1" y="1901"/>
                  </a:lnTo>
                  <a:lnTo>
                    <a:pt x="1900" y="1741"/>
                  </a:lnTo>
                  <a:lnTo>
                    <a:pt x="1900" y="1"/>
                  </a:lnTo>
                  <a:close/>
                </a:path>
              </a:pathLst>
            </a:custGeom>
            <a:solidFill>
              <a:srgbClr val="6286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6"/>
            <p:cNvSpPr/>
            <p:nvPr/>
          </p:nvSpPr>
          <p:spPr>
            <a:xfrm>
              <a:off x="9106474" y="1401200"/>
              <a:ext cx="112813" cy="112931"/>
            </a:xfrm>
            <a:custGeom>
              <a:avLst/>
              <a:gdLst/>
              <a:ahLst/>
              <a:cxnLst/>
              <a:rect l="l" t="t" r="r" b="b"/>
              <a:pathLst>
                <a:path w="1900" h="1902" extrusionOk="0">
                  <a:moveTo>
                    <a:pt x="1" y="1"/>
                  </a:moveTo>
                  <a:lnTo>
                    <a:pt x="1" y="1741"/>
                  </a:lnTo>
                  <a:lnTo>
                    <a:pt x="1900" y="1901"/>
                  </a:lnTo>
                  <a:lnTo>
                    <a:pt x="1900" y="13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286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6"/>
            <p:cNvSpPr/>
            <p:nvPr/>
          </p:nvSpPr>
          <p:spPr>
            <a:xfrm>
              <a:off x="8415754" y="1563058"/>
              <a:ext cx="39603" cy="716062"/>
            </a:xfrm>
            <a:custGeom>
              <a:avLst/>
              <a:gdLst/>
              <a:ahLst/>
              <a:cxnLst/>
              <a:rect l="l" t="t" r="r" b="b"/>
              <a:pathLst>
                <a:path w="667" h="12060" extrusionOk="0">
                  <a:moveTo>
                    <a:pt x="209" y="1"/>
                  </a:moveTo>
                  <a:cubicBezTo>
                    <a:pt x="93" y="1"/>
                    <a:pt x="1" y="97"/>
                    <a:pt x="5" y="214"/>
                  </a:cubicBezTo>
                  <a:lnTo>
                    <a:pt x="58" y="2774"/>
                  </a:lnTo>
                  <a:cubicBezTo>
                    <a:pt x="120" y="2659"/>
                    <a:pt x="244" y="2579"/>
                    <a:pt x="390" y="2579"/>
                  </a:cubicBezTo>
                  <a:lnTo>
                    <a:pt x="470" y="2579"/>
                  </a:lnTo>
                  <a:lnTo>
                    <a:pt x="422" y="204"/>
                  </a:lnTo>
                  <a:cubicBezTo>
                    <a:pt x="422" y="89"/>
                    <a:pt x="324" y="1"/>
                    <a:pt x="214" y="1"/>
                  </a:cubicBezTo>
                  <a:close/>
                  <a:moveTo>
                    <a:pt x="62" y="3156"/>
                  </a:moveTo>
                  <a:lnTo>
                    <a:pt x="244" y="11851"/>
                  </a:lnTo>
                  <a:cubicBezTo>
                    <a:pt x="249" y="11966"/>
                    <a:pt x="342" y="12060"/>
                    <a:pt x="458" y="12060"/>
                  </a:cubicBezTo>
                  <a:lnTo>
                    <a:pt x="462" y="12060"/>
                  </a:lnTo>
                  <a:cubicBezTo>
                    <a:pt x="577" y="12054"/>
                    <a:pt x="666" y="11958"/>
                    <a:pt x="666" y="11841"/>
                  </a:cubicBezTo>
                  <a:lnTo>
                    <a:pt x="599" y="8678"/>
                  </a:lnTo>
                  <a:cubicBezTo>
                    <a:pt x="577" y="8664"/>
                    <a:pt x="550" y="8651"/>
                    <a:pt x="529" y="8637"/>
                  </a:cubicBezTo>
                  <a:cubicBezTo>
                    <a:pt x="271" y="8459"/>
                    <a:pt x="200" y="8105"/>
                    <a:pt x="378" y="7843"/>
                  </a:cubicBezTo>
                  <a:lnTo>
                    <a:pt x="577" y="7554"/>
                  </a:lnTo>
                  <a:lnTo>
                    <a:pt x="488" y="3338"/>
                  </a:lnTo>
                  <a:lnTo>
                    <a:pt x="390" y="3338"/>
                  </a:lnTo>
                  <a:cubicBezTo>
                    <a:pt x="253" y="3338"/>
                    <a:pt x="129" y="3262"/>
                    <a:pt x="62" y="3156"/>
                  </a:cubicBezTo>
                  <a:close/>
                </a:path>
              </a:pathLst>
            </a:custGeom>
            <a:solidFill>
              <a:srgbClr val="6D9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6"/>
            <p:cNvSpPr/>
            <p:nvPr/>
          </p:nvSpPr>
          <p:spPr>
            <a:xfrm>
              <a:off x="8427570" y="2011524"/>
              <a:ext cx="23809" cy="66797"/>
            </a:xfrm>
            <a:custGeom>
              <a:avLst/>
              <a:gdLst/>
              <a:ahLst/>
              <a:cxnLst/>
              <a:rect l="l" t="t" r="r" b="b"/>
              <a:pathLst>
                <a:path w="401" h="1125" extrusionOk="0">
                  <a:moveTo>
                    <a:pt x="378" y="1"/>
                  </a:moveTo>
                  <a:lnTo>
                    <a:pt x="179" y="290"/>
                  </a:lnTo>
                  <a:cubicBezTo>
                    <a:pt x="1" y="552"/>
                    <a:pt x="72" y="906"/>
                    <a:pt x="330" y="1084"/>
                  </a:cubicBezTo>
                  <a:cubicBezTo>
                    <a:pt x="351" y="1098"/>
                    <a:pt x="378" y="1111"/>
                    <a:pt x="400" y="1125"/>
                  </a:cubicBezTo>
                  <a:lnTo>
                    <a:pt x="378" y="1"/>
                  </a:lnTo>
                  <a:close/>
                </a:path>
              </a:pathLst>
            </a:custGeom>
            <a:solidFill>
              <a:srgbClr val="6D9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6"/>
            <p:cNvSpPr/>
            <p:nvPr/>
          </p:nvSpPr>
          <p:spPr>
            <a:xfrm>
              <a:off x="8419198" y="1716189"/>
              <a:ext cx="25591" cy="45066"/>
            </a:xfrm>
            <a:custGeom>
              <a:avLst/>
              <a:gdLst/>
              <a:ahLst/>
              <a:cxnLst/>
              <a:rect l="l" t="t" r="r" b="b"/>
              <a:pathLst>
                <a:path w="431" h="759" extrusionOk="0">
                  <a:moveTo>
                    <a:pt x="332" y="0"/>
                  </a:moveTo>
                  <a:cubicBezTo>
                    <a:pt x="186" y="0"/>
                    <a:pt x="62" y="80"/>
                    <a:pt x="0" y="195"/>
                  </a:cubicBezTo>
                  <a:lnTo>
                    <a:pt x="4" y="577"/>
                  </a:lnTo>
                  <a:cubicBezTo>
                    <a:pt x="71" y="683"/>
                    <a:pt x="195" y="759"/>
                    <a:pt x="332" y="759"/>
                  </a:cubicBezTo>
                  <a:lnTo>
                    <a:pt x="430" y="759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rgbClr val="6D9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6"/>
            <p:cNvSpPr/>
            <p:nvPr/>
          </p:nvSpPr>
          <p:spPr>
            <a:xfrm>
              <a:off x="9092521" y="1563058"/>
              <a:ext cx="39544" cy="716062"/>
            </a:xfrm>
            <a:custGeom>
              <a:avLst/>
              <a:gdLst/>
              <a:ahLst/>
              <a:cxnLst/>
              <a:rect l="l" t="t" r="r" b="b"/>
              <a:pathLst>
                <a:path w="666" h="12060" extrusionOk="0">
                  <a:moveTo>
                    <a:pt x="453" y="1"/>
                  </a:moveTo>
                  <a:cubicBezTo>
                    <a:pt x="342" y="1"/>
                    <a:pt x="244" y="89"/>
                    <a:pt x="244" y="204"/>
                  </a:cubicBezTo>
                  <a:lnTo>
                    <a:pt x="195" y="2579"/>
                  </a:lnTo>
                  <a:lnTo>
                    <a:pt x="279" y="2579"/>
                  </a:lnTo>
                  <a:cubicBezTo>
                    <a:pt x="422" y="2579"/>
                    <a:pt x="546" y="2659"/>
                    <a:pt x="609" y="2774"/>
                  </a:cubicBezTo>
                  <a:lnTo>
                    <a:pt x="662" y="214"/>
                  </a:lnTo>
                  <a:cubicBezTo>
                    <a:pt x="666" y="97"/>
                    <a:pt x="572" y="1"/>
                    <a:pt x="457" y="1"/>
                  </a:cubicBezTo>
                  <a:close/>
                  <a:moveTo>
                    <a:pt x="603" y="3156"/>
                  </a:moveTo>
                  <a:lnTo>
                    <a:pt x="603" y="3156"/>
                  </a:lnTo>
                  <a:cubicBezTo>
                    <a:pt x="537" y="3262"/>
                    <a:pt x="413" y="3338"/>
                    <a:pt x="279" y="3338"/>
                  </a:cubicBezTo>
                  <a:lnTo>
                    <a:pt x="177" y="3338"/>
                  </a:lnTo>
                  <a:lnTo>
                    <a:pt x="89" y="7554"/>
                  </a:lnTo>
                  <a:lnTo>
                    <a:pt x="289" y="7843"/>
                  </a:lnTo>
                  <a:cubicBezTo>
                    <a:pt x="466" y="8105"/>
                    <a:pt x="400" y="8459"/>
                    <a:pt x="138" y="8637"/>
                  </a:cubicBezTo>
                  <a:cubicBezTo>
                    <a:pt x="115" y="8651"/>
                    <a:pt x="89" y="8664"/>
                    <a:pt x="66" y="8678"/>
                  </a:cubicBezTo>
                  <a:lnTo>
                    <a:pt x="0" y="11841"/>
                  </a:lnTo>
                  <a:cubicBezTo>
                    <a:pt x="0" y="11958"/>
                    <a:pt x="89" y="12054"/>
                    <a:pt x="204" y="12060"/>
                  </a:cubicBezTo>
                  <a:lnTo>
                    <a:pt x="209" y="12060"/>
                  </a:lnTo>
                  <a:cubicBezTo>
                    <a:pt x="324" y="12060"/>
                    <a:pt x="417" y="11966"/>
                    <a:pt x="422" y="11851"/>
                  </a:cubicBezTo>
                  <a:lnTo>
                    <a:pt x="603" y="3156"/>
                  </a:lnTo>
                  <a:close/>
                </a:path>
              </a:pathLst>
            </a:custGeom>
            <a:solidFill>
              <a:srgbClr val="6D9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6"/>
            <p:cNvSpPr/>
            <p:nvPr/>
          </p:nvSpPr>
          <p:spPr>
            <a:xfrm>
              <a:off x="9096440" y="2011524"/>
              <a:ext cx="23750" cy="66797"/>
            </a:xfrm>
            <a:custGeom>
              <a:avLst/>
              <a:gdLst/>
              <a:ahLst/>
              <a:cxnLst/>
              <a:rect l="l" t="t" r="r" b="b"/>
              <a:pathLst>
                <a:path w="400" h="1125" extrusionOk="0">
                  <a:moveTo>
                    <a:pt x="23" y="1"/>
                  </a:moveTo>
                  <a:lnTo>
                    <a:pt x="0" y="1125"/>
                  </a:lnTo>
                  <a:cubicBezTo>
                    <a:pt x="23" y="1111"/>
                    <a:pt x="49" y="1098"/>
                    <a:pt x="72" y="1084"/>
                  </a:cubicBezTo>
                  <a:cubicBezTo>
                    <a:pt x="334" y="906"/>
                    <a:pt x="400" y="552"/>
                    <a:pt x="223" y="290"/>
                  </a:cubicBezTo>
                  <a:lnTo>
                    <a:pt x="23" y="1"/>
                  </a:lnTo>
                  <a:close/>
                </a:path>
              </a:pathLst>
            </a:custGeom>
            <a:solidFill>
              <a:srgbClr val="6D9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6"/>
            <p:cNvSpPr/>
            <p:nvPr/>
          </p:nvSpPr>
          <p:spPr>
            <a:xfrm>
              <a:off x="9103030" y="1716189"/>
              <a:ext cx="25650" cy="45066"/>
            </a:xfrm>
            <a:custGeom>
              <a:avLst/>
              <a:gdLst/>
              <a:ahLst/>
              <a:cxnLst/>
              <a:rect l="l" t="t" r="r" b="b"/>
              <a:pathLst>
                <a:path w="432" h="759" extrusionOk="0">
                  <a:moveTo>
                    <a:pt x="18" y="0"/>
                  </a:moveTo>
                  <a:lnTo>
                    <a:pt x="0" y="759"/>
                  </a:lnTo>
                  <a:lnTo>
                    <a:pt x="102" y="759"/>
                  </a:lnTo>
                  <a:cubicBezTo>
                    <a:pt x="236" y="759"/>
                    <a:pt x="360" y="683"/>
                    <a:pt x="426" y="577"/>
                  </a:cubicBezTo>
                  <a:lnTo>
                    <a:pt x="432" y="195"/>
                  </a:lnTo>
                  <a:cubicBezTo>
                    <a:pt x="369" y="80"/>
                    <a:pt x="245" y="0"/>
                    <a:pt x="102" y="0"/>
                  </a:cubicBezTo>
                  <a:close/>
                </a:path>
              </a:pathLst>
            </a:custGeom>
            <a:solidFill>
              <a:srgbClr val="6D9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6"/>
            <p:cNvSpPr/>
            <p:nvPr/>
          </p:nvSpPr>
          <p:spPr>
            <a:xfrm>
              <a:off x="8363326" y="585912"/>
              <a:ext cx="139175" cy="126053"/>
            </a:xfrm>
            <a:custGeom>
              <a:avLst/>
              <a:gdLst/>
              <a:ahLst/>
              <a:cxnLst/>
              <a:rect l="l" t="t" r="r" b="b"/>
              <a:pathLst>
                <a:path w="2344" h="2123" extrusionOk="0">
                  <a:moveTo>
                    <a:pt x="1799" y="0"/>
                  </a:moveTo>
                  <a:cubicBezTo>
                    <a:pt x="1478" y="0"/>
                    <a:pt x="1071" y="426"/>
                    <a:pt x="816" y="652"/>
                  </a:cubicBezTo>
                  <a:cubicBezTo>
                    <a:pt x="378" y="1043"/>
                    <a:pt x="0" y="1553"/>
                    <a:pt x="470" y="1971"/>
                  </a:cubicBezTo>
                  <a:cubicBezTo>
                    <a:pt x="592" y="2078"/>
                    <a:pt x="714" y="2123"/>
                    <a:pt x="833" y="2123"/>
                  </a:cubicBezTo>
                  <a:cubicBezTo>
                    <a:pt x="1277" y="2123"/>
                    <a:pt x="1682" y="1493"/>
                    <a:pt x="1913" y="1088"/>
                  </a:cubicBezTo>
                  <a:cubicBezTo>
                    <a:pt x="2126" y="719"/>
                    <a:pt x="2344" y="369"/>
                    <a:pt x="2011" y="80"/>
                  </a:cubicBezTo>
                  <a:cubicBezTo>
                    <a:pt x="1947" y="24"/>
                    <a:pt x="1875" y="0"/>
                    <a:pt x="1799" y="0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6"/>
            <p:cNvSpPr/>
            <p:nvPr/>
          </p:nvSpPr>
          <p:spPr>
            <a:xfrm>
              <a:off x="8384879" y="614115"/>
              <a:ext cx="76772" cy="69469"/>
            </a:xfrm>
            <a:custGeom>
              <a:avLst/>
              <a:gdLst/>
              <a:ahLst/>
              <a:cxnLst/>
              <a:rect l="l" t="t" r="r" b="b"/>
              <a:pathLst>
                <a:path w="1293" h="1170" extrusionOk="0">
                  <a:moveTo>
                    <a:pt x="994" y="1"/>
                  </a:moveTo>
                  <a:cubicBezTo>
                    <a:pt x="816" y="1"/>
                    <a:pt x="594" y="237"/>
                    <a:pt x="453" y="359"/>
                  </a:cubicBezTo>
                  <a:cubicBezTo>
                    <a:pt x="210" y="576"/>
                    <a:pt x="1" y="857"/>
                    <a:pt x="263" y="1087"/>
                  </a:cubicBezTo>
                  <a:cubicBezTo>
                    <a:pt x="329" y="1145"/>
                    <a:pt x="396" y="1169"/>
                    <a:pt x="461" y="1169"/>
                  </a:cubicBezTo>
                  <a:cubicBezTo>
                    <a:pt x="704" y="1169"/>
                    <a:pt x="928" y="823"/>
                    <a:pt x="1057" y="599"/>
                  </a:cubicBezTo>
                  <a:cubicBezTo>
                    <a:pt x="1172" y="400"/>
                    <a:pt x="1293" y="204"/>
                    <a:pt x="1111" y="44"/>
                  </a:cubicBezTo>
                  <a:cubicBezTo>
                    <a:pt x="1075" y="14"/>
                    <a:pt x="1036" y="1"/>
                    <a:pt x="994" y="1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6"/>
            <p:cNvSpPr/>
            <p:nvPr/>
          </p:nvSpPr>
          <p:spPr>
            <a:xfrm>
              <a:off x="9045317" y="585912"/>
              <a:ext cx="139234" cy="126053"/>
            </a:xfrm>
            <a:custGeom>
              <a:avLst/>
              <a:gdLst/>
              <a:ahLst/>
              <a:cxnLst/>
              <a:rect l="l" t="t" r="r" b="b"/>
              <a:pathLst>
                <a:path w="2345" h="2123" extrusionOk="0">
                  <a:moveTo>
                    <a:pt x="546" y="0"/>
                  </a:moveTo>
                  <a:cubicBezTo>
                    <a:pt x="470" y="0"/>
                    <a:pt x="398" y="24"/>
                    <a:pt x="333" y="80"/>
                  </a:cubicBezTo>
                  <a:cubicBezTo>
                    <a:pt x="1" y="369"/>
                    <a:pt x="218" y="719"/>
                    <a:pt x="431" y="1088"/>
                  </a:cubicBezTo>
                  <a:cubicBezTo>
                    <a:pt x="662" y="1493"/>
                    <a:pt x="1067" y="2123"/>
                    <a:pt x="1511" y="2123"/>
                  </a:cubicBezTo>
                  <a:cubicBezTo>
                    <a:pt x="1630" y="2123"/>
                    <a:pt x="1751" y="2078"/>
                    <a:pt x="1873" y="1971"/>
                  </a:cubicBezTo>
                  <a:cubicBezTo>
                    <a:pt x="2344" y="1553"/>
                    <a:pt x="1967" y="1043"/>
                    <a:pt x="1527" y="652"/>
                  </a:cubicBezTo>
                  <a:cubicBezTo>
                    <a:pt x="1272" y="426"/>
                    <a:pt x="869" y="0"/>
                    <a:pt x="546" y="0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6"/>
            <p:cNvSpPr/>
            <p:nvPr/>
          </p:nvSpPr>
          <p:spPr>
            <a:xfrm>
              <a:off x="9086168" y="614115"/>
              <a:ext cx="76713" cy="69469"/>
            </a:xfrm>
            <a:custGeom>
              <a:avLst/>
              <a:gdLst/>
              <a:ahLst/>
              <a:cxnLst/>
              <a:rect l="l" t="t" r="r" b="b"/>
              <a:pathLst>
                <a:path w="1292" h="1170" extrusionOk="0">
                  <a:moveTo>
                    <a:pt x="299" y="1"/>
                  </a:moveTo>
                  <a:cubicBezTo>
                    <a:pt x="258" y="1"/>
                    <a:pt x="218" y="14"/>
                    <a:pt x="183" y="44"/>
                  </a:cubicBezTo>
                  <a:cubicBezTo>
                    <a:pt x="1" y="204"/>
                    <a:pt x="120" y="400"/>
                    <a:pt x="236" y="599"/>
                  </a:cubicBezTo>
                  <a:cubicBezTo>
                    <a:pt x="366" y="823"/>
                    <a:pt x="589" y="1169"/>
                    <a:pt x="833" y="1169"/>
                  </a:cubicBezTo>
                  <a:cubicBezTo>
                    <a:pt x="897" y="1169"/>
                    <a:pt x="964" y="1145"/>
                    <a:pt x="1030" y="1087"/>
                  </a:cubicBezTo>
                  <a:cubicBezTo>
                    <a:pt x="1292" y="857"/>
                    <a:pt x="1083" y="576"/>
                    <a:pt x="839" y="359"/>
                  </a:cubicBezTo>
                  <a:cubicBezTo>
                    <a:pt x="699" y="237"/>
                    <a:pt x="478" y="1"/>
                    <a:pt x="299" y="1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6"/>
            <p:cNvSpPr/>
            <p:nvPr/>
          </p:nvSpPr>
          <p:spPr>
            <a:xfrm>
              <a:off x="7519475" y="2438495"/>
              <a:ext cx="62463" cy="111566"/>
            </a:xfrm>
            <a:custGeom>
              <a:avLst/>
              <a:gdLst/>
              <a:ahLst/>
              <a:cxnLst/>
              <a:rect l="l" t="t" r="r" b="b"/>
              <a:pathLst>
                <a:path w="1052" h="1879" extrusionOk="0">
                  <a:moveTo>
                    <a:pt x="525" y="0"/>
                  </a:moveTo>
                  <a:cubicBezTo>
                    <a:pt x="236" y="0"/>
                    <a:pt x="0" y="236"/>
                    <a:pt x="0" y="524"/>
                  </a:cubicBezTo>
                  <a:lnTo>
                    <a:pt x="0" y="1354"/>
                  </a:lnTo>
                  <a:cubicBezTo>
                    <a:pt x="0" y="1643"/>
                    <a:pt x="236" y="1878"/>
                    <a:pt x="525" y="1878"/>
                  </a:cubicBezTo>
                  <a:cubicBezTo>
                    <a:pt x="818" y="1878"/>
                    <a:pt x="1052" y="1643"/>
                    <a:pt x="1052" y="1354"/>
                  </a:cubicBezTo>
                  <a:lnTo>
                    <a:pt x="1052" y="524"/>
                  </a:lnTo>
                  <a:cubicBezTo>
                    <a:pt x="1052" y="236"/>
                    <a:pt x="818" y="0"/>
                    <a:pt x="525" y="0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6"/>
            <p:cNvSpPr/>
            <p:nvPr/>
          </p:nvSpPr>
          <p:spPr>
            <a:xfrm>
              <a:off x="6971852" y="2438495"/>
              <a:ext cx="62284" cy="111566"/>
            </a:xfrm>
            <a:custGeom>
              <a:avLst/>
              <a:gdLst/>
              <a:ahLst/>
              <a:cxnLst/>
              <a:rect l="l" t="t" r="r" b="b"/>
              <a:pathLst>
                <a:path w="1049" h="1879" extrusionOk="0">
                  <a:moveTo>
                    <a:pt x="524" y="0"/>
                  </a:moveTo>
                  <a:cubicBezTo>
                    <a:pt x="235" y="0"/>
                    <a:pt x="1" y="236"/>
                    <a:pt x="1" y="524"/>
                  </a:cubicBezTo>
                  <a:lnTo>
                    <a:pt x="1" y="1354"/>
                  </a:lnTo>
                  <a:cubicBezTo>
                    <a:pt x="1" y="1643"/>
                    <a:pt x="235" y="1878"/>
                    <a:pt x="524" y="1878"/>
                  </a:cubicBezTo>
                  <a:cubicBezTo>
                    <a:pt x="813" y="1878"/>
                    <a:pt x="1048" y="1643"/>
                    <a:pt x="1048" y="1354"/>
                  </a:cubicBezTo>
                  <a:lnTo>
                    <a:pt x="1048" y="524"/>
                  </a:lnTo>
                  <a:cubicBezTo>
                    <a:pt x="1048" y="236"/>
                    <a:pt x="813" y="0"/>
                    <a:pt x="524" y="0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6"/>
            <p:cNvSpPr/>
            <p:nvPr/>
          </p:nvSpPr>
          <p:spPr>
            <a:xfrm>
              <a:off x="7638346" y="1951198"/>
              <a:ext cx="106459" cy="365572"/>
            </a:xfrm>
            <a:custGeom>
              <a:avLst/>
              <a:gdLst/>
              <a:ahLst/>
              <a:cxnLst/>
              <a:rect l="l" t="t" r="r" b="b"/>
              <a:pathLst>
                <a:path w="1793" h="6157" extrusionOk="0">
                  <a:moveTo>
                    <a:pt x="897" y="1"/>
                  </a:moveTo>
                  <a:cubicBezTo>
                    <a:pt x="399" y="1"/>
                    <a:pt x="0" y="396"/>
                    <a:pt x="0" y="889"/>
                  </a:cubicBezTo>
                  <a:lnTo>
                    <a:pt x="0" y="5265"/>
                  </a:lnTo>
                  <a:cubicBezTo>
                    <a:pt x="0" y="5757"/>
                    <a:pt x="399" y="6157"/>
                    <a:pt x="897" y="6157"/>
                  </a:cubicBezTo>
                  <a:cubicBezTo>
                    <a:pt x="1393" y="6157"/>
                    <a:pt x="1793" y="5757"/>
                    <a:pt x="1793" y="5265"/>
                  </a:cubicBezTo>
                  <a:lnTo>
                    <a:pt x="1793" y="889"/>
                  </a:lnTo>
                  <a:cubicBezTo>
                    <a:pt x="1793" y="396"/>
                    <a:pt x="1393" y="1"/>
                    <a:pt x="897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6"/>
            <p:cNvSpPr/>
            <p:nvPr/>
          </p:nvSpPr>
          <p:spPr>
            <a:xfrm>
              <a:off x="7638346" y="1015139"/>
              <a:ext cx="106459" cy="365572"/>
            </a:xfrm>
            <a:custGeom>
              <a:avLst/>
              <a:gdLst/>
              <a:ahLst/>
              <a:cxnLst/>
              <a:rect l="l" t="t" r="r" b="b"/>
              <a:pathLst>
                <a:path w="1793" h="6157" extrusionOk="0">
                  <a:moveTo>
                    <a:pt x="897" y="1"/>
                  </a:moveTo>
                  <a:cubicBezTo>
                    <a:pt x="399" y="1"/>
                    <a:pt x="0" y="400"/>
                    <a:pt x="0" y="889"/>
                  </a:cubicBezTo>
                  <a:lnTo>
                    <a:pt x="0" y="5265"/>
                  </a:lnTo>
                  <a:cubicBezTo>
                    <a:pt x="0" y="5757"/>
                    <a:pt x="399" y="6156"/>
                    <a:pt x="897" y="6156"/>
                  </a:cubicBezTo>
                  <a:cubicBezTo>
                    <a:pt x="1393" y="6156"/>
                    <a:pt x="1793" y="5757"/>
                    <a:pt x="1793" y="5265"/>
                  </a:cubicBezTo>
                  <a:lnTo>
                    <a:pt x="1793" y="889"/>
                  </a:lnTo>
                  <a:cubicBezTo>
                    <a:pt x="1793" y="400"/>
                    <a:pt x="1393" y="1"/>
                    <a:pt x="897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6"/>
            <p:cNvSpPr/>
            <p:nvPr/>
          </p:nvSpPr>
          <p:spPr>
            <a:xfrm>
              <a:off x="6808687" y="1951198"/>
              <a:ext cx="106578" cy="365572"/>
            </a:xfrm>
            <a:custGeom>
              <a:avLst/>
              <a:gdLst/>
              <a:ahLst/>
              <a:cxnLst/>
              <a:rect l="l" t="t" r="r" b="b"/>
              <a:pathLst>
                <a:path w="1795" h="6157" extrusionOk="0">
                  <a:moveTo>
                    <a:pt x="898" y="1"/>
                  </a:moveTo>
                  <a:cubicBezTo>
                    <a:pt x="405" y="1"/>
                    <a:pt x="1" y="396"/>
                    <a:pt x="1" y="889"/>
                  </a:cubicBezTo>
                  <a:lnTo>
                    <a:pt x="1" y="5265"/>
                  </a:lnTo>
                  <a:cubicBezTo>
                    <a:pt x="1" y="5757"/>
                    <a:pt x="405" y="6157"/>
                    <a:pt x="898" y="6157"/>
                  </a:cubicBezTo>
                  <a:cubicBezTo>
                    <a:pt x="1395" y="6157"/>
                    <a:pt x="1794" y="5757"/>
                    <a:pt x="1794" y="5265"/>
                  </a:cubicBezTo>
                  <a:lnTo>
                    <a:pt x="1794" y="889"/>
                  </a:lnTo>
                  <a:cubicBezTo>
                    <a:pt x="1794" y="396"/>
                    <a:pt x="1395" y="1"/>
                    <a:pt x="898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6"/>
            <p:cNvSpPr/>
            <p:nvPr/>
          </p:nvSpPr>
          <p:spPr>
            <a:xfrm>
              <a:off x="6808687" y="1015139"/>
              <a:ext cx="106578" cy="365572"/>
            </a:xfrm>
            <a:custGeom>
              <a:avLst/>
              <a:gdLst/>
              <a:ahLst/>
              <a:cxnLst/>
              <a:rect l="l" t="t" r="r" b="b"/>
              <a:pathLst>
                <a:path w="1795" h="6157" extrusionOk="0">
                  <a:moveTo>
                    <a:pt x="898" y="1"/>
                  </a:moveTo>
                  <a:cubicBezTo>
                    <a:pt x="405" y="1"/>
                    <a:pt x="1" y="400"/>
                    <a:pt x="1" y="889"/>
                  </a:cubicBezTo>
                  <a:lnTo>
                    <a:pt x="1" y="5265"/>
                  </a:lnTo>
                  <a:cubicBezTo>
                    <a:pt x="1" y="5757"/>
                    <a:pt x="405" y="6156"/>
                    <a:pt x="898" y="6156"/>
                  </a:cubicBezTo>
                  <a:cubicBezTo>
                    <a:pt x="1395" y="6156"/>
                    <a:pt x="1794" y="5757"/>
                    <a:pt x="1794" y="5265"/>
                  </a:cubicBezTo>
                  <a:lnTo>
                    <a:pt x="1794" y="889"/>
                  </a:lnTo>
                  <a:cubicBezTo>
                    <a:pt x="1794" y="400"/>
                    <a:pt x="1395" y="1"/>
                    <a:pt x="898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6"/>
            <p:cNvSpPr/>
            <p:nvPr/>
          </p:nvSpPr>
          <p:spPr>
            <a:xfrm>
              <a:off x="6841878" y="522914"/>
              <a:ext cx="870022" cy="2019938"/>
            </a:xfrm>
            <a:custGeom>
              <a:avLst/>
              <a:gdLst/>
              <a:ahLst/>
              <a:cxnLst/>
              <a:rect l="l" t="t" r="r" b="b"/>
              <a:pathLst>
                <a:path w="14653" h="34020" extrusionOk="0">
                  <a:moveTo>
                    <a:pt x="7324" y="0"/>
                  </a:moveTo>
                  <a:cubicBezTo>
                    <a:pt x="3282" y="0"/>
                    <a:pt x="1" y="2139"/>
                    <a:pt x="1" y="6183"/>
                  </a:cubicBezTo>
                  <a:lnTo>
                    <a:pt x="1" y="29400"/>
                  </a:lnTo>
                  <a:cubicBezTo>
                    <a:pt x="1" y="33443"/>
                    <a:pt x="3282" y="34020"/>
                    <a:pt x="7324" y="34020"/>
                  </a:cubicBezTo>
                  <a:cubicBezTo>
                    <a:pt x="11372" y="34020"/>
                    <a:pt x="14653" y="33443"/>
                    <a:pt x="14653" y="29400"/>
                  </a:cubicBezTo>
                  <a:lnTo>
                    <a:pt x="14653" y="6183"/>
                  </a:lnTo>
                  <a:cubicBezTo>
                    <a:pt x="14653" y="2139"/>
                    <a:pt x="11372" y="0"/>
                    <a:pt x="7324" y="0"/>
                  </a:cubicBez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6"/>
            <p:cNvSpPr/>
            <p:nvPr/>
          </p:nvSpPr>
          <p:spPr>
            <a:xfrm>
              <a:off x="6963658" y="580093"/>
              <a:ext cx="626169" cy="271463"/>
            </a:xfrm>
            <a:custGeom>
              <a:avLst/>
              <a:gdLst/>
              <a:ahLst/>
              <a:cxnLst/>
              <a:rect l="l" t="t" r="r" b="b"/>
              <a:pathLst>
                <a:path w="10546" h="4572" extrusionOk="0">
                  <a:moveTo>
                    <a:pt x="5273" y="0"/>
                  </a:moveTo>
                  <a:cubicBezTo>
                    <a:pt x="2411" y="0"/>
                    <a:pt x="80" y="1491"/>
                    <a:pt x="0" y="4310"/>
                  </a:cubicBezTo>
                  <a:lnTo>
                    <a:pt x="112" y="4572"/>
                  </a:lnTo>
                  <a:cubicBezTo>
                    <a:pt x="476" y="4372"/>
                    <a:pt x="906" y="4252"/>
                    <a:pt x="1377" y="4252"/>
                  </a:cubicBezTo>
                  <a:lnTo>
                    <a:pt x="9175" y="4252"/>
                  </a:lnTo>
                  <a:cubicBezTo>
                    <a:pt x="9641" y="4252"/>
                    <a:pt x="10076" y="4372"/>
                    <a:pt x="10435" y="4572"/>
                  </a:cubicBezTo>
                  <a:lnTo>
                    <a:pt x="10546" y="4306"/>
                  </a:lnTo>
                  <a:cubicBezTo>
                    <a:pt x="10471" y="1491"/>
                    <a:pt x="8136" y="0"/>
                    <a:pt x="5273" y="0"/>
                  </a:cubicBezTo>
                  <a:close/>
                </a:path>
              </a:pathLst>
            </a:custGeom>
            <a:solidFill>
              <a:srgbClr val="7EA9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6"/>
            <p:cNvSpPr/>
            <p:nvPr/>
          </p:nvSpPr>
          <p:spPr>
            <a:xfrm>
              <a:off x="6910220" y="832558"/>
              <a:ext cx="733163" cy="446678"/>
            </a:xfrm>
            <a:custGeom>
              <a:avLst/>
              <a:gdLst/>
              <a:ahLst/>
              <a:cxnLst/>
              <a:rect l="l" t="t" r="r" b="b"/>
              <a:pathLst>
                <a:path w="12348" h="7523" extrusionOk="0">
                  <a:moveTo>
                    <a:pt x="2277" y="0"/>
                  </a:moveTo>
                  <a:cubicBezTo>
                    <a:pt x="1021" y="0"/>
                    <a:pt x="0" y="853"/>
                    <a:pt x="0" y="1900"/>
                  </a:cubicBezTo>
                  <a:lnTo>
                    <a:pt x="0" y="7523"/>
                  </a:lnTo>
                  <a:lnTo>
                    <a:pt x="12347" y="7523"/>
                  </a:lnTo>
                  <a:lnTo>
                    <a:pt x="12347" y="1900"/>
                  </a:lnTo>
                  <a:cubicBezTo>
                    <a:pt x="12347" y="853"/>
                    <a:pt x="11331" y="0"/>
                    <a:pt x="10075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6"/>
            <p:cNvSpPr/>
            <p:nvPr/>
          </p:nvSpPr>
          <p:spPr>
            <a:xfrm>
              <a:off x="6887241" y="798892"/>
              <a:ext cx="218025" cy="406897"/>
            </a:xfrm>
            <a:custGeom>
              <a:avLst/>
              <a:gdLst/>
              <a:ahLst/>
              <a:cxnLst/>
              <a:rect l="l" t="t" r="r" b="b"/>
              <a:pathLst>
                <a:path w="3672" h="6853" extrusionOk="0">
                  <a:moveTo>
                    <a:pt x="650" y="0"/>
                  </a:moveTo>
                  <a:cubicBezTo>
                    <a:pt x="577" y="0"/>
                    <a:pt x="503" y="14"/>
                    <a:pt x="431" y="43"/>
                  </a:cubicBezTo>
                  <a:cubicBezTo>
                    <a:pt x="142" y="164"/>
                    <a:pt x="1" y="496"/>
                    <a:pt x="125" y="789"/>
                  </a:cubicBezTo>
                  <a:lnTo>
                    <a:pt x="2500" y="6502"/>
                  </a:lnTo>
                  <a:cubicBezTo>
                    <a:pt x="2588" y="6723"/>
                    <a:pt x="2801" y="6852"/>
                    <a:pt x="3024" y="6852"/>
                  </a:cubicBezTo>
                  <a:cubicBezTo>
                    <a:pt x="3098" y="6852"/>
                    <a:pt x="3170" y="6838"/>
                    <a:pt x="3241" y="6812"/>
                  </a:cubicBezTo>
                  <a:cubicBezTo>
                    <a:pt x="3534" y="6688"/>
                    <a:pt x="3671" y="6355"/>
                    <a:pt x="3551" y="6066"/>
                  </a:cubicBezTo>
                  <a:lnTo>
                    <a:pt x="1177" y="350"/>
                  </a:lnTo>
                  <a:cubicBezTo>
                    <a:pt x="1087" y="132"/>
                    <a:pt x="874" y="0"/>
                    <a:pt x="650" y="0"/>
                  </a:cubicBez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6"/>
            <p:cNvSpPr/>
            <p:nvPr/>
          </p:nvSpPr>
          <p:spPr>
            <a:xfrm>
              <a:off x="6866697" y="1164350"/>
              <a:ext cx="208525" cy="45363"/>
            </a:xfrm>
            <a:custGeom>
              <a:avLst/>
              <a:gdLst/>
              <a:ahLst/>
              <a:cxnLst/>
              <a:rect l="l" t="t" r="r" b="b"/>
              <a:pathLst>
                <a:path w="3512" h="764" extrusionOk="0">
                  <a:moveTo>
                    <a:pt x="378" y="0"/>
                  </a:moveTo>
                  <a:cubicBezTo>
                    <a:pt x="169" y="0"/>
                    <a:pt x="0" y="173"/>
                    <a:pt x="0" y="382"/>
                  </a:cubicBezTo>
                  <a:cubicBezTo>
                    <a:pt x="0" y="591"/>
                    <a:pt x="169" y="763"/>
                    <a:pt x="378" y="763"/>
                  </a:cubicBezTo>
                  <a:lnTo>
                    <a:pt x="3134" y="763"/>
                  </a:lnTo>
                  <a:cubicBezTo>
                    <a:pt x="3343" y="763"/>
                    <a:pt x="3511" y="591"/>
                    <a:pt x="3511" y="382"/>
                  </a:cubicBezTo>
                  <a:cubicBezTo>
                    <a:pt x="3511" y="173"/>
                    <a:pt x="3343" y="0"/>
                    <a:pt x="3134" y="0"/>
                  </a:cubicBez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6"/>
            <p:cNvSpPr/>
            <p:nvPr/>
          </p:nvSpPr>
          <p:spPr>
            <a:xfrm>
              <a:off x="7448343" y="798892"/>
              <a:ext cx="217966" cy="406897"/>
            </a:xfrm>
            <a:custGeom>
              <a:avLst/>
              <a:gdLst/>
              <a:ahLst/>
              <a:cxnLst/>
              <a:rect l="l" t="t" r="r" b="b"/>
              <a:pathLst>
                <a:path w="3671" h="6853" extrusionOk="0">
                  <a:moveTo>
                    <a:pt x="3024" y="0"/>
                  </a:moveTo>
                  <a:cubicBezTo>
                    <a:pt x="2801" y="0"/>
                    <a:pt x="2589" y="132"/>
                    <a:pt x="2499" y="350"/>
                  </a:cubicBezTo>
                  <a:lnTo>
                    <a:pt x="125" y="6066"/>
                  </a:lnTo>
                  <a:cubicBezTo>
                    <a:pt x="0" y="6355"/>
                    <a:pt x="142" y="6688"/>
                    <a:pt x="430" y="6812"/>
                  </a:cubicBezTo>
                  <a:cubicBezTo>
                    <a:pt x="502" y="6838"/>
                    <a:pt x="577" y="6852"/>
                    <a:pt x="648" y="6852"/>
                  </a:cubicBezTo>
                  <a:cubicBezTo>
                    <a:pt x="875" y="6852"/>
                    <a:pt x="1083" y="6723"/>
                    <a:pt x="1176" y="6502"/>
                  </a:cubicBezTo>
                  <a:lnTo>
                    <a:pt x="3550" y="789"/>
                  </a:lnTo>
                  <a:cubicBezTo>
                    <a:pt x="3671" y="496"/>
                    <a:pt x="3533" y="164"/>
                    <a:pt x="3240" y="43"/>
                  </a:cubicBezTo>
                  <a:cubicBezTo>
                    <a:pt x="3170" y="14"/>
                    <a:pt x="3097" y="0"/>
                    <a:pt x="3024" y="0"/>
                  </a:cubicBez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6"/>
            <p:cNvSpPr/>
            <p:nvPr/>
          </p:nvSpPr>
          <p:spPr>
            <a:xfrm>
              <a:off x="7478387" y="1164350"/>
              <a:ext cx="208763" cy="45363"/>
            </a:xfrm>
            <a:custGeom>
              <a:avLst/>
              <a:gdLst/>
              <a:ahLst/>
              <a:cxnLst/>
              <a:rect l="l" t="t" r="r" b="b"/>
              <a:pathLst>
                <a:path w="3516" h="764" extrusionOk="0">
                  <a:moveTo>
                    <a:pt x="381" y="0"/>
                  </a:moveTo>
                  <a:cubicBezTo>
                    <a:pt x="168" y="0"/>
                    <a:pt x="0" y="173"/>
                    <a:pt x="0" y="382"/>
                  </a:cubicBezTo>
                  <a:cubicBezTo>
                    <a:pt x="0" y="591"/>
                    <a:pt x="168" y="763"/>
                    <a:pt x="381" y="763"/>
                  </a:cubicBezTo>
                  <a:lnTo>
                    <a:pt x="3134" y="763"/>
                  </a:lnTo>
                  <a:cubicBezTo>
                    <a:pt x="3342" y="763"/>
                    <a:pt x="3515" y="591"/>
                    <a:pt x="3515" y="382"/>
                  </a:cubicBezTo>
                  <a:cubicBezTo>
                    <a:pt x="3515" y="173"/>
                    <a:pt x="3342" y="0"/>
                    <a:pt x="3134" y="0"/>
                  </a:cubicBez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6"/>
            <p:cNvSpPr/>
            <p:nvPr/>
          </p:nvSpPr>
          <p:spPr>
            <a:xfrm>
              <a:off x="7006112" y="1032774"/>
              <a:ext cx="541381" cy="1349119"/>
            </a:xfrm>
            <a:custGeom>
              <a:avLst/>
              <a:gdLst/>
              <a:ahLst/>
              <a:cxnLst/>
              <a:rect l="l" t="t" r="r" b="b"/>
              <a:pathLst>
                <a:path w="9118" h="22722" extrusionOk="0">
                  <a:moveTo>
                    <a:pt x="0" y="1"/>
                  </a:moveTo>
                  <a:lnTo>
                    <a:pt x="0" y="22722"/>
                  </a:lnTo>
                  <a:lnTo>
                    <a:pt x="9117" y="22722"/>
                  </a:lnTo>
                  <a:lnTo>
                    <a:pt x="9117" y="1"/>
                  </a:ln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6"/>
            <p:cNvSpPr/>
            <p:nvPr/>
          </p:nvSpPr>
          <p:spPr>
            <a:xfrm>
              <a:off x="7060441" y="1088705"/>
              <a:ext cx="432963" cy="1265519"/>
            </a:xfrm>
            <a:custGeom>
              <a:avLst/>
              <a:gdLst/>
              <a:ahLst/>
              <a:cxnLst/>
              <a:rect l="l" t="t" r="r" b="b"/>
              <a:pathLst>
                <a:path w="7292" h="21314" extrusionOk="0">
                  <a:moveTo>
                    <a:pt x="0" y="0"/>
                  </a:moveTo>
                  <a:lnTo>
                    <a:pt x="0" y="21313"/>
                  </a:lnTo>
                  <a:lnTo>
                    <a:pt x="7292" y="21313"/>
                  </a:lnTo>
                  <a:lnTo>
                    <a:pt x="7292" y="0"/>
                  </a:lnTo>
                  <a:close/>
                </a:path>
              </a:pathLst>
            </a:custGeom>
            <a:solidFill>
              <a:srgbClr val="7EA9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6"/>
            <p:cNvSpPr/>
            <p:nvPr/>
          </p:nvSpPr>
          <p:spPr>
            <a:xfrm>
              <a:off x="7036156" y="859099"/>
              <a:ext cx="212503" cy="38594"/>
            </a:xfrm>
            <a:custGeom>
              <a:avLst/>
              <a:gdLst/>
              <a:ahLst/>
              <a:cxnLst/>
              <a:rect l="l" t="t" r="r" b="b"/>
              <a:pathLst>
                <a:path w="3579" h="650" extrusionOk="0">
                  <a:moveTo>
                    <a:pt x="1641" y="1"/>
                  </a:moveTo>
                  <a:cubicBezTo>
                    <a:pt x="1445" y="1"/>
                    <a:pt x="1251" y="13"/>
                    <a:pt x="1061" y="46"/>
                  </a:cubicBezTo>
                  <a:cubicBezTo>
                    <a:pt x="950" y="64"/>
                    <a:pt x="844" y="90"/>
                    <a:pt x="742" y="121"/>
                  </a:cubicBezTo>
                  <a:cubicBezTo>
                    <a:pt x="639" y="144"/>
                    <a:pt x="547" y="193"/>
                    <a:pt x="457" y="223"/>
                  </a:cubicBezTo>
                  <a:cubicBezTo>
                    <a:pt x="373" y="268"/>
                    <a:pt x="297" y="316"/>
                    <a:pt x="236" y="361"/>
                  </a:cubicBezTo>
                  <a:cubicBezTo>
                    <a:pt x="174" y="410"/>
                    <a:pt x="125" y="459"/>
                    <a:pt x="90" y="498"/>
                  </a:cubicBezTo>
                  <a:cubicBezTo>
                    <a:pt x="27" y="596"/>
                    <a:pt x="0" y="649"/>
                    <a:pt x="0" y="649"/>
                  </a:cubicBezTo>
                  <a:cubicBezTo>
                    <a:pt x="0" y="649"/>
                    <a:pt x="67" y="627"/>
                    <a:pt x="156" y="592"/>
                  </a:cubicBezTo>
                  <a:cubicBezTo>
                    <a:pt x="200" y="582"/>
                    <a:pt x="262" y="574"/>
                    <a:pt x="324" y="561"/>
                  </a:cubicBezTo>
                  <a:cubicBezTo>
                    <a:pt x="391" y="556"/>
                    <a:pt x="462" y="552"/>
                    <a:pt x="547" y="543"/>
                  </a:cubicBezTo>
                  <a:cubicBezTo>
                    <a:pt x="564" y="544"/>
                    <a:pt x="581" y="544"/>
                    <a:pt x="598" y="544"/>
                  </a:cubicBezTo>
                  <a:cubicBezTo>
                    <a:pt x="645" y="544"/>
                    <a:pt x="695" y="542"/>
                    <a:pt x="748" y="542"/>
                  </a:cubicBezTo>
                  <a:cubicBezTo>
                    <a:pt x="768" y="542"/>
                    <a:pt x="788" y="542"/>
                    <a:pt x="809" y="543"/>
                  </a:cubicBezTo>
                  <a:cubicBezTo>
                    <a:pt x="897" y="543"/>
                    <a:pt x="995" y="547"/>
                    <a:pt x="1102" y="552"/>
                  </a:cubicBezTo>
                  <a:cubicBezTo>
                    <a:pt x="1305" y="556"/>
                    <a:pt x="1528" y="561"/>
                    <a:pt x="1745" y="570"/>
                  </a:cubicBezTo>
                  <a:cubicBezTo>
                    <a:pt x="1857" y="572"/>
                    <a:pt x="1970" y="573"/>
                    <a:pt x="2082" y="573"/>
                  </a:cubicBezTo>
                  <a:cubicBezTo>
                    <a:pt x="2413" y="573"/>
                    <a:pt x="2735" y="561"/>
                    <a:pt x="2997" y="525"/>
                  </a:cubicBezTo>
                  <a:cubicBezTo>
                    <a:pt x="3169" y="503"/>
                    <a:pt x="3316" y="472"/>
                    <a:pt x="3423" y="445"/>
                  </a:cubicBezTo>
                  <a:cubicBezTo>
                    <a:pt x="3520" y="418"/>
                    <a:pt x="3578" y="396"/>
                    <a:pt x="3578" y="396"/>
                  </a:cubicBezTo>
                  <a:cubicBezTo>
                    <a:pt x="3578" y="396"/>
                    <a:pt x="3525" y="369"/>
                    <a:pt x="3423" y="334"/>
                  </a:cubicBezTo>
                  <a:cubicBezTo>
                    <a:pt x="3325" y="295"/>
                    <a:pt x="3192" y="250"/>
                    <a:pt x="3023" y="197"/>
                  </a:cubicBezTo>
                  <a:cubicBezTo>
                    <a:pt x="2854" y="148"/>
                    <a:pt x="2655" y="103"/>
                    <a:pt x="2442" y="68"/>
                  </a:cubicBezTo>
                  <a:cubicBezTo>
                    <a:pt x="2229" y="28"/>
                    <a:pt x="1993" y="6"/>
                    <a:pt x="1758" y="2"/>
                  </a:cubicBezTo>
                  <a:cubicBezTo>
                    <a:pt x="1719" y="1"/>
                    <a:pt x="1680" y="1"/>
                    <a:pt x="1641" y="1"/>
                  </a:cubicBezTo>
                  <a:close/>
                </a:path>
              </a:pathLst>
            </a:custGeom>
            <a:solidFill>
              <a:srgbClr val="435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6"/>
            <p:cNvSpPr/>
            <p:nvPr/>
          </p:nvSpPr>
          <p:spPr>
            <a:xfrm>
              <a:off x="6910220" y="1358034"/>
              <a:ext cx="95950" cy="996194"/>
            </a:xfrm>
            <a:custGeom>
              <a:avLst/>
              <a:gdLst/>
              <a:ahLst/>
              <a:cxnLst/>
              <a:rect l="l" t="t" r="r" b="b"/>
              <a:pathLst>
                <a:path w="1616" h="16778" extrusionOk="0">
                  <a:moveTo>
                    <a:pt x="0" y="0"/>
                  </a:moveTo>
                  <a:lnTo>
                    <a:pt x="0" y="16777"/>
                  </a:lnTo>
                  <a:lnTo>
                    <a:pt x="1615" y="16777"/>
                  </a:lnTo>
                  <a:lnTo>
                    <a:pt x="1615" y="0"/>
                  </a:lnTo>
                  <a:close/>
                </a:path>
              </a:pathLst>
            </a:custGeom>
            <a:solidFill>
              <a:srgbClr val="4D8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6"/>
            <p:cNvSpPr/>
            <p:nvPr/>
          </p:nvSpPr>
          <p:spPr>
            <a:xfrm>
              <a:off x="7547442" y="1350612"/>
              <a:ext cx="95950" cy="1003616"/>
            </a:xfrm>
            <a:custGeom>
              <a:avLst/>
              <a:gdLst/>
              <a:ahLst/>
              <a:cxnLst/>
              <a:rect l="l" t="t" r="r" b="b"/>
              <a:pathLst>
                <a:path w="1616" h="16903" extrusionOk="0">
                  <a:moveTo>
                    <a:pt x="0" y="1"/>
                  </a:moveTo>
                  <a:lnTo>
                    <a:pt x="0" y="16902"/>
                  </a:lnTo>
                  <a:lnTo>
                    <a:pt x="1615" y="16902"/>
                  </a:lnTo>
                  <a:lnTo>
                    <a:pt x="1615" y="1"/>
                  </a:lnTo>
                  <a:close/>
                </a:path>
              </a:pathLst>
            </a:custGeom>
            <a:solidFill>
              <a:srgbClr val="4D8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6"/>
            <p:cNvSpPr/>
            <p:nvPr/>
          </p:nvSpPr>
          <p:spPr>
            <a:xfrm>
              <a:off x="7049634" y="2406075"/>
              <a:ext cx="454338" cy="70419"/>
            </a:xfrm>
            <a:custGeom>
              <a:avLst/>
              <a:gdLst/>
              <a:ahLst/>
              <a:cxnLst/>
              <a:rect l="l" t="t" r="r" b="b"/>
              <a:pathLst>
                <a:path w="7652" h="1186" extrusionOk="0">
                  <a:moveTo>
                    <a:pt x="594" y="1"/>
                  </a:moveTo>
                  <a:cubicBezTo>
                    <a:pt x="266" y="1"/>
                    <a:pt x="0" y="267"/>
                    <a:pt x="0" y="595"/>
                  </a:cubicBezTo>
                  <a:cubicBezTo>
                    <a:pt x="0" y="919"/>
                    <a:pt x="266" y="1185"/>
                    <a:pt x="594" y="1185"/>
                  </a:cubicBezTo>
                  <a:lnTo>
                    <a:pt x="7061" y="1185"/>
                  </a:lnTo>
                  <a:cubicBezTo>
                    <a:pt x="7385" y="1185"/>
                    <a:pt x="7651" y="919"/>
                    <a:pt x="7651" y="595"/>
                  </a:cubicBezTo>
                  <a:cubicBezTo>
                    <a:pt x="7651" y="267"/>
                    <a:pt x="7385" y="1"/>
                    <a:pt x="7061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6"/>
            <p:cNvSpPr/>
            <p:nvPr/>
          </p:nvSpPr>
          <p:spPr>
            <a:xfrm>
              <a:off x="7259884" y="2369203"/>
              <a:ext cx="33784" cy="160016"/>
            </a:xfrm>
            <a:custGeom>
              <a:avLst/>
              <a:gdLst/>
              <a:ahLst/>
              <a:cxnLst/>
              <a:rect l="l" t="t" r="r" b="b"/>
              <a:pathLst>
                <a:path w="569" h="2695" extrusionOk="0">
                  <a:moveTo>
                    <a:pt x="1" y="1"/>
                  </a:moveTo>
                  <a:lnTo>
                    <a:pt x="1" y="2695"/>
                  </a:lnTo>
                  <a:lnTo>
                    <a:pt x="569" y="2695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6"/>
            <p:cNvSpPr/>
            <p:nvPr/>
          </p:nvSpPr>
          <p:spPr>
            <a:xfrm>
              <a:off x="6769142" y="945847"/>
              <a:ext cx="112931" cy="112872"/>
            </a:xfrm>
            <a:custGeom>
              <a:avLst/>
              <a:gdLst/>
              <a:ahLst/>
              <a:cxnLst/>
              <a:rect l="l" t="t" r="r" b="b"/>
              <a:pathLst>
                <a:path w="1902" h="1901" extrusionOk="0">
                  <a:moveTo>
                    <a:pt x="1901" y="0"/>
                  </a:moveTo>
                  <a:lnTo>
                    <a:pt x="1" y="1385"/>
                  </a:lnTo>
                  <a:lnTo>
                    <a:pt x="1" y="1901"/>
                  </a:lnTo>
                  <a:lnTo>
                    <a:pt x="1901" y="1741"/>
                  </a:lnTo>
                  <a:lnTo>
                    <a:pt x="1901" y="0"/>
                  </a:lnTo>
                  <a:close/>
                </a:path>
              </a:pathLst>
            </a:custGeom>
            <a:solidFill>
              <a:srgbClr val="4373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6"/>
            <p:cNvSpPr/>
            <p:nvPr/>
          </p:nvSpPr>
          <p:spPr>
            <a:xfrm>
              <a:off x="7671537" y="945847"/>
              <a:ext cx="112813" cy="112872"/>
            </a:xfrm>
            <a:custGeom>
              <a:avLst/>
              <a:gdLst/>
              <a:ahLst/>
              <a:cxnLst/>
              <a:rect l="l" t="t" r="r" b="b"/>
              <a:pathLst>
                <a:path w="1900" h="1901" extrusionOk="0">
                  <a:moveTo>
                    <a:pt x="0" y="0"/>
                  </a:moveTo>
                  <a:lnTo>
                    <a:pt x="0" y="1741"/>
                  </a:lnTo>
                  <a:lnTo>
                    <a:pt x="1900" y="1901"/>
                  </a:lnTo>
                  <a:lnTo>
                    <a:pt x="1900" y="1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73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6"/>
            <p:cNvSpPr/>
            <p:nvPr/>
          </p:nvSpPr>
          <p:spPr>
            <a:xfrm>
              <a:off x="6944183" y="1393897"/>
              <a:ext cx="24819" cy="924766"/>
            </a:xfrm>
            <a:custGeom>
              <a:avLst/>
              <a:gdLst/>
              <a:ahLst/>
              <a:cxnLst/>
              <a:rect l="l" t="t" r="r" b="b"/>
              <a:pathLst>
                <a:path w="418" h="15575" extrusionOk="0">
                  <a:moveTo>
                    <a:pt x="209" y="0"/>
                  </a:moveTo>
                  <a:cubicBezTo>
                    <a:pt x="94" y="0"/>
                    <a:pt x="0" y="93"/>
                    <a:pt x="0" y="209"/>
                  </a:cubicBezTo>
                  <a:lnTo>
                    <a:pt x="0" y="15366"/>
                  </a:lnTo>
                  <a:cubicBezTo>
                    <a:pt x="0" y="15481"/>
                    <a:pt x="94" y="15575"/>
                    <a:pt x="209" y="15575"/>
                  </a:cubicBezTo>
                  <a:cubicBezTo>
                    <a:pt x="324" y="15575"/>
                    <a:pt x="418" y="15481"/>
                    <a:pt x="418" y="15366"/>
                  </a:cubicBezTo>
                  <a:lnTo>
                    <a:pt x="418" y="209"/>
                  </a:lnTo>
                  <a:cubicBezTo>
                    <a:pt x="418" y="93"/>
                    <a:pt x="324" y="0"/>
                    <a:pt x="209" y="0"/>
                  </a:cubicBezTo>
                  <a:close/>
                </a:path>
              </a:pathLst>
            </a:custGeom>
            <a:solidFill>
              <a:srgbClr val="4373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6"/>
            <p:cNvSpPr/>
            <p:nvPr/>
          </p:nvSpPr>
          <p:spPr>
            <a:xfrm>
              <a:off x="7584551" y="1393897"/>
              <a:ext cx="25116" cy="924766"/>
            </a:xfrm>
            <a:custGeom>
              <a:avLst/>
              <a:gdLst/>
              <a:ahLst/>
              <a:cxnLst/>
              <a:rect l="l" t="t" r="r" b="b"/>
              <a:pathLst>
                <a:path w="423" h="15575" extrusionOk="0">
                  <a:moveTo>
                    <a:pt x="214" y="0"/>
                  </a:moveTo>
                  <a:cubicBezTo>
                    <a:pt x="99" y="0"/>
                    <a:pt x="1" y="93"/>
                    <a:pt x="1" y="209"/>
                  </a:cubicBezTo>
                  <a:lnTo>
                    <a:pt x="1" y="15366"/>
                  </a:lnTo>
                  <a:cubicBezTo>
                    <a:pt x="1" y="15481"/>
                    <a:pt x="99" y="15575"/>
                    <a:pt x="214" y="15575"/>
                  </a:cubicBezTo>
                  <a:cubicBezTo>
                    <a:pt x="329" y="15575"/>
                    <a:pt x="422" y="15481"/>
                    <a:pt x="422" y="15366"/>
                  </a:cubicBezTo>
                  <a:lnTo>
                    <a:pt x="422" y="209"/>
                  </a:lnTo>
                  <a:cubicBezTo>
                    <a:pt x="422" y="93"/>
                    <a:pt x="329" y="0"/>
                    <a:pt x="214" y="0"/>
                  </a:cubicBezTo>
                  <a:close/>
                </a:path>
              </a:pathLst>
            </a:custGeom>
            <a:solidFill>
              <a:srgbClr val="4373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6"/>
            <p:cNvSpPr/>
            <p:nvPr/>
          </p:nvSpPr>
          <p:spPr>
            <a:xfrm>
              <a:off x="6875425" y="587455"/>
              <a:ext cx="162628" cy="140659"/>
            </a:xfrm>
            <a:custGeom>
              <a:avLst/>
              <a:gdLst/>
              <a:ahLst/>
              <a:cxnLst/>
              <a:rect l="l" t="t" r="r" b="b"/>
              <a:pathLst>
                <a:path w="2739" h="2369" extrusionOk="0">
                  <a:moveTo>
                    <a:pt x="2058" y="1"/>
                  </a:moveTo>
                  <a:cubicBezTo>
                    <a:pt x="1688" y="1"/>
                    <a:pt x="1238" y="433"/>
                    <a:pt x="950" y="662"/>
                  </a:cubicBezTo>
                  <a:cubicBezTo>
                    <a:pt x="439" y="1066"/>
                    <a:pt x="0" y="1625"/>
                    <a:pt x="560" y="2154"/>
                  </a:cubicBezTo>
                  <a:cubicBezTo>
                    <a:pt x="720" y="2305"/>
                    <a:pt x="879" y="2368"/>
                    <a:pt x="1033" y="2368"/>
                  </a:cubicBezTo>
                  <a:cubicBezTo>
                    <a:pt x="1533" y="2368"/>
                    <a:pt x="1980" y="1709"/>
                    <a:pt x="2242" y="1279"/>
                  </a:cubicBezTo>
                  <a:cubicBezTo>
                    <a:pt x="2490" y="870"/>
                    <a:pt x="2738" y="489"/>
                    <a:pt x="2344" y="116"/>
                  </a:cubicBezTo>
                  <a:cubicBezTo>
                    <a:pt x="2259" y="34"/>
                    <a:pt x="2162" y="1"/>
                    <a:pt x="2058" y="1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6"/>
            <p:cNvSpPr/>
            <p:nvPr/>
          </p:nvSpPr>
          <p:spPr>
            <a:xfrm>
              <a:off x="6902560" y="619043"/>
              <a:ext cx="89597" cy="77484"/>
            </a:xfrm>
            <a:custGeom>
              <a:avLst/>
              <a:gdLst/>
              <a:ahLst/>
              <a:cxnLst/>
              <a:rect l="l" t="t" r="r" b="b"/>
              <a:pathLst>
                <a:path w="1509" h="1305" extrusionOk="0">
                  <a:moveTo>
                    <a:pt x="1134" y="0"/>
                  </a:moveTo>
                  <a:cubicBezTo>
                    <a:pt x="930" y="0"/>
                    <a:pt x="684" y="239"/>
                    <a:pt x="523" y="365"/>
                  </a:cubicBezTo>
                  <a:cubicBezTo>
                    <a:pt x="244" y="587"/>
                    <a:pt x="0" y="893"/>
                    <a:pt x="310" y="1186"/>
                  </a:cubicBezTo>
                  <a:cubicBezTo>
                    <a:pt x="398" y="1270"/>
                    <a:pt x="486" y="1304"/>
                    <a:pt x="571" y="1304"/>
                  </a:cubicBezTo>
                  <a:cubicBezTo>
                    <a:pt x="845" y="1304"/>
                    <a:pt x="1093" y="940"/>
                    <a:pt x="1238" y="702"/>
                  </a:cubicBezTo>
                  <a:cubicBezTo>
                    <a:pt x="1371" y="481"/>
                    <a:pt x="1509" y="272"/>
                    <a:pt x="1291" y="63"/>
                  </a:cubicBezTo>
                  <a:cubicBezTo>
                    <a:pt x="1244" y="19"/>
                    <a:pt x="1191" y="0"/>
                    <a:pt x="1134" y="0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6"/>
            <p:cNvSpPr/>
            <p:nvPr/>
          </p:nvSpPr>
          <p:spPr>
            <a:xfrm>
              <a:off x="7515497" y="587455"/>
              <a:ext cx="162688" cy="140659"/>
            </a:xfrm>
            <a:custGeom>
              <a:avLst/>
              <a:gdLst/>
              <a:ahLst/>
              <a:cxnLst/>
              <a:rect l="l" t="t" r="r" b="b"/>
              <a:pathLst>
                <a:path w="2740" h="2369" extrusionOk="0">
                  <a:moveTo>
                    <a:pt x="683" y="1"/>
                  </a:moveTo>
                  <a:cubicBezTo>
                    <a:pt x="579" y="1"/>
                    <a:pt x="482" y="34"/>
                    <a:pt x="396" y="116"/>
                  </a:cubicBezTo>
                  <a:cubicBezTo>
                    <a:pt x="0" y="489"/>
                    <a:pt x="254" y="870"/>
                    <a:pt x="498" y="1279"/>
                  </a:cubicBezTo>
                  <a:cubicBezTo>
                    <a:pt x="759" y="1709"/>
                    <a:pt x="1207" y="2368"/>
                    <a:pt x="1706" y="2368"/>
                  </a:cubicBezTo>
                  <a:cubicBezTo>
                    <a:pt x="1860" y="2368"/>
                    <a:pt x="2020" y="2305"/>
                    <a:pt x="2180" y="2154"/>
                  </a:cubicBezTo>
                  <a:cubicBezTo>
                    <a:pt x="2739" y="1625"/>
                    <a:pt x="2300" y="1066"/>
                    <a:pt x="1790" y="662"/>
                  </a:cubicBezTo>
                  <a:cubicBezTo>
                    <a:pt x="1502" y="433"/>
                    <a:pt x="1054" y="1"/>
                    <a:pt x="683" y="1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6"/>
            <p:cNvSpPr/>
            <p:nvPr/>
          </p:nvSpPr>
          <p:spPr>
            <a:xfrm>
              <a:off x="7561335" y="619043"/>
              <a:ext cx="89716" cy="77484"/>
            </a:xfrm>
            <a:custGeom>
              <a:avLst/>
              <a:gdLst/>
              <a:ahLst/>
              <a:cxnLst/>
              <a:rect l="l" t="t" r="r" b="b"/>
              <a:pathLst>
                <a:path w="1511" h="1305" extrusionOk="0">
                  <a:moveTo>
                    <a:pt x="376" y="0"/>
                  </a:moveTo>
                  <a:cubicBezTo>
                    <a:pt x="320" y="0"/>
                    <a:pt x="266" y="19"/>
                    <a:pt x="219" y="63"/>
                  </a:cubicBezTo>
                  <a:cubicBezTo>
                    <a:pt x="1" y="272"/>
                    <a:pt x="139" y="481"/>
                    <a:pt x="277" y="702"/>
                  </a:cubicBezTo>
                  <a:cubicBezTo>
                    <a:pt x="419" y="940"/>
                    <a:pt x="665" y="1304"/>
                    <a:pt x="939" y="1304"/>
                  </a:cubicBezTo>
                  <a:cubicBezTo>
                    <a:pt x="1024" y="1304"/>
                    <a:pt x="1111" y="1270"/>
                    <a:pt x="1199" y="1186"/>
                  </a:cubicBezTo>
                  <a:cubicBezTo>
                    <a:pt x="1510" y="893"/>
                    <a:pt x="1266" y="587"/>
                    <a:pt x="986" y="365"/>
                  </a:cubicBezTo>
                  <a:cubicBezTo>
                    <a:pt x="827" y="239"/>
                    <a:pt x="580" y="0"/>
                    <a:pt x="376" y="0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3" name="Google Shape;1113;p36"/>
          <p:cNvSpPr txBox="1">
            <a:spLocks noGrp="1"/>
          </p:cNvSpPr>
          <p:nvPr>
            <p:ph type="subTitle" idx="1"/>
          </p:nvPr>
        </p:nvSpPr>
        <p:spPr>
          <a:xfrm>
            <a:off x="3561117" y="1518538"/>
            <a:ext cx="20883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MEMPERCEPAT</a:t>
            </a:r>
            <a:endParaRPr/>
          </a:p>
        </p:txBody>
      </p:sp>
      <p:sp>
        <p:nvSpPr>
          <p:cNvPr id="1114" name="Google Shape;1114;p36"/>
          <p:cNvSpPr txBox="1">
            <a:spLocks noGrp="1"/>
          </p:cNvSpPr>
          <p:nvPr>
            <p:ph type="subTitle" idx="3"/>
          </p:nvPr>
        </p:nvSpPr>
        <p:spPr>
          <a:xfrm>
            <a:off x="829987" y="1518538"/>
            <a:ext cx="20883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MEMPERMUDAH</a:t>
            </a:r>
            <a:endParaRPr/>
          </a:p>
        </p:txBody>
      </p:sp>
      <p:sp>
        <p:nvSpPr>
          <p:cNvPr id="1115" name="Google Shape;1115;p36"/>
          <p:cNvSpPr txBox="1">
            <a:spLocks noGrp="1"/>
          </p:cNvSpPr>
          <p:nvPr>
            <p:ph type="subTitle" idx="5"/>
          </p:nvPr>
        </p:nvSpPr>
        <p:spPr>
          <a:xfrm>
            <a:off x="6308485" y="1518538"/>
            <a:ext cx="20883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MENGURANGI</a:t>
            </a:r>
            <a:endParaRPr/>
          </a:p>
        </p:txBody>
      </p:sp>
      <p:sp>
        <p:nvSpPr>
          <p:cNvPr id="1116" name="Google Shape;1116;p36"/>
          <p:cNvSpPr txBox="1">
            <a:spLocks noGrp="1"/>
          </p:cNvSpPr>
          <p:nvPr>
            <p:ph type="title"/>
          </p:nvPr>
        </p:nvSpPr>
        <p:spPr>
          <a:xfrm>
            <a:off x="829987" y="550387"/>
            <a:ext cx="2648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Keunggulan</a:t>
            </a:r>
            <a:endParaRPr dirty="0"/>
          </a:p>
        </p:txBody>
      </p:sp>
      <p:sp>
        <p:nvSpPr>
          <p:cNvPr id="1121" name="Google Shape;1121;p36"/>
          <p:cNvSpPr txBox="1">
            <a:spLocks noGrp="1"/>
          </p:cNvSpPr>
          <p:nvPr>
            <p:ph type="subTitle" idx="6"/>
          </p:nvPr>
        </p:nvSpPr>
        <p:spPr>
          <a:xfrm>
            <a:off x="6158325" y="2100225"/>
            <a:ext cx="2388600" cy="6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Kebutuhan tenaga kerja manusia dan kemungkinan terjadi kesalahan</a:t>
            </a:r>
            <a:endParaRPr dirty="0"/>
          </a:p>
        </p:txBody>
      </p:sp>
      <p:sp>
        <p:nvSpPr>
          <p:cNvPr id="1122" name="Google Shape;1122;p36"/>
          <p:cNvSpPr txBox="1">
            <a:spLocks noGrp="1"/>
          </p:cNvSpPr>
          <p:nvPr>
            <p:ph type="subTitle" idx="6"/>
          </p:nvPr>
        </p:nvSpPr>
        <p:spPr>
          <a:xfrm>
            <a:off x="831787" y="2100223"/>
            <a:ext cx="2084700" cy="6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Pengaturan tempat parkir bagi petugas</a:t>
            </a:r>
            <a:endParaRPr dirty="0"/>
          </a:p>
        </p:txBody>
      </p:sp>
      <p:sp>
        <p:nvSpPr>
          <p:cNvPr id="1123" name="Google Shape;1123;p36"/>
          <p:cNvSpPr txBox="1">
            <a:spLocks noGrp="1"/>
          </p:cNvSpPr>
          <p:nvPr>
            <p:ph type="subTitle" idx="6"/>
          </p:nvPr>
        </p:nvSpPr>
        <p:spPr>
          <a:xfrm>
            <a:off x="3571287" y="2100223"/>
            <a:ext cx="2084700" cy="6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Proses keluar-masuk di area parkir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38"/>
          <p:cNvSpPr txBox="1">
            <a:spLocks noGrp="1"/>
          </p:cNvSpPr>
          <p:nvPr>
            <p:ph type="title"/>
          </p:nvPr>
        </p:nvSpPr>
        <p:spPr>
          <a:xfrm>
            <a:off x="713250" y="547266"/>
            <a:ext cx="7717500" cy="4044300"/>
          </a:xfrm>
          <a:prstGeom prst="rect">
            <a:avLst/>
          </a:prstGeom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FLOWCHART</a:t>
            </a:r>
            <a:endParaRPr sz="3800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62F06D-7D21-4D92-B134-AC36A27130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8631"/>
          <a:stretch/>
        </p:blipFill>
        <p:spPr>
          <a:xfrm>
            <a:off x="-8626" y="474452"/>
            <a:ext cx="9159388" cy="406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37781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BF"/>
        </a:solidFill>
        <a:effectLst/>
      </p:bgPr>
    </p:bg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62F06D-7D21-4D92-B134-AC36A27130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524"/>
          <a:stretch/>
        </p:blipFill>
        <p:spPr>
          <a:xfrm>
            <a:off x="2296167" y="0"/>
            <a:ext cx="5235289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41"/>
          <p:cNvSpPr txBox="1">
            <a:spLocks noGrp="1"/>
          </p:cNvSpPr>
          <p:nvPr>
            <p:ph type="title"/>
          </p:nvPr>
        </p:nvSpPr>
        <p:spPr>
          <a:xfrm>
            <a:off x="713250" y="547266"/>
            <a:ext cx="7717500" cy="4044300"/>
          </a:xfrm>
          <a:prstGeom prst="rect">
            <a:avLst/>
          </a:prstGeom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PROGRAM E-PARKING</a:t>
            </a:r>
            <a:endParaRPr sz="3800" dirty="0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4" name="Google Shape;1184;p42"/>
          <p:cNvGrpSpPr/>
          <p:nvPr/>
        </p:nvGrpSpPr>
        <p:grpSpPr>
          <a:xfrm>
            <a:off x="5888474" y="516082"/>
            <a:ext cx="3254779" cy="4312950"/>
            <a:chOff x="6379286" y="552033"/>
            <a:chExt cx="2530145" cy="3352729"/>
          </a:xfrm>
        </p:grpSpPr>
        <p:sp>
          <p:nvSpPr>
            <p:cNvPr id="1185" name="Google Shape;1185;p42"/>
            <p:cNvSpPr/>
            <p:nvPr/>
          </p:nvSpPr>
          <p:spPr>
            <a:xfrm>
              <a:off x="6379286" y="1090241"/>
              <a:ext cx="1802731" cy="1653186"/>
            </a:xfrm>
            <a:custGeom>
              <a:avLst/>
              <a:gdLst/>
              <a:ahLst/>
              <a:cxnLst/>
              <a:rect l="l" t="t" r="r" b="b"/>
              <a:pathLst>
                <a:path w="9680" h="8877" extrusionOk="0">
                  <a:moveTo>
                    <a:pt x="8299" y="1"/>
                  </a:moveTo>
                  <a:lnTo>
                    <a:pt x="3075" y="1762"/>
                  </a:lnTo>
                  <a:cubicBezTo>
                    <a:pt x="3075" y="1762"/>
                    <a:pt x="1922" y="2153"/>
                    <a:pt x="1704" y="2682"/>
                  </a:cubicBezTo>
                  <a:cubicBezTo>
                    <a:pt x="1496" y="3209"/>
                    <a:pt x="1002" y="4456"/>
                    <a:pt x="656" y="4950"/>
                  </a:cubicBezTo>
                  <a:cubicBezTo>
                    <a:pt x="324" y="5446"/>
                    <a:pt x="0" y="6791"/>
                    <a:pt x="21" y="6951"/>
                  </a:cubicBezTo>
                  <a:cubicBezTo>
                    <a:pt x="44" y="7115"/>
                    <a:pt x="506" y="7941"/>
                    <a:pt x="1176" y="8402"/>
                  </a:cubicBezTo>
                  <a:cubicBezTo>
                    <a:pt x="1855" y="8877"/>
                    <a:pt x="1899" y="8842"/>
                    <a:pt x="2037" y="8842"/>
                  </a:cubicBezTo>
                  <a:cubicBezTo>
                    <a:pt x="2174" y="8850"/>
                    <a:pt x="2463" y="8588"/>
                    <a:pt x="2477" y="8482"/>
                  </a:cubicBezTo>
                  <a:cubicBezTo>
                    <a:pt x="2485" y="8393"/>
                    <a:pt x="2139" y="7715"/>
                    <a:pt x="2139" y="7715"/>
                  </a:cubicBezTo>
                  <a:lnTo>
                    <a:pt x="1402" y="6357"/>
                  </a:lnTo>
                  <a:lnTo>
                    <a:pt x="2131" y="5411"/>
                  </a:lnTo>
                  <a:cubicBezTo>
                    <a:pt x="2131" y="5411"/>
                    <a:pt x="2303" y="6943"/>
                    <a:pt x="2844" y="7404"/>
                  </a:cubicBezTo>
                  <a:cubicBezTo>
                    <a:pt x="3373" y="7875"/>
                    <a:pt x="4096" y="7976"/>
                    <a:pt x="4096" y="7976"/>
                  </a:cubicBezTo>
                  <a:cubicBezTo>
                    <a:pt x="4096" y="7976"/>
                    <a:pt x="4464" y="7772"/>
                    <a:pt x="4745" y="7435"/>
                  </a:cubicBezTo>
                  <a:cubicBezTo>
                    <a:pt x="5019" y="7102"/>
                    <a:pt x="5099" y="7000"/>
                    <a:pt x="5099" y="7000"/>
                  </a:cubicBezTo>
                  <a:cubicBezTo>
                    <a:pt x="5099" y="7000"/>
                    <a:pt x="5374" y="6906"/>
                    <a:pt x="5720" y="6689"/>
                  </a:cubicBezTo>
                  <a:cubicBezTo>
                    <a:pt x="6054" y="6458"/>
                    <a:pt x="6089" y="5961"/>
                    <a:pt x="6089" y="5961"/>
                  </a:cubicBezTo>
                  <a:cubicBezTo>
                    <a:pt x="6089" y="5961"/>
                    <a:pt x="7265" y="5468"/>
                    <a:pt x="8264" y="4594"/>
                  </a:cubicBezTo>
                  <a:cubicBezTo>
                    <a:pt x="9267" y="3706"/>
                    <a:pt x="9680" y="3223"/>
                    <a:pt x="9680" y="32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2"/>
            <p:cNvSpPr/>
            <p:nvPr/>
          </p:nvSpPr>
          <p:spPr>
            <a:xfrm>
              <a:off x="6379286" y="1090241"/>
              <a:ext cx="1603648" cy="1294688"/>
            </a:xfrm>
            <a:custGeom>
              <a:avLst/>
              <a:gdLst/>
              <a:ahLst/>
              <a:cxnLst/>
              <a:rect l="l" t="t" r="r" b="b"/>
              <a:pathLst>
                <a:path w="8611" h="6952" extrusionOk="0">
                  <a:moveTo>
                    <a:pt x="8299" y="1"/>
                  </a:moveTo>
                  <a:lnTo>
                    <a:pt x="3075" y="1762"/>
                  </a:lnTo>
                  <a:cubicBezTo>
                    <a:pt x="3075" y="1762"/>
                    <a:pt x="1922" y="2153"/>
                    <a:pt x="1704" y="2682"/>
                  </a:cubicBezTo>
                  <a:cubicBezTo>
                    <a:pt x="1496" y="3209"/>
                    <a:pt x="1002" y="4456"/>
                    <a:pt x="656" y="4950"/>
                  </a:cubicBezTo>
                  <a:cubicBezTo>
                    <a:pt x="324" y="5446"/>
                    <a:pt x="0" y="6791"/>
                    <a:pt x="21" y="6951"/>
                  </a:cubicBezTo>
                  <a:cubicBezTo>
                    <a:pt x="93" y="6437"/>
                    <a:pt x="554" y="5802"/>
                    <a:pt x="838" y="5224"/>
                  </a:cubicBezTo>
                  <a:cubicBezTo>
                    <a:pt x="1127" y="4661"/>
                    <a:pt x="1784" y="3742"/>
                    <a:pt x="2086" y="3121"/>
                  </a:cubicBezTo>
                  <a:cubicBezTo>
                    <a:pt x="2383" y="2500"/>
                    <a:pt x="8610" y="738"/>
                    <a:pt x="8610" y="738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2"/>
            <p:cNvSpPr/>
            <p:nvPr/>
          </p:nvSpPr>
          <p:spPr>
            <a:xfrm>
              <a:off x="6775959" y="1997002"/>
              <a:ext cx="574527" cy="578624"/>
            </a:xfrm>
            <a:custGeom>
              <a:avLst/>
              <a:gdLst/>
              <a:ahLst/>
              <a:cxnLst/>
              <a:rect l="l" t="t" r="r" b="b"/>
              <a:pathLst>
                <a:path w="3085" h="3107" extrusionOk="0">
                  <a:moveTo>
                    <a:pt x="1" y="542"/>
                  </a:moveTo>
                  <a:cubicBezTo>
                    <a:pt x="1" y="542"/>
                    <a:pt x="173" y="2074"/>
                    <a:pt x="714" y="2535"/>
                  </a:cubicBezTo>
                  <a:cubicBezTo>
                    <a:pt x="1243" y="3006"/>
                    <a:pt x="1966" y="3107"/>
                    <a:pt x="1966" y="3107"/>
                  </a:cubicBezTo>
                  <a:cubicBezTo>
                    <a:pt x="1966" y="3107"/>
                    <a:pt x="2334" y="2903"/>
                    <a:pt x="2615" y="2566"/>
                  </a:cubicBezTo>
                  <a:cubicBezTo>
                    <a:pt x="2889" y="2233"/>
                    <a:pt x="2969" y="2131"/>
                    <a:pt x="2969" y="2131"/>
                  </a:cubicBezTo>
                  <a:cubicBezTo>
                    <a:pt x="2969" y="2131"/>
                    <a:pt x="3084" y="1199"/>
                    <a:pt x="2508" y="635"/>
                  </a:cubicBezTo>
                  <a:cubicBezTo>
                    <a:pt x="1935" y="81"/>
                    <a:pt x="1496" y="1"/>
                    <a:pt x="1496" y="1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2"/>
            <p:cNvSpPr/>
            <p:nvPr/>
          </p:nvSpPr>
          <p:spPr>
            <a:xfrm>
              <a:off x="6885090" y="2198504"/>
              <a:ext cx="531694" cy="302069"/>
            </a:xfrm>
            <a:custGeom>
              <a:avLst/>
              <a:gdLst/>
              <a:ahLst/>
              <a:cxnLst/>
              <a:rect l="l" t="t" r="r" b="b"/>
              <a:pathLst>
                <a:path w="2855" h="1622" extrusionOk="0">
                  <a:moveTo>
                    <a:pt x="0" y="1324"/>
                  </a:moveTo>
                  <a:cubicBezTo>
                    <a:pt x="36" y="1369"/>
                    <a:pt x="80" y="1418"/>
                    <a:pt x="128" y="1453"/>
                  </a:cubicBezTo>
                  <a:cubicBezTo>
                    <a:pt x="195" y="1519"/>
                    <a:pt x="267" y="1577"/>
                    <a:pt x="347" y="1621"/>
                  </a:cubicBezTo>
                  <a:cubicBezTo>
                    <a:pt x="484" y="1533"/>
                    <a:pt x="670" y="1426"/>
                    <a:pt x="874" y="1324"/>
                  </a:cubicBezTo>
                  <a:cubicBezTo>
                    <a:pt x="1416" y="1035"/>
                    <a:pt x="2854" y="1"/>
                    <a:pt x="2854" y="1"/>
                  </a:cubicBezTo>
                  <a:cubicBezTo>
                    <a:pt x="2854" y="1"/>
                    <a:pt x="785" y="738"/>
                    <a:pt x="657" y="783"/>
                  </a:cubicBezTo>
                  <a:cubicBezTo>
                    <a:pt x="586" y="805"/>
                    <a:pt x="218" y="1058"/>
                    <a:pt x="0" y="1324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2"/>
            <p:cNvSpPr/>
            <p:nvPr/>
          </p:nvSpPr>
          <p:spPr>
            <a:xfrm>
              <a:off x="6688244" y="2415277"/>
              <a:ext cx="1065622" cy="827617"/>
            </a:xfrm>
            <a:custGeom>
              <a:avLst/>
              <a:gdLst/>
              <a:ahLst/>
              <a:cxnLst/>
              <a:rect l="l" t="t" r="r" b="b"/>
              <a:pathLst>
                <a:path w="5722" h="4444" extrusionOk="0">
                  <a:moveTo>
                    <a:pt x="595" y="999"/>
                  </a:moveTo>
                  <a:cubicBezTo>
                    <a:pt x="595" y="999"/>
                    <a:pt x="1" y="2002"/>
                    <a:pt x="759" y="2579"/>
                  </a:cubicBezTo>
                  <a:cubicBezTo>
                    <a:pt x="1531" y="3151"/>
                    <a:pt x="3268" y="4328"/>
                    <a:pt x="3889" y="4372"/>
                  </a:cubicBezTo>
                  <a:cubicBezTo>
                    <a:pt x="5030" y="4443"/>
                    <a:pt x="5722" y="3294"/>
                    <a:pt x="5122" y="2313"/>
                  </a:cubicBezTo>
                  <a:cubicBezTo>
                    <a:pt x="4790" y="1793"/>
                    <a:pt x="2934" y="803"/>
                    <a:pt x="2069" y="404"/>
                  </a:cubicBezTo>
                  <a:cubicBezTo>
                    <a:pt x="1208" y="0"/>
                    <a:pt x="595" y="999"/>
                    <a:pt x="595" y="999"/>
                  </a:cubicBezTo>
                  <a:close/>
                  <a:moveTo>
                    <a:pt x="1172" y="1345"/>
                  </a:moveTo>
                  <a:cubicBezTo>
                    <a:pt x="1150" y="1393"/>
                    <a:pt x="964" y="1807"/>
                    <a:pt x="1244" y="1762"/>
                  </a:cubicBezTo>
                  <a:cubicBezTo>
                    <a:pt x="1461" y="1727"/>
                    <a:pt x="1634" y="1416"/>
                    <a:pt x="1563" y="1221"/>
                  </a:cubicBezTo>
                  <a:cubicBezTo>
                    <a:pt x="1474" y="941"/>
                    <a:pt x="1208" y="1301"/>
                    <a:pt x="1172" y="1345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2"/>
            <p:cNvSpPr/>
            <p:nvPr/>
          </p:nvSpPr>
          <p:spPr>
            <a:xfrm>
              <a:off x="6898126" y="2554020"/>
              <a:ext cx="814395" cy="663174"/>
            </a:xfrm>
            <a:custGeom>
              <a:avLst/>
              <a:gdLst/>
              <a:ahLst/>
              <a:cxnLst/>
              <a:rect l="l" t="t" r="r" b="b"/>
              <a:pathLst>
                <a:path w="4373" h="3561" extrusionOk="0">
                  <a:moveTo>
                    <a:pt x="543" y="902"/>
                  </a:moveTo>
                  <a:cubicBezTo>
                    <a:pt x="543" y="902"/>
                    <a:pt x="1" y="1799"/>
                    <a:pt x="551" y="2238"/>
                  </a:cubicBezTo>
                  <a:cubicBezTo>
                    <a:pt x="1115" y="2672"/>
                    <a:pt x="2385" y="3561"/>
                    <a:pt x="2854" y="3547"/>
                  </a:cubicBezTo>
                  <a:cubicBezTo>
                    <a:pt x="3751" y="3524"/>
                    <a:pt x="4372" y="2491"/>
                    <a:pt x="3973" y="1705"/>
                  </a:cubicBezTo>
                  <a:cubicBezTo>
                    <a:pt x="3751" y="1279"/>
                    <a:pt x="2371" y="564"/>
                    <a:pt x="1727" y="281"/>
                  </a:cubicBezTo>
                  <a:cubicBezTo>
                    <a:pt x="1084" y="1"/>
                    <a:pt x="543" y="902"/>
                    <a:pt x="543" y="902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2"/>
            <p:cNvSpPr/>
            <p:nvPr/>
          </p:nvSpPr>
          <p:spPr>
            <a:xfrm>
              <a:off x="6898126" y="2721814"/>
              <a:ext cx="726865" cy="495378"/>
            </a:xfrm>
            <a:custGeom>
              <a:avLst/>
              <a:gdLst/>
              <a:ahLst/>
              <a:cxnLst/>
              <a:rect l="l" t="t" r="r" b="b"/>
              <a:pathLst>
                <a:path w="3903" h="2660" extrusionOk="0">
                  <a:moveTo>
                    <a:pt x="543" y="1"/>
                  </a:moveTo>
                  <a:cubicBezTo>
                    <a:pt x="543" y="1"/>
                    <a:pt x="1" y="898"/>
                    <a:pt x="551" y="1337"/>
                  </a:cubicBezTo>
                  <a:cubicBezTo>
                    <a:pt x="1115" y="1771"/>
                    <a:pt x="2385" y="2660"/>
                    <a:pt x="2854" y="2646"/>
                  </a:cubicBezTo>
                  <a:cubicBezTo>
                    <a:pt x="3303" y="2637"/>
                    <a:pt x="3685" y="2371"/>
                    <a:pt x="3903" y="2016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2"/>
            <p:cNvSpPr/>
            <p:nvPr/>
          </p:nvSpPr>
          <p:spPr>
            <a:xfrm>
              <a:off x="6992359" y="2644156"/>
              <a:ext cx="245082" cy="313429"/>
            </a:xfrm>
            <a:custGeom>
              <a:avLst/>
              <a:gdLst/>
              <a:ahLst/>
              <a:cxnLst/>
              <a:rect l="l" t="t" r="r" b="b"/>
              <a:pathLst>
                <a:path w="1316" h="1683" extrusionOk="0">
                  <a:moveTo>
                    <a:pt x="369" y="613"/>
                  </a:moveTo>
                  <a:cubicBezTo>
                    <a:pt x="369" y="613"/>
                    <a:pt x="1" y="1235"/>
                    <a:pt x="81" y="1350"/>
                  </a:cubicBezTo>
                  <a:cubicBezTo>
                    <a:pt x="160" y="1475"/>
                    <a:pt x="378" y="1682"/>
                    <a:pt x="529" y="1567"/>
                  </a:cubicBezTo>
                  <a:cubicBezTo>
                    <a:pt x="818" y="1358"/>
                    <a:pt x="1244" y="658"/>
                    <a:pt x="1289" y="311"/>
                  </a:cubicBezTo>
                  <a:cubicBezTo>
                    <a:pt x="1315" y="116"/>
                    <a:pt x="1026" y="23"/>
                    <a:pt x="889" y="14"/>
                  </a:cubicBezTo>
                  <a:cubicBezTo>
                    <a:pt x="738" y="0"/>
                    <a:pt x="369" y="613"/>
                    <a:pt x="369" y="613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2"/>
            <p:cNvSpPr/>
            <p:nvPr/>
          </p:nvSpPr>
          <p:spPr>
            <a:xfrm>
              <a:off x="6992359" y="2758129"/>
              <a:ext cx="187164" cy="199455"/>
            </a:xfrm>
            <a:custGeom>
              <a:avLst/>
              <a:gdLst/>
              <a:ahLst/>
              <a:cxnLst/>
              <a:rect l="l" t="t" r="r" b="b"/>
              <a:pathLst>
                <a:path w="1005" h="1071" extrusionOk="0">
                  <a:moveTo>
                    <a:pt x="369" y="1"/>
                  </a:moveTo>
                  <a:cubicBezTo>
                    <a:pt x="369" y="1"/>
                    <a:pt x="1" y="623"/>
                    <a:pt x="81" y="738"/>
                  </a:cubicBezTo>
                  <a:cubicBezTo>
                    <a:pt x="160" y="863"/>
                    <a:pt x="378" y="1070"/>
                    <a:pt x="529" y="955"/>
                  </a:cubicBezTo>
                  <a:cubicBezTo>
                    <a:pt x="666" y="853"/>
                    <a:pt x="853" y="631"/>
                    <a:pt x="1004" y="378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2"/>
            <p:cNvSpPr/>
            <p:nvPr/>
          </p:nvSpPr>
          <p:spPr>
            <a:xfrm>
              <a:off x="7180826" y="2758129"/>
              <a:ext cx="245082" cy="312684"/>
            </a:xfrm>
            <a:custGeom>
              <a:avLst/>
              <a:gdLst/>
              <a:ahLst/>
              <a:cxnLst/>
              <a:rect l="l" t="t" r="r" b="b"/>
              <a:pathLst>
                <a:path w="1316" h="1679" extrusionOk="0">
                  <a:moveTo>
                    <a:pt x="383" y="609"/>
                  </a:moveTo>
                  <a:cubicBezTo>
                    <a:pt x="383" y="609"/>
                    <a:pt x="1" y="1230"/>
                    <a:pt x="81" y="1346"/>
                  </a:cubicBezTo>
                  <a:cubicBezTo>
                    <a:pt x="174" y="1475"/>
                    <a:pt x="383" y="1679"/>
                    <a:pt x="529" y="1563"/>
                  </a:cubicBezTo>
                  <a:cubicBezTo>
                    <a:pt x="818" y="1369"/>
                    <a:pt x="1244" y="658"/>
                    <a:pt x="1293" y="312"/>
                  </a:cubicBezTo>
                  <a:cubicBezTo>
                    <a:pt x="1315" y="117"/>
                    <a:pt x="1039" y="37"/>
                    <a:pt x="889" y="10"/>
                  </a:cubicBezTo>
                  <a:cubicBezTo>
                    <a:pt x="751" y="1"/>
                    <a:pt x="383" y="609"/>
                    <a:pt x="383" y="609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2"/>
            <p:cNvSpPr/>
            <p:nvPr/>
          </p:nvSpPr>
          <p:spPr>
            <a:xfrm>
              <a:off x="7180826" y="2871544"/>
              <a:ext cx="187164" cy="199269"/>
            </a:xfrm>
            <a:custGeom>
              <a:avLst/>
              <a:gdLst/>
              <a:ahLst/>
              <a:cxnLst/>
              <a:rect l="l" t="t" r="r" b="b"/>
              <a:pathLst>
                <a:path w="1005" h="1070" extrusionOk="0">
                  <a:moveTo>
                    <a:pt x="383" y="0"/>
                  </a:moveTo>
                  <a:cubicBezTo>
                    <a:pt x="383" y="0"/>
                    <a:pt x="1" y="621"/>
                    <a:pt x="81" y="737"/>
                  </a:cubicBezTo>
                  <a:cubicBezTo>
                    <a:pt x="174" y="866"/>
                    <a:pt x="383" y="1070"/>
                    <a:pt x="529" y="954"/>
                  </a:cubicBezTo>
                  <a:cubicBezTo>
                    <a:pt x="680" y="852"/>
                    <a:pt x="853" y="635"/>
                    <a:pt x="1004" y="381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2"/>
            <p:cNvSpPr/>
            <p:nvPr/>
          </p:nvSpPr>
          <p:spPr>
            <a:xfrm>
              <a:off x="7371899" y="2871544"/>
              <a:ext cx="244710" cy="313429"/>
            </a:xfrm>
            <a:custGeom>
              <a:avLst/>
              <a:gdLst/>
              <a:ahLst/>
              <a:cxnLst/>
              <a:rect l="l" t="t" r="r" b="b"/>
              <a:pathLst>
                <a:path w="1314" h="1683" extrusionOk="0">
                  <a:moveTo>
                    <a:pt x="369" y="621"/>
                  </a:moveTo>
                  <a:cubicBezTo>
                    <a:pt x="369" y="621"/>
                    <a:pt x="0" y="1234"/>
                    <a:pt x="80" y="1358"/>
                  </a:cubicBezTo>
                  <a:cubicBezTo>
                    <a:pt x="160" y="1473"/>
                    <a:pt x="369" y="1682"/>
                    <a:pt x="529" y="1567"/>
                  </a:cubicBezTo>
                  <a:cubicBezTo>
                    <a:pt x="816" y="1372"/>
                    <a:pt x="1242" y="657"/>
                    <a:pt x="1287" y="311"/>
                  </a:cubicBezTo>
                  <a:cubicBezTo>
                    <a:pt x="1314" y="115"/>
                    <a:pt x="1025" y="35"/>
                    <a:pt x="888" y="14"/>
                  </a:cubicBezTo>
                  <a:cubicBezTo>
                    <a:pt x="736" y="0"/>
                    <a:pt x="369" y="621"/>
                    <a:pt x="369" y="621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2"/>
            <p:cNvSpPr/>
            <p:nvPr/>
          </p:nvSpPr>
          <p:spPr>
            <a:xfrm>
              <a:off x="7371899" y="2987194"/>
              <a:ext cx="186791" cy="197779"/>
            </a:xfrm>
            <a:custGeom>
              <a:avLst/>
              <a:gdLst/>
              <a:ahLst/>
              <a:cxnLst/>
              <a:rect l="l" t="t" r="r" b="b"/>
              <a:pathLst>
                <a:path w="1003" h="1062" extrusionOk="0">
                  <a:moveTo>
                    <a:pt x="369" y="0"/>
                  </a:moveTo>
                  <a:cubicBezTo>
                    <a:pt x="369" y="0"/>
                    <a:pt x="0" y="613"/>
                    <a:pt x="80" y="737"/>
                  </a:cubicBezTo>
                  <a:cubicBezTo>
                    <a:pt x="160" y="852"/>
                    <a:pt x="369" y="1061"/>
                    <a:pt x="529" y="946"/>
                  </a:cubicBezTo>
                  <a:cubicBezTo>
                    <a:pt x="666" y="852"/>
                    <a:pt x="853" y="622"/>
                    <a:pt x="1003" y="369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2"/>
            <p:cNvSpPr/>
            <p:nvPr/>
          </p:nvSpPr>
          <p:spPr>
            <a:xfrm>
              <a:off x="7101491" y="2768931"/>
              <a:ext cx="58105" cy="62202"/>
            </a:xfrm>
            <a:custGeom>
              <a:avLst/>
              <a:gdLst/>
              <a:ahLst/>
              <a:cxnLst/>
              <a:rect l="l" t="t" r="r" b="b"/>
              <a:pathLst>
                <a:path w="312" h="334" extrusionOk="0">
                  <a:moveTo>
                    <a:pt x="1" y="219"/>
                  </a:moveTo>
                  <a:lnTo>
                    <a:pt x="129" y="10"/>
                  </a:lnTo>
                  <a:cubicBezTo>
                    <a:pt x="138" y="0"/>
                    <a:pt x="152" y="0"/>
                    <a:pt x="160" y="10"/>
                  </a:cubicBezTo>
                  <a:lnTo>
                    <a:pt x="303" y="90"/>
                  </a:lnTo>
                  <a:cubicBezTo>
                    <a:pt x="303" y="90"/>
                    <a:pt x="312" y="103"/>
                    <a:pt x="303" y="116"/>
                  </a:cubicBezTo>
                  <a:lnTo>
                    <a:pt x="174" y="320"/>
                  </a:lnTo>
                  <a:cubicBezTo>
                    <a:pt x="174" y="334"/>
                    <a:pt x="160" y="334"/>
                    <a:pt x="152" y="334"/>
                  </a:cubicBezTo>
                  <a:lnTo>
                    <a:pt x="14" y="240"/>
                  </a:lnTo>
                  <a:cubicBezTo>
                    <a:pt x="1" y="240"/>
                    <a:pt x="1" y="231"/>
                    <a:pt x="1" y="219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2"/>
            <p:cNvSpPr/>
            <p:nvPr/>
          </p:nvSpPr>
          <p:spPr>
            <a:xfrm>
              <a:off x="7086592" y="2765020"/>
              <a:ext cx="44882" cy="47117"/>
            </a:xfrm>
            <a:custGeom>
              <a:avLst/>
              <a:gdLst/>
              <a:ahLst/>
              <a:cxnLst/>
              <a:rect l="l" t="t" r="r" b="b"/>
              <a:pathLst>
                <a:path w="241" h="253" extrusionOk="0">
                  <a:moveTo>
                    <a:pt x="1" y="137"/>
                  </a:moveTo>
                  <a:lnTo>
                    <a:pt x="72" y="9"/>
                  </a:lnTo>
                  <a:cubicBezTo>
                    <a:pt x="81" y="9"/>
                    <a:pt x="81" y="0"/>
                    <a:pt x="94" y="0"/>
                  </a:cubicBezTo>
                  <a:lnTo>
                    <a:pt x="117" y="0"/>
                  </a:lnTo>
                  <a:lnTo>
                    <a:pt x="232" y="66"/>
                  </a:lnTo>
                  <a:cubicBezTo>
                    <a:pt x="240" y="66"/>
                    <a:pt x="240" y="80"/>
                    <a:pt x="240" y="88"/>
                  </a:cubicBezTo>
                  <a:lnTo>
                    <a:pt x="240" y="111"/>
                  </a:lnTo>
                  <a:lnTo>
                    <a:pt x="174" y="226"/>
                  </a:lnTo>
                  <a:cubicBezTo>
                    <a:pt x="160" y="240"/>
                    <a:pt x="160" y="240"/>
                    <a:pt x="152" y="252"/>
                  </a:cubicBezTo>
                  <a:cubicBezTo>
                    <a:pt x="138" y="252"/>
                    <a:pt x="130" y="252"/>
                    <a:pt x="130" y="240"/>
                  </a:cubicBezTo>
                  <a:lnTo>
                    <a:pt x="94" y="226"/>
                  </a:lnTo>
                  <a:lnTo>
                    <a:pt x="117" y="181"/>
                  </a:lnTo>
                  <a:lnTo>
                    <a:pt x="138" y="195"/>
                  </a:lnTo>
                  <a:lnTo>
                    <a:pt x="197" y="101"/>
                  </a:lnTo>
                  <a:lnTo>
                    <a:pt x="103" y="44"/>
                  </a:lnTo>
                  <a:lnTo>
                    <a:pt x="45" y="146"/>
                  </a:lnTo>
                  <a:lnTo>
                    <a:pt x="72" y="160"/>
                  </a:lnTo>
                  <a:lnTo>
                    <a:pt x="45" y="195"/>
                  </a:lnTo>
                  <a:lnTo>
                    <a:pt x="15" y="181"/>
                  </a:lnTo>
                  <a:cubicBezTo>
                    <a:pt x="1" y="168"/>
                    <a:pt x="1" y="168"/>
                    <a:pt x="1" y="160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2"/>
            <p:cNvSpPr/>
            <p:nvPr/>
          </p:nvSpPr>
          <p:spPr>
            <a:xfrm>
              <a:off x="7485128" y="3000416"/>
              <a:ext cx="57918" cy="62202"/>
            </a:xfrm>
            <a:custGeom>
              <a:avLst/>
              <a:gdLst/>
              <a:ahLst/>
              <a:cxnLst/>
              <a:rect l="l" t="t" r="r" b="b"/>
              <a:pathLst>
                <a:path w="311" h="334" extrusionOk="0">
                  <a:moveTo>
                    <a:pt x="13" y="218"/>
                  </a:moveTo>
                  <a:lnTo>
                    <a:pt x="142" y="9"/>
                  </a:lnTo>
                  <a:cubicBezTo>
                    <a:pt x="142" y="0"/>
                    <a:pt x="151" y="0"/>
                    <a:pt x="165" y="0"/>
                  </a:cubicBezTo>
                  <a:lnTo>
                    <a:pt x="302" y="94"/>
                  </a:lnTo>
                  <a:cubicBezTo>
                    <a:pt x="311" y="94"/>
                    <a:pt x="311" y="103"/>
                    <a:pt x="311" y="115"/>
                  </a:cubicBezTo>
                  <a:lnTo>
                    <a:pt x="187" y="320"/>
                  </a:lnTo>
                  <a:cubicBezTo>
                    <a:pt x="173" y="334"/>
                    <a:pt x="165" y="334"/>
                    <a:pt x="151" y="320"/>
                  </a:cubicBezTo>
                  <a:lnTo>
                    <a:pt x="13" y="240"/>
                  </a:lnTo>
                  <a:cubicBezTo>
                    <a:pt x="13" y="240"/>
                    <a:pt x="1" y="232"/>
                    <a:pt x="13" y="218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2"/>
            <p:cNvSpPr/>
            <p:nvPr/>
          </p:nvSpPr>
          <p:spPr>
            <a:xfrm>
              <a:off x="7470229" y="2996319"/>
              <a:ext cx="47303" cy="48979"/>
            </a:xfrm>
            <a:custGeom>
              <a:avLst/>
              <a:gdLst/>
              <a:ahLst/>
              <a:cxnLst/>
              <a:rect l="l" t="t" r="r" b="b"/>
              <a:pathLst>
                <a:path w="254" h="263" extrusionOk="0">
                  <a:moveTo>
                    <a:pt x="14" y="125"/>
                  </a:moveTo>
                  <a:lnTo>
                    <a:pt x="81" y="10"/>
                  </a:lnTo>
                  <a:cubicBezTo>
                    <a:pt x="81" y="0"/>
                    <a:pt x="93" y="0"/>
                    <a:pt x="107" y="0"/>
                  </a:cubicBezTo>
                  <a:lnTo>
                    <a:pt x="129" y="0"/>
                  </a:lnTo>
                  <a:lnTo>
                    <a:pt x="231" y="67"/>
                  </a:lnTo>
                  <a:cubicBezTo>
                    <a:pt x="245" y="67"/>
                    <a:pt x="253" y="80"/>
                    <a:pt x="253" y="90"/>
                  </a:cubicBezTo>
                  <a:cubicBezTo>
                    <a:pt x="253" y="90"/>
                    <a:pt x="253" y="102"/>
                    <a:pt x="245" y="116"/>
                  </a:cubicBezTo>
                  <a:lnTo>
                    <a:pt x="222" y="160"/>
                  </a:lnTo>
                  <a:lnTo>
                    <a:pt x="173" y="137"/>
                  </a:lnTo>
                  <a:lnTo>
                    <a:pt x="196" y="102"/>
                  </a:lnTo>
                  <a:lnTo>
                    <a:pt x="116" y="45"/>
                  </a:lnTo>
                  <a:lnTo>
                    <a:pt x="58" y="137"/>
                  </a:lnTo>
                  <a:lnTo>
                    <a:pt x="187" y="217"/>
                  </a:lnTo>
                  <a:lnTo>
                    <a:pt x="165" y="262"/>
                  </a:lnTo>
                  <a:lnTo>
                    <a:pt x="22" y="174"/>
                  </a:lnTo>
                  <a:cubicBezTo>
                    <a:pt x="14" y="174"/>
                    <a:pt x="14" y="160"/>
                    <a:pt x="1" y="160"/>
                  </a:cubicBezTo>
                  <a:cubicBezTo>
                    <a:pt x="1" y="147"/>
                    <a:pt x="1" y="137"/>
                    <a:pt x="14" y="125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2"/>
            <p:cNvSpPr/>
            <p:nvPr/>
          </p:nvSpPr>
          <p:spPr>
            <a:xfrm>
              <a:off x="7273569" y="2859253"/>
              <a:ext cx="76914" cy="105035"/>
            </a:xfrm>
            <a:custGeom>
              <a:avLst/>
              <a:gdLst/>
              <a:ahLst/>
              <a:cxnLst/>
              <a:rect l="l" t="t" r="r" b="b"/>
              <a:pathLst>
                <a:path w="413" h="564" extrusionOk="0">
                  <a:moveTo>
                    <a:pt x="22" y="310"/>
                  </a:moveTo>
                  <a:lnTo>
                    <a:pt x="102" y="181"/>
                  </a:lnTo>
                  <a:lnTo>
                    <a:pt x="182" y="44"/>
                  </a:lnTo>
                  <a:cubicBezTo>
                    <a:pt x="195" y="9"/>
                    <a:pt x="240" y="0"/>
                    <a:pt x="275" y="21"/>
                  </a:cubicBezTo>
                  <a:cubicBezTo>
                    <a:pt x="311" y="0"/>
                    <a:pt x="332" y="0"/>
                    <a:pt x="355" y="9"/>
                  </a:cubicBezTo>
                  <a:lnTo>
                    <a:pt x="412" y="31"/>
                  </a:lnTo>
                  <a:lnTo>
                    <a:pt x="262" y="275"/>
                  </a:lnTo>
                  <a:lnTo>
                    <a:pt x="88" y="564"/>
                  </a:lnTo>
                  <a:lnTo>
                    <a:pt x="45" y="527"/>
                  </a:lnTo>
                  <a:cubicBezTo>
                    <a:pt x="22" y="515"/>
                    <a:pt x="31" y="447"/>
                    <a:pt x="45" y="412"/>
                  </a:cubicBezTo>
                  <a:cubicBezTo>
                    <a:pt x="9" y="390"/>
                    <a:pt x="0" y="341"/>
                    <a:pt x="22" y="310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2"/>
            <p:cNvSpPr/>
            <p:nvPr/>
          </p:nvSpPr>
          <p:spPr>
            <a:xfrm>
              <a:off x="7296661" y="2925179"/>
              <a:ext cx="21603" cy="21603"/>
            </a:xfrm>
            <a:custGeom>
              <a:avLst/>
              <a:gdLst/>
              <a:ahLst/>
              <a:cxnLst/>
              <a:rect l="l" t="t" r="r" b="b"/>
              <a:pathLst>
                <a:path w="116" h="116" extrusionOk="0">
                  <a:moveTo>
                    <a:pt x="13" y="23"/>
                  </a:moveTo>
                  <a:cubicBezTo>
                    <a:pt x="36" y="1"/>
                    <a:pt x="58" y="1"/>
                    <a:pt x="81" y="14"/>
                  </a:cubicBezTo>
                  <a:cubicBezTo>
                    <a:pt x="116" y="23"/>
                    <a:pt x="116" y="58"/>
                    <a:pt x="107" y="81"/>
                  </a:cubicBezTo>
                  <a:cubicBezTo>
                    <a:pt x="93" y="103"/>
                    <a:pt x="58" y="116"/>
                    <a:pt x="36" y="103"/>
                  </a:cubicBezTo>
                  <a:cubicBezTo>
                    <a:pt x="13" y="81"/>
                    <a:pt x="1" y="58"/>
                    <a:pt x="13" y="23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2"/>
            <p:cNvSpPr/>
            <p:nvPr/>
          </p:nvSpPr>
          <p:spPr>
            <a:xfrm>
              <a:off x="7327203" y="2875641"/>
              <a:ext cx="20858" cy="21603"/>
            </a:xfrm>
            <a:custGeom>
              <a:avLst/>
              <a:gdLst/>
              <a:ahLst/>
              <a:cxnLst/>
              <a:rect l="l" t="t" r="r" b="b"/>
              <a:pathLst>
                <a:path w="112" h="116" extrusionOk="0">
                  <a:moveTo>
                    <a:pt x="9" y="36"/>
                  </a:moveTo>
                  <a:cubicBezTo>
                    <a:pt x="23" y="13"/>
                    <a:pt x="54" y="0"/>
                    <a:pt x="81" y="13"/>
                  </a:cubicBezTo>
                  <a:cubicBezTo>
                    <a:pt x="103" y="27"/>
                    <a:pt x="112" y="58"/>
                    <a:pt x="103" y="85"/>
                  </a:cubicBezTo>
                  <a:cubicBezTo>
                    <a:pt x="81" y="115"/>
                    <a:pt x="54" y="115"/>
                    <a:pt x="23" y="107"/>
                  </a:cubicBezTo>
                  <a:cubicBezTo>
                    <a:pt x="1" y="93"/>
                    <a:pt x="1" y="58"/>
                    <a:pt x="9" y="36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2"/>
            <p:cNvSpPr/>
            <p:nvPr/>
          </p:nvSpPr>
          <p:spPr>
            <a:xfrm>
              <a:off x="7266864" y="2931697"/>
              <a:ext cx="25886" cy="10988"/>
            </a:xfrm>
            <a:custGeom>
              <a:avLst/>
              <a:gdLst/>
              <a:ahLst/>
              <a:cxnLst/>
              <a:rect l="l" t="t" r="r" b="b"/>
              <a:pathLst>
                <a:path w="139" h="59" extrusionOk="0">
                  <a:moveTo>
                    <a:pt x="1" y="37"/>
                  </a:moveTo>
                  <a:lnTo>
                    <a:pt x="124" y="1"/>
                  </a:lnTo>
                  <a:lnTo>
                    <a:pt x="138" y="23"/>
                  </a:lnTo>
                  <a:lnTo>
                    <a:pt x="1" y="58"/>
                  </a:ln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2"/>
            <p:cNvSpPr/>
            <p:nvPr/>
          </p:nvSpPr>
          <p:spPr>
            <a:xfrm>
              <a:off x="7266864" y="2938587"/>
              <a:ext cx="6891" cy="10801"/>
            </a:xfrm>
            <a:custGeom>
              <a:avLst/>
              <a:gdLst/>
              <a:ahLst/>
              <a:cxnLst/>
              <a:rect l="l" t="t" r="r" b="b"/>
              <a:pathLst>
                <a:path w="37" h="58" extrusionOk="0">
                  <a:moveTo>
                    <a:pt x="22" y="0"/>
                  </a:moveTo>
                  <a:lnTo>
                    <a:pt x="36" y="44"/>
                  </a:lnTo>
                  <a:lnTo>
                    <a:pt x="9" y="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2"/>
            <p:cNvSpPr/>
            <p:nvPr/>
          </p:nvSpPr>
          <p:spPr>
            <a:xfrm>
              <a:off x="6724559" y="3021833"/>
              <a:ext cx="397048" cy="882928"/>
            </a:xfrm>
            <a:custGeom>
              <a:avLst/>
              <a:gdLst/>
              <a:ahLst/>
              <a:cxnLst/>
              <a:rect l="l" t="t" r="r" b="b"/>
              <a:pathLst>
                <a:path w="2132" h="4741" extrusionOk="0">
                  <a:moveTo>
                    <a:pt x="1" y="334"/>
                  </a:moveTo>
                  <a:lnTo>
                    <a:pt x="600" y="174"/>
                  </a:lnTo>
                  <a:lnTo>
                    <a:pt x="1195" y="0"/>
                  </a:lnTo>
                  <a:lnTo>
                    <a:pt x="1656" y="1865"/>
                  </a:lnTo>
                  <a:lnTo>
                    <a:pt x="1532" y="1981"/>
                  </a:lnTo>
                  <a:lnTo>
                    <a:pt x="2131" y="4257"/>
                  </a:lnTo>
                  <a:lnTo>
                    <a:pt x="1874" y="4741"/>
                  </a:lnTo>
                  <a:lnTo>
                    <a:pt x="1404" y="4466"/>
                  </a:lnTo>
                  <a:lnTo>
                    <a:pt x="738" y="2211"/>
                  </a:lnTo>
                  <a:lnTo>
                    <a:pt x="564" y="2163"/>
                  </a:ln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2"/>
            <p:cNvSpPr/>
            <p:nvPr/>
          </p:nvSpPr>
          <p:spPr>
            <a:xfrm>
              <a:off x="6836297" y="3021833"/>
              <a:ext cx="285308" cy="882928"/>
            </a:xfrm>
            <a:custGeom>
              <a:avLst/>
              <a:gdLst/>
              <a:ahLst/>
              <a:cxnLst/>
              <a:rect l="l" t="t" r="r" b="b"/>
              <a:pathLst>
                <a:path w="1532" h="4741" extrusionOk="0">
                  <a:moveTo>
                    <a:pt x="0" y="174"/>
                  </a:moveTo>
                  <a:lnTo>
                    <a:pt x="595" y="0"/>
                  </a:lnTo>
                  <a:lnTo>
                    <a:pt x="1056" y="1865"/>
                  </a:lnTo>
                  <a:lnTo>
                    <a:pt x="932" y="1981"/>
                  </a:lnTo>
                  <a:lnTo>
                    <a:pt x="1531" y="4257"/>
                  </a:lnTo>
                  <a:lnTo>
                    <a:pt x="1274" y="4741"/>
                  </a:ln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2"/>
            <p:cNvSpPr/>
            <p:nvPr/>
          </p:nvSpPr>
          <p:spPr>
            <a:xfrm>
              <a:off x="6544473" y="2700398"/>
              <a:ext cx="572106" cy="581232"/>
            </a:xfrm>
            <a:custGeom>
              <a:avLst/>
              <a:gdLst/>
              <a:ahLst/>
              <a:cxnLst/>
              <a:rect l="l" t="t" r="r" b="b"/>
              <a:pathLst>
                <a:path w="3072" h="3121" extrusionOk="0">
                  <a:moveTo>
                    <a:pt x="1127" y="311"/>
                  </a:moveTo>
                  <a:cubicBezTo>
                    <a:pt x="1127" y="311"/>
                    <a:pt x="0" y="622"/>
                    <a:pt x="23" y="1105"/>
                  </a:cubicBezTo>
                  <a:cubicBezTo>
                    <a:pt x="58" y="1576"/>
                    <a:pt x="218" y="2588"/>
                    <a:pt x="564" y="2775"/>
                  </a:cubicBezTo>
                  <a:cubicBezTo>
                    <a:pt x="1207" y="3121"/>
                    <a:pt x="2499" y="2752"/>
                    <a:pt x="2868" y="2131"/>
                  </a:cubicBezTo>
                  <a:cubicBezTo>
                    <a:pt x="3071" y="1794"/>
                    <a:pt x="2682" y="839"/>
                    <a:pt x="2463" y="413"/>
                  </a:cubicBezTo>
                  <a:cubicBezTo>
                    <a:pt x="2246" y="1"/>
                    <a:pt x="1127" y="311"/>
                    <a:pt x="1127" y="311"/>
                  </a:cubicBezTo>
                  <a:close/>
                  <a:moveTo>
                    <a:pt x="1207" y="622"/>
                  </a:moveTo>
                  <a:cubicBezTo>
                    <a:pt x="1207" y="622"/>
                    <a:pt x="910" y="715"/>
                    <a:pt x="910" y="782"/>
                  </a:cubicBezTo>
                  <a:cubicBezTo>
                    <a:pt x="897" y="862"/>
                    <a:pt x="919" y="1034"/>
                    <a:pt x="999" y="1056"/>
                  </a:cubicBezTo>
                  <a:cubicBezTo>
                    <a:pt x="1150" y="1093"/>
                    <a:pt x="1496" y="999"/>
                    <a:pt x="1611" y="884"/>
                  </a:cubicBezTo>
                  <a:cubicBezTo>
                    <a:pt x="1670" y="826"/>
                    <a:pt x="1598" y="679"/>
                    <a:pt x="1554" y="608"/>
                  </a:cubicBezTo>
                  <a:cubicBezTo>
                    <a:pt x="1510" y="542"/>
                    <a:pt x="1207" y="622"/>
                    <a:pt x="1207" y="622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2"/>
            <p:cNvSpPr/>
            <p:nvPr/>
          </p:nvSpPr>
          <p:spPr>
            <a:xfrm>
              <a:off x="6569987" y="2740996"/>
              <a:ext cx="510277" cy="540633"/>
            </a:xfrm>
            <a:custGeom>
              <a:avLst/>
              <a:gdLst/>
              <a:ahLst/>
              <a:cxnLst/>
              <a:rect l="l" t="t" r="r" b="b"/>
              <a:pathLst>
                <a:path w="2740" h="2903" extrusionOk="0">
                  <a:moveTo>
                    <a:pt x="414" y="2543"/>
                  </a:moveTo>
                  <a:cubicBezTo>
                    <a:pt x="414" y="2557"/>
                    <a:pt x="427" y="2557"/>
                    <a:pt x="427" y="2557"/>
                  </a:cubicBezTo>
                  <a:cubicBezTo>
                    <a:pt x="1070" y="2903"/>
                    <a:pt x="2362" y="2534"/>
                    <a:pt x="2731" y="1913"/>
                  </a:cubicBezTo>
                  <a:cubicBezTo>
                    <a:pt x="2740" y="1913"/>
                    <a:pt x="2740" y="1913"/>
                    <a:pt x="2740" y="1899"/>
                  </a:cubicBezTo>
                  <a:cubicBezTo>
                    <a:pt x="2740" y="1473"/>
                    <a:pt x="2465" y="772"/>
                    <a:pt x="2291" y="426"/>
                  </a:cubicBezTo>
                  <a:cubicBezTo>
                    <a:pt x="2074" y="0"/>
                    <a:pt x="1035" y="289"/>
                    <a:pt x="1035" y="289"/>
                  </a:cubicBezTo>
                  <a:cubicBezTo>
                    <a:pt x="1035" y="289"/>
                    <a:pt x="1" y="576"/>
                    <a:pt x="46" y="1047"/>
                  </a:cubicBezTo>
                  <a:cubicBezTo>
                    <a:pt x="68" y="1438"/>
                    <a:pt x="196" y="2188"/>
                    <a:pt x="414" y="2543"/>
                  </a:cubicBezTo>
                  <a:close/>
                  <a:moveTo>
                    <a:pt x="1070" y="404"/>
                  </a:moveTo>
                  <a:cubicBezTo>
                    <a:pt x="1070" y="404"/>
                    <a:pt x="773" y="497"/>
                    <a:pt x="773" y="564"/>
                  </a:cubicBezTo>
                  <a:cubicBezTo>
                    <a:pt x="760" y="644"/>
                    <a:pt x="782" y="816"/>
                    <a:pt x="862" y="838"/>
                  </a:cubicBezTo>
                  <a:cubicBezTo>
                    <a:pt x="1013" y="875"/>
                    <a:pt x="1359" y="781"/>
                    <a:pt x="1474" y="666"/>
                  </a:cubicBezTo>
                  <a:cubicBezTo>
                    <a:pt x="1533" y="608"/>
                    <a:pt x="1461" y="461"/>
                    <a:pt x="1417" y="390"/>
                  </a:cubicBezTo>
                  <a:cubicBezTo>
                    <a:pt x="1373" y="324"/>
                    <a:pt x="1070" y="404"/>
                    <a:pt x="1070" y="404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2"/>
            <p:cNvSpPr/>
            <p:nvPr/>
          </p:nvSpPr>
          <p:spPr>
            <a:xfrm>
              <a:off x="6569987" y="2794631"/>
              <a:ext cx="313429" cy="454780"/>
            </a:xfrm>
            <a:custGeom>
              <a:avLst/>
              <a:gdLst/>
              <a:ahLst/>
              <a:cxnLst/>
              <a:rect l="l" t="t" r="r" b="b"/>
              <a:pathLst>
                <a:path w="1683" h="2442" extrusionOk="0">
                  <a:moveTo>
                    <a:pt x="414" y="2255"/>
                  </a:moveTo>
                  <a:cubicBezTo>
                    <a:pt x="414" y="2269"/>
                    <a:pt x="427" y="2269"/>
                    <a:pt x="427" y="2269"/>
                  </a:cubicBezTo>
                  <a:cubicBezTo>
                    <a:pt x="747" y="2441"/>
                    <a:pt x="1230" y="2428"/>
                    <a:pt x="1683" y="2312"/>
                  </a:cubicBezTo>
                  <a:lnTo>
                    <a:pt x="1186" y="520"/>
                  </a:lnTo>
                  <a:cubicBezTo>
                    <a:pt x="1070" y="550"/>
                    <a:pt x="947" y="564"/>
                    <a:pt x="862" y="550"/>
                  </a:cubicBezTo>
                  <a:cubicBezTo>
                    <a:pt x="782" y="528"/>
                    <a:pt x="760" y="356"/>
                    <a:pt x="773" y="276"/>
                  </a:cubicBezTo>
                  <a:cubicBezTo>
                    <a:pt x="773" y="209"/>
                    <a:pt x="1070" y="116"/>
                    <a:pt x="1070" y="116"/>
                  </a:cubicBezTo>
                  <a:lnTo>
                    <a:pt x="1035" y="1"/>
                  </a:lnTo>
                  <a:cubicBezTo>
                    <a:pt x="1035" y="1"/>
                    <a:pt x="1" y="288"/>
                    <a:pt x="46" y="759"/>
                  </a:cubicBezTo>
                  <a:cubicBezTo>
                    <a:pt x="68" y="1150"/>
                    <a:pt x="196" y="1900"/>
                    <a:pt x="414" y="2255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2"/>
            <p:cNvSpPr/>
            <p:nvPr/>
          </p:nvSpPr>
          <p:spPr>
            <a:xfrm>
              <a:off x="6526967" y="2479713"/>
              <a:ext cx="407849" cy="401145"/>
            </a:xfrm>
            <a:custGeom>
              <a:avLst/>
              <a:gdLst/>
              <a:ahLst/>
              <a:cxnLst/>
              <a:rect l="l" t="t" r="r" b="b"/>
              <a:pathLst>
                <a:path w="2190" h="2154" extrusionOk="0">
                  <a:moveTo>
                    <a:pt x="1035" y="0"/>
                  </a:moveTo>
                  <a:lnTo>
                    <a:pt x="1049" y="0"/>
                  </a:lnTo>
                  <a:lnTo>
                    <a:pt x="1062" y="0"/>
                  </a:lnTo>
                  <a:lnTo>
                    <a:pt x="1071" y="0"/>
                  </a:lnTo>
                  <a:lnTo>
                    <a:pt x="1084" y="0"/>
                  </a:lnTo>
                  <a:lnTo>
                    <a:pt x="1106" y="0"/>
                  </a:lnTo>
                  <a:lnTo>
                    <a:pt x="1129" y="0"/>
                  </a:lnTo>
                  <a:cubicBezTo>
                    <a:pt x="1199" y="0"/>
                    <a:pt x="1266" y="9"/>
                    <a:pt x="1338" y="23"/>
                  </a:cubicBezTo>
                  <a:lnTo>
                    <a:pt x="1359" y="23"/>
                  </a:lnTo>
                  <a:cubicBezTo>
                    <a:pt x="1373" y="31"/>
                    <a:pt x="1373" y="31"/>
                    <a:pt x="1381" y="31"/>
                  </a:cubicBezTo>
                  <a:lnTo>
                    <a:pt x="1395" y="31"/>
                  </a:lnTo>
                  <a:lnTo>
                    <a:pt x="1404" y="31"/>
                  </a:lnTo>
                  <a:cubicBezTo>
                    <a:pt x="1417" y="45"/>
                    <a:pt x="1417" y="45"/>
                    <a:pt x="1430" y="45"/>
                  </a:cubicBezTo>
                  <a:cubicBezTo>
                    <a:pt x="1488" y="67"/>
                    <a:pt x="1532" y="89"/>
                    <a:pt x="1590" y="111"/>
                  </a:cubicBezTo>
                  <a:lnTo>
                    <a:pt x="1604" y="111"/>
                  </a:lnTo>
                  <a:cubicBezTo>
                    <a:pt x="1604" y="111"/>
                    <a:pt x="1604" y="125"/>
                    <a:pt x="1612" y="125"/>
                  </a:cubicBezTo>
                  <a:lnTo>
                    <a:pt x="1625" y="125"/>
                  </a:lnTo>
                  <a:lnTo>
                    <a:pt x="1635" y="138"/>
                  </a:lnTo>
                  <a:lnTo>
                    <a:pt x="1648" y="138"/>
                  </a:lnTo>
                  <a:lnTo>
                    <a:pt x="1648" y="147"/>
                  </a:lnTo>
                  <a:cubicBezTo>
                    <a:pt x="1879" y="285"/>
                    <a:pt x="2061" y="506"/>
                    <a:pt x="2141" y="781"/>
                  </a:cubicBezTo>
                  <a:cubicBezTo>
                    <a:pt x="2190" y="963"/>
                    <a:pt x="2190" y="1150"/>
                    <a:pt x="2153" y="1323"/>
                  </a:cubicBezTo>
                  <a:lnTo>
                    <a:pt x="2153" y="1332"/>
                  </a:lnTo>
                  <a:cubicBezTo>
                    <a:pt x="2141" y="1332"/>
                    <a:pt x="2141" y="1346"/>
                    <a:pt x="2141" y="1346"/>
                  </a:cubicBezTo>
                  <a:lnTo>
                    <a:pt x="2141" y="1367"/>
                  </a:lnTo>
                  <a:cubicBezTo>
                    <a:pt x="2131" y="1381"/>
                    <a:pt x="2131" y="1381"/>
                    <a:pt x="2131" y="1389"/>
                  </a:cubicBezTo>
                  <a:cubicBezTo>
                    <a:pt x="2096" y="1389"/>
                    <a:pt x="2051" y="1381"/>
                    <a:pt x="2003" y="1381"/>
                  </a:cubicBezTo>
                  <a:cubicBezTo>
                    <a:pt x="2003" y="1367"/>
                    <a:pt x="2016" y="1358"/>
                    <a:pt x="2016" y="1346"/>
                  </a:cubicBezTo>
                  <a:cubicBezTo>
                    <a:pt x="2016" y="1332"/>
                    <a:pt x="2030" y="1323"/>
                    <a:pt x="2030" y="1323"/>
                  </a:cubicBezTo>
                  <a:cubicBezTo>
                    <a:pt x="2061" y="1194"/>
                    <a:pt x="2061" y="1057"/>
                    <a:pt x="2051" y="932"/>
                  </a:cubicBezTo>
                  <a:cubicBezTo>
                    <a:pt x="2038" y="897"/>
                    <a:pt x="2030" y="848"/>
                    <a:pt x="2016" y="817"/>
                  </a:cubicBezTo>
                  <a:cubicBezTo>
                    <a:pt x="1994" y="737"/>
                    <a:pt x="1959" y="653"/>
                    <a:pt x="1923" y="586"/>
                  </a:cubicBezTo>
                  <a:cubicBezTo>
                    <a:pt x="1887" y="537"/>
                    <a:pt x="1865" y="493"/>
                    <a:pt x="1821" y="449"/>
                  </a:cubicBezTo>
                  <a:cubicBezTo>
                    <a:pt x="1785" y="414"/>
                    <a:pt x="1750" y="369"/>
                    <a:pt x="1705" y="334"/>
                  </a:cubicBezTo>
                  <a:cubicBezTo>
                    <a:pt x="1670" y="297"/>
                    <a:pt x="1625" y="275"/>
                    <a:pt x="1590" y="254"/>
                  </a:cubicBezTo>
                  <a:lnTo>
                    <a:pt x="1577" y="254"/>
                  </a:lnTo>
                  <a:lnTo>
                    <a:pt x="1577" y="240"/>
                  </a:lnTo>
                  <a:lnTo>
                    <a:pt x="1568" y="240"/>
                  </a:lnTo>
                  <a:lnTo>
                    <a:pt x="1555" y="227"/>
                  </a:lnTo>
                  <a:lnTo>
                    <a:pt x="1545" y="227"/>
                  </a:lnTo>
                  <a:cubicBezTo>
                    <a:pt x="1488" y="195"/>
                    <a:pt x="1439" y="169"/>
                    <a:pt x="1381" y="160"/>
                  </a:cubicBezTo>
                  <a:lnTo>
                    <a:pt x="1373" y="160"/>
                  </a:lnTo>
                  <a:lnTo>
                    <a:pt x="1359" y="147"/>
                  </a:lnTo>
                  <a:lnTo>
                    <a:pt x="1346" y="147"/>
                  </a:lnTo>
                  <a:lnTo>
                    <a:pt x="1338" y="147"/>
                  </a:lnTo>
                  <a:lnTo>
                    <a:pt x="1324" y="147"/>
                  </a:lnTo>
                  <a:lnTo>
                    <a:pt x="1315" y="138"/>
                  </a:lnTo>
                  <a:lnTo>
                    <a:pt x="1301" y="138"/>
                  </a:lnTo>
                  <a:cubicBezTo>
                    <a:pt x="1244" y="125"/>
                    <a:pt x="1178" y="111"/>
                    <a:pt x="1119" y="111"/>
                  </a:cubicBezTo>
                  <a:lnTo>
                    <a:pt x="1106" y="111"/>
                  </a:lnTo>
                  <a:lnTo>
                    <a:pt x="1093" y="111"/>
                  </a:lnTo>
                  <a:lnTo>
                    <a:pt x="1084" y="111"/>
                  </a:lnTo>
                  <a:cubicBezTo>
                    <a:pt x="1035" y="111"/>
                    <a:pt x="978" y="125"/>
                    <a:pt x="924" y="138"/>
                  </a:cubicBezTo>
                  <a:cubicBezTo>
                    <a:pt x="867" y="138"/>
                    <a:pt x="818" y="160"/>
                    <a:pt x="760" y="169"/>
                  </a:cubicBezTo>
                  <a:cubicBezTo>
                    <a:pt x="715" y="195"/>
                    <a:pt x="658" y="218"/>
                    <a:pt x="609" y="240"/>
                  </a:cubicBezTo>
                  <a:cubicBezTo>
                    <a:pt x="543" y="285"/>
                    <a:pt x="472" y="342"/>
                    <a:pt x="414" y="400"/>
                  </a:cubicBezTo>
                  <a:cubicBezTo>
                    <a:pt x="392" y="435"/>
                    <a:pt x="356" y="457"/>
                    <a:pt x="334" y="493"/>
                  </a:cubicBezTo>
                  <a:cubicBezTo>
                    <a:pt x="254" y="595"/>
                    <a:pt x="197" y="711"/>
                    <a:pt x="174" y="840"/>
                  </a:cubicBezTo>
                  <a:lnTo>
                    <a:pt x="160" y="848"/>
                  </a:lnTo>
                  <a:lnTo>
                    <a:pt x="160" y="861"/>
                  </a:lnTo>
                  <a:cubicBezTo>
                    <a:pt x="139" y="963"/>
                    <a:pt x="139" y="1057"/>
                    <a:pt x="139" y="1150"/>
                  </a:cubicBezTo>
                  <a:cubicBezTo>
                    <a:pt x="152" y="1207"/>
                    <a:pt x="160" y="1274"/>
                    <a:pt x="174" y="1332"/>
                  </a:cubicBezTo>
                  <a:cubicBezTo>
                    <a:pt x="187" y="1367"/>
                    <a:pt x="197" y="1403"/>
                    <a:pt x="209" y="1438"/>
                  </a:cubicBezTo>
                  <a:cubicBezTo>
                    <a:pt x="254" y="1541"/>
                    <a:pt x="312" y="1633"/>
                    <a:pt x="383" y="1713"/>
                  </a:cubicBezTo>
                  <a:lnTo>
                    <a:pt x="392" y="1727"/>
                  </a:lnTo>
                  <a:cubicBezTo>
                    <a:pt x="405" y="1727"/>
                    <a:pt x="405" y="1735"/>
                    <a:pt x="405" y="1735"/>
                  </a:cubicBezTo>
                  <a:lnTo>
                    <a:pt x="414" y="1735"/>
                  </a:lnTo>
                  <a:cubicBezTo>
                    <a:pt x="414" y="1749"/>
                    <a:pt x="427" y="1749"/>
                    <a:pt x="427" y="1758"/>
                  </a:cubicBezTo>
                  <a:lnTo>
                    <a:pt x="441" y="1772"/>
                  </a:lnTo>
                  <a:lnTo>
                    <a:pt x="449" y="1784"/>
                  </a:lnTo>
                  <a:cubicBezTo>
                    <a:pt x="565" y="1887"/>
                    <a:pt x="703" y="1967"/>
                    <a:pt x="867" y="2002"/>
                  </a:cubicBezTo>
                  <a:cubicBezTo>
                    <a:pt x="1013" y="2038"/>
                    <a:pt x="1178" y="2047"/>
                    <a:pt x="1324" y="2002"/>
                  </a:cubicBezTo>
                  <a:lnTo>
                    <a:pt x="1338" y="2002"/>
                  </a:lnTo>
                  <a:lnTo>
                    <a:pt x="1359" y="2002"/>
                  </a:lnTo>
                  <a:lnTo>
                    <a:pt x="1373" y="1989"/>
                  </a:lnTo>
                  <a:lnTo>
                    <a:pt x="1381" y="1989"/>
                  </a:lnTo>
                  <a:lnTo>
                    <a:pt x="1395" y="1989"/>
                  </a:lnTo>
                  <a:cubicBezTo>
                    <a:pt x="1497" y="1953"/>
                    <a:pt x="1590" y="1900"/>
                    <a:pt x="1670" y="1842"/>
                  </a:cubicBezTo>
                  <a:cubicBezTo>
                    <a:pt x="1692" y="1873"/>
                    <a:pt x="1715" y="1922"/>
                    <a:pt x="1715" y="1953"/>
                  </a:cubicBezTo>
                  <a:cubicBezTo>
                    <a:pt x="1545" y="2082"/>
                    <a:pt x="1338" y="2153"/>
                    <a:pt x="1119" y="2153"/>
                  </a:cubicBezTo>
                  <a:lnTo>
                    <a:pt x="1106" y="2153"/>
                  </a:lnTo>
                  <a:cubicBezTo>
                    <a:pt x="1013" y="2153"/>
                    <a:pt x="924" y="2139"/>
                    <a:pt x="832" y="2118"/>
                  </a:cubicBezTo>
                  <a:cubicBezTo>
                    <a:pt x="738" y="2096"/>
                    <a:pt x="658" y="2059"/>
                    <a:pt x="565" y="2011"/>
                  </a:cubicBezTo>
                  <a:lnTo>
                    <a:pt x="556" y="2011"/>
                  </a:lnTo>
                  <a:cubicBezTo>
                    <a:pt x="326" y="1873"/>
                    <a:pt x="139" y="1643"/>
                    <a:pt x="59" y="1367"/>
                  </a:cubicBezTo>
                  <a:cubicBezTo>
                    <a:pt x="1" y="1186"/>
                    <a:pt x="1" y="999"/>
                    <a:pt x="45" y="826"/>
                  </a:cubicBezTo>
                  <a:lnTo>
                    <a:pt x="45" y="803"/>
                  </a:lnTo>
                  <a:lnTo>
                    <a:pt x="59" y="795"/>
                  </a:lnTo>
                  <a:cubicBezTo>
                    <a:pt x="103" y="621"/>
                    <a:pt x="197" y="457"/>
                    <a:pt x="326" y="320"/>
                  </a:cubicBezTo>
                  <a:cubicBezTo>
                    <a:pt x="521" y="111"/>
                    <a:pt x="783" y="9"/>
                    <a:pt x="1035" y="0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2"/>
            <p:cNvSpPr/>
            <p:nvPr/>
          </p:nvSpPr>
          <p:spPr>
            <a:xfrm>
              <a:off x="6439438" y="1546508"/>
              <a:ext cx="1379052" cy="1089646"/>
            </a:xfrm>
            <a:custGeom>
              <a:avLst/>
              <a:gdLst/>
              <a:ahLst/>
              <a:cxnLst/>
              <a:rect l="l" t="t" r="r" b="b"/>
              <a:pathLst>
                <a:path w="7405" h="5851" extrusionOk="0">
                  <a:moveTo>
                    <a:pt x="4408" y="1474"/>
                  </a:moveTo>
                  <a:cubicBezTo>
                    <a:pt x="4408" y="1474"/>
                    <a:pt x="253" y="4204"/>
                    <a:pt x="125" y="4434"/>
                  </a:cubicBezTo>
                  <a:cubicBezTo>
                    <a:pt x="1" y="4665"/>
                    <a:pt x="147" y="5091"/>
                    <a:pt x="493" y="5468"/>
                  </a:cubicBezTo>
                  <a:cubicBezTo>
                    <a:pt x="853" y="5851"/>
                    <a:pt x="1026" y="5722"/>
                    <a:pt x="1222" y="5691"/>
                  </a:cubicBezTo>
                  <a:cubicBezTo>
                    <a:pt x="1425" y="5642"/>
                    <a:pt x="4258" y="3870"/>
                    <a:pt x="5020" y="3684"/>
                  </a:cubicBezTo>
                  <a:lnTo>
                    <a:pt x="5766" y="3511"/>
                  </a:lnTo>
                  <a:cubicBezTo>
                    <a:pt x="5766" y="3511"/>
                    <a:pt x="7404" y="2579"/>
                    <a:pt x="7288" y="1971"/>
                  </a:cubicBezTo>
                  <a:cubicBezTo>
                    <a:pt x="7160" y="1371"/>
                    <a:pt x="4625" y="1"/>
                    <a:pt x="4408" y="14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2"/>
            <p:cNvSpPr/>
            <p:nvPr/>
          </p:nvSpPr>
          <p:spPr>
            <a:xfrm>
              <a:off x="6441115" y="1711695"/>
              <a:ext cx="1181273" cy="826127"/>
            </a:xfrm>
            <a:custGeom>
              <a:avLst/>
              <a:gdLst/>
              <a:ahLst/>
              <a:cxnLst/>
              <a:rect l="l" t="t" r="r" b="b"/>
              <a:pathLst>
                <a:path w="6343" h="4436" extrusionOk="0">
                  <a:moveTo>
                    <a:pt x="4399" y="587"/>
                  </a:moveTo>
                  <a:cubicBezTo>
                    <a:pt x="4399" y="587"/>
                    <a:pt x="244" y="3317"/>
                    <a:pt x="116" y="3547"/>
                  </a:cubicBezTo>
                  <a:cubicBezTo>
                    <a:pt x="0" y="3743"/>
                    <a:pt x="107" y="4098"/>
                    <a:pt x="369" y="4435"/>
                  </a:cubicBezTo>
                  <a:lnTo>
                    <a:pt x="6343" y="267"/>
                  </a:lnTo>
                  <a:cubicBezTo>
                    <a:pt x="5468" y="1"/>
                    <a:pt x="4399" y="587"/>
                    <a:pt x="4399" y="5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2"/>
            <p:cNvSpPr/>
            <p:nvPr/>
          </p:nvSpPr>
          <p:spPr>
            <a:xfrm>
              <a:off x="6488231" y="2322534"/>
              <a:ext cx="229997" cy="253090"/>
            </a:xfrm>
            <a:custGeom>
              <a:avLst/>
              <a:gdLst/>
              <a:ahLst/>
              <a:cxnLst/>
              <a:rect l="l" t="t" r="r" b="b"/>
              <a:pathLst>
                <a:path w="1235" h="1359" extrusionOk="0">
                  <a:moveTo>
                    <a:pt x="706" y="37"/>
                  </a:moveTo>
                  <a:lnTo>
                    <a:pt x="1235" y="982"/>
                  </a:lnTo>
                  <a:cubicBezTo>
                    <a:pt x="1235" y="982"/>
                    <a:pt x="773" y="1279"/>
                    <a:pt x="542" y="1315"/>
                  </a:cubicBezTo>
                  <a:cubicBezTo>
                    <a:pt x="311" y="1359"/>
                    <a:pt x="1" y="672"/>
                    <a:pt x="1" y="533"/>
                  </a:cubicBezTo>
                  <a:cubicBezTo>
                    <a:pt x="1" y="392"/>
                    <a:pt x="542" y="1"/>
                    <a:pt x="706" y="37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2"/>
            <p:cNvSpPr/>
            <p:nvPr/>
          </p:nvSpPr>
          <p:spPr>
            <a:xfrm>
              <a:off x="7912529" y="652970"/>
              <a:ext cx="996903" cy="1268988"/>
            </a:xfrm>
            <a:custGeom>
              <a:avLst/>
              <a:gdLst/>
              <a:ahLst/>
              <a:cxnLst/>
              <a:rect l="l" t="t" r="r" b="b"/>
              <a:pathLst>
                <a:path w="5353" h="6814" extrusionOk="0">
                  <a:moveTo>
                    <a:pt x="5353" y="1"/>
                  </a:moveTo>
                  <a:lnTo>
                    <a:pt x="0" y="1483"/>
                  </a:lnTo>
                  <a:lnTo>
                    <a:pt x="1482" y="6814"/>
                  </a:lnTo>
                  <a:lnTo>
                    <a:pt x="5353" y="574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2"/>
            <p:cNvSpPr/>
            <p:nvPr/>
          </p:nvSpPr>
          <p:spPr>
            <a:xfrm>
              <a:off x="7912529" y="652970"/>
              <a:ext cx="996903" cy="773982"/>
            </a:xfrm>
            <a:custGeom>
              <a:avLst/>
              <a:gdLst/>
              <a:ahLst/>
              <a:cxnLst/>
              <a:rect l="l" t="t" r="r" b="b"/>
              <a:pathLst>
                <a:path w="5353" h="4156" extrusionOk="0">
                  <a:moveTo>
                    <a:pt x="5353" y="1"/>
                  </a:moveTo>
                  <a:lnTo>
                    <a:pt x="0" y="1483"/>
                  </a:lnTo>
                  <a:lnTo>
                    <a:pt x="746" y="4155"/>
                  </a:lnTo>
                  <a:lnTo>
                    <a:pt x="5353" y="2863"/>
                  </a:ln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2"/>
            <p:cNvSpPr/>
            <p:nvPr/>
          </p:nvSpPr>
          <p:spPr>
            <a:xfrm>
              <a:off x="7751252" y="982786"/>
              <a:ext cx="437274" cy="988895"/>
            </a:xfrm>
            <a:custGeom>
              <a:avLst/>
              <a:gdLst/>
              <a:ahLst/>
              <a:cxnLst/>
              <a:rect l="l" t="t" r="r" b="b"/>
              <a:pathLst>
                <a:path w="2348" h="5310" extrusionOk="0">
                  <a:moveTo>
                    <a:pt x="0" y="267"/>
                  </a:moveTo>
                  <a:lnTo>
                    <a:pt x="955" y="0"/>
                  </a:lnTo>
                  <a:lnTo>
                    <a:pt x="2348" y="5043"/>
                  </a:lnTo>
                  <a:lnTo>
                    <a:pt x="1407" y="5309"/>
                  </a:ln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2"/>
            <p:cNvSpPr/>
            <p:nvPr/>
          </p:nvSpPr>
          <p:spPr>
            <a:xfrm>
              <a:off x="8227260" y="1591948"/>
              <a:ext cx="216775" cy="216775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436" y="68"/>
                  </a:moveTo>
                  <a:cubicBezTo>
                    <a:pt x="715" y="0"/>
                    <a:pt x="1013" y="160"/>
                    <a:pt x="1084" y="435"/>
                  </a:cubicBezTo>
                  <a:cubicBezTo>
                    <a:pt x="1164" y="715"/>
                    <a:pt x="1004" y="1000"/>
                    <a:pt x="724" y="1084"/>
                  </a:cubicBezTo>
                  <a:cubicBezTo>
                    <a:pt x="436" y="1164"/>
                    <a:pt x="152" y="1000"/>
                    <a:pt x="80" y="715"/>
                  </a:cubicBezTo>
                  <a:cubicBezTo>
                    <a:pt x="1" y="435"/>
                    <a:pt x="160" y="147"/>
                    <a:pt x="436" y="68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2"/>
            <p:cNvSpPr/>
            <p:nvPr/>
          </p:nvSpPr>
          <p:spPr>
            <a:xfrm>
              <a:off x="8285177" y="1666255"/>
              <a:ext cx="32404" cy="32591"/>
            </a:xfrm>
            <a:custGeom>
              <a:avLst/>
              <a:gdLst/>
              <a:ahLst/>
              <a:cxnLst/>
              <a:rect l="l" t="t" r="r" b="b"/>
              <a:pathLst>
                <a:path w="174" h="175" extrusionOk="0">
                  <a:moveTo>
                    <a:pt x="58" y="15"/>
                  </a:moveTo>
                  <a:cubicBezTo>
                    <a:pt x="103" y="1"/>
                    <a:pt x="152" y="28"/>
                    <a:pt x="160" y="58"/>
                  </a:cubicBezTo>
                  <a:cubicBezTo>
                    <a:pt x="173" y="107"/>
                    <a:pt x="152" y="152"/>
                    <a:pt x="103" y="165"/>
                  </a:cubicBezTo>
                  <a:cubicBezTo>
                    <a:pt x="58" y="175"/>
                    <a:pt x="23" y="152"/>
                    <a:pt x="13" y="107"/>
                  </a:cubicBezTo>
                  <a:cubicBezTo>
                    <a:pt x="1" y="72"/>
                    <a:pt x="23" y="28"/>
                    <a:pt x="58" y="15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2"/>
            <p:cNvSpPr/>
            <p:nvPr/>
          </p:nvSpPr>
          <p:spPr>
            <a:xfrm>
              <a:off x="8340488" y="1651543"/>
              <a:ext cx="32591" cy="32404"/>
            </a:xfrm>
            <a:custGeom>
              <a:avLst/>
              <a:gdLst/>
              <a:ahLst/>
              <a:cxnLst/>
              <a:rect l="l" t="t" r="r" b="b"/>
              <a:pathLst>
                <a:path w="175" h="174" extrusionOk="0">
                  <a:moveTo>
                    <a:pt x="58" y="14"/>
                  </a:moveTo>
                  <a:cubicBezTo>
                    <a:pt x="107" y="0"/>
                    <a:pt x="152" y="27"/>
                    <a:pt x="165" y="58"/>
                  </a:cubicBezTo>
                  <a:cubicBezTo>
                    <a:pt x="174" y="107"/>
                    <a:pt x="152" y="151"/>
                    <a:pt x="107" y="164"/>
                  </a:cubicBezTo>
                  <a:cubicBezTo>
                    <a:pt x="72" y="174"/>
                    <a:pt x="27" y="137"/>
                    <a:pt x="15" y="107"/>
                  </a:cubicBezTo>
                  <a:cubicBezTo>
                    <a:pt x="1" y="58"/>
                    <a:pt x="27" y="27"/>
                    <a:pt x="58" y="14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2"/>
            <p:cNvSpPr/>
            <p:nvPr/>
          </p:nvSpPr>
          <p:spPr>
            <a:xfrm>
              <a:off x="8298586" y="1715979"/>
              <a:ext cx="31473" cy="32404"/>
            </a:xfrm>
            <a:custGeom>
              <a:avLst/>
              <a:gdLst/>
              <a:ahLst/>
              <a:cxnLst/>
              <a:rect l="l" t="t" r="r" b="b"/>
              <a:pathLst>
                <a:path w="169" h="174" extrusionOk="0">
                  <a:moveTo>
                    <a:pt x="66" y="14"/>
                  </a:moveTo>
                  <a:cubicBezTo>
                    <a:pt x="101" y="0"/>
                    <a:pt x="146" y="23"/>
                    <a:pt x="160" y="58"/>
                  </a:cubicBezTo>
                  <a:cubicBezTo>
                    <a:pt x="168" y="102"/>
                    <a:pt x="146" y="151"/>
                    <a:pt x="101" y="160"/>
                  </a:cubicBezTo>
                  <a:cubicBezTo>
                    <a:pt x="66" y="174"/>
                    <a:pt x="21" y="151"/>
                    <a:pt x="9" y="102"/>
                  </a:cubicBezTo>
                  <a:cubicBezTo>
                    <a:pt x="0" y="72"/>
                    <a:pt x="21" y="23"/>
                    <a:pt x="66" y="14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2"/>
            <p:cNvSpPr/>
            <p:nvPr/>
          </p:nvSpPr>
          <p:spPr>
            <a:xfrm>
              <a:off x="8353897" y="1701080"/>
              <a:ext cx="32218" cy="32404"/>
            </a:xfrm>
            <a:custGeom>
              <a:avLst/>
              <a:gdLst/>
              <a:ahLst/>
              <a:cxnLst/>
              <a:rect l="l" t="t" r="r" b="b"/>
              <a:pathLst>
                <a:path w="173" h="174" extrusionOk="0">
                  <a:moveTo>
                    <a:pt x="71" y="14"/>
                  </a:moveTo>
                  <a:cubicBezTo>
                    <a:pt x="102" y="0"/>
                    <a:pt x="150" y="23"/>
                    <a:pt x="160" y="58"/>
                  </a:cubicBezTo>
                  <a:cubicBezTo>
                    <a:pt x="173" y="103"/>
                    <a:pt x="150" y="152"/>
                    <a:pt x="115" y="160"/>
                  </a:cubicBezTo>
                  <a:cubicBezTo>
                    <a:pt x="71" y="174"/>
                    <a:pt x="23" y="138"/>
                    <a:pt x="13" y="103"/>
                  </a:cubicBezTo>
                  <a:cubicBezTo>
                    <a:pt x="0" y="58"/>
                    <a:pt x="23" y="23"/>
                    <a:pt x="71" y="14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2"/>
            <p:cNvSpPr/>
            <p:nvPr/>
          </p:nvSpPr>
          <p:spPr>
            <a:xfrm>
              <a:off x="8476065" y="1520994"/>
              <a:ext cx="216775" cy="216588"/>
            </a:xfrm>
            <a:custGeom>
              <a:avLst/>
              <a:gdLst/>
              <a:ahLst/>
              <a:cxnLst/>
              <a:rect l="l" t="t" r="r" b="b"/>
              <a:pathLst>
                <a:path w="1164" h="1163" extrusionOk="0">
                  <a:moveTo>
                    <a:pt x="436" y="80"/>
                  </a:moveTo>
                  <a:cubicBezTo>
                    <a:pt x="725" y="0"/>
                    <a:pt x="1012" y="160"/>
                    <a:pt x="1084" y="449"/>
                  </a:cubicBezTo>
                  <a:cubicBezTo>
                    <a:pt x="1164" y="728"/>
                    <a:pt x="1000" y="1012"/>
                    <a:pt x="725" y="1096"/>
                  </a:cubicBezTo>
                  <a:cubicBezTo>
                    <a:pt x="449" y="1162"/>
                    <a:pt x="152" y="1002"/>
                    <a:pt x="80" y="728"/>
                  </a:cubicBezTo>
                  <a:cubicBezTo>
                    <a:pt x="0" y="449"/>
                    <a:pt x="160" y="160"/>
                    <a:pt x="436" y="80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2"/>
            <p:cNvSpPr/>
            <p:nvPr/>
          </p:nvSpPr>
          <p:spPr>
            <a:xfrm>
              <a:off x="8533983" y="1596046"/>
              <a:ext cx="32591" cy="32404"/>
            </a:xfrm>
            <a:custGeom>
              <a:avLst/>
              <a:gdLst/>
              <a:ahLst/>
              <a:cxnLst/>
              <a:rect l="l" t="t" r="r" b="b"/>
              <a:pathLst>
                <a:path w="175" h="174" extrusionOk="0">
                  <a:moveTo>
                    <a:pt x="58" y="9"/>
                  </a:moveTo>
                  <a:cubicBezTo>
                    <a:pt x="103" y="1"/>
                    <a:pt x="152" y="36"/>
                    <a:pt x="160" y="67"/>
                  </a:cubicBezTo>
                  <a:cubicBezTo>
                    <a:pt x="174" y="116"/>
                    <a:pt x="152" y="152"/>
                    <a:pt x="103" y="161"/>
                  </a:cubicBezTo>
                  <a:cubicBezTo>
                    <a:pt x="58" y="173"/>
                    <a:pt x="23" y="152"/>
                    <a:pt x="9" y="116"/>
                  </a:cubicBezTo>
                  <a:cubicBezTo>
                    <a:pt x="0" y="67"/>
                    <a:pt x="23" y="23"/>
                    <a:pt x="58" y="9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2"/>
            <p:cNvSpPr/>
            <p:nvPr/>
          </p:nvSpPr>
          <p:spPr>
            <a:xfrm>
              <a:off x="8589293" y="1581147"/>
              <a:ext cx="32591" cy="32404"/>
            </a:xfrm>
            <a:custGeom>
              <a:avLst/>
              <a:gdLst/>
              <a:ahLst/>
              <a:cxnLst/>
              <a:rect l="l" t="t" r="r" b="b"/>
              <a:pathLst>
                <a:path w="175" h="174" extrusionOk="0">
                  <a:moveTo>
                    <a:pt x="72" y="9"/>
                  </a:moveTo>
                  <a:cubicBezTo>
                    <a:pt x="107" y="1"/>
                    <a:pt x="152" y="23"/>
                    <a:pt x="165" y="67"/>
                  </a:cubicBezTo>
                  <a:cubicBezTo>
                    <a:pt x="174" y="103"/>
                    <a:pt x="152" y="147"/>
                    <a:pt x="107" y="161"/>
                  </a:cubicBezTo>
                  <a:cubicBezTo>
                    <a:pt x="72" y="174"/>
                    <a:pt x="23" y="147"/>
                    <a:pt x="14" y="116"/>
                  </a:cubicBezTo>
                  <a:cubicBezTo>
                    <a:pt x="1" y="67"/>
                    <a:pt x="23" y="23"/>
                    <a:pt x="72" y="9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2"/>
            <p:cNvSpPr/>
            <p:nvPr/>
          </p:nvSpPr>
          <p:spPr>
            <a:xfrm>
              <a:off x="8546460" y="1645769"/>
              <a:ext cx="32404" cy="31473"/>
            </a:xfrm>
            <a:custGeom>
              <a:avLst/>
              <a:gdLst/>
              <a:ahLst/>
              <a:cxnLst/>
              <a:rect l="l" t="t" r="r" b="b"/>
              <a:pathLst>
                <a:path w="174" h="169" extrusionOk="0">
                  <a:moveTo>
                    <a:pt x="71" y="9"/>
                  </a:moveTo>
                  <a:cubicBezTo>
                    <a:pt x="107" y="0"/>
                    <a:pt x="151" y="31"/>
                    <a:pt x="165" y="66"/>
                  </a:cubicBezTo>
                  <a:cubicBezTo>
                    <a:pt x="173" y="111"/>
                    <a:pt x="151" y="146"/>
                    <a:pt x="107" y="160"/>
                  </a:cubicBezTo>
                  <a:cubicBezTo>
                    <a:pt x="71" y="168"/>
                    <a:pt x="27" y="146"/>
                    <a:pt x="13" y="111"/>
                  </a:cubicBezTo>
                  <a:cubicBezTo>
                    <a:pt x="1" y="66"/>
                    <a:pt x="27" y="22"/>
                    <a:pt x="71" y="9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2"/>
            <p:cNvSpPr/>
            <p:nvPr/>
          </p:nvSpPr>
          <p:spPr>
            <a:xfrm>
              <a:off x="8602516" y="1629940"/>
              <a:ext cx="32404" cy="32404"/>
            </a:xfrm>
            <a:custGeom>
              <a:avLst/>
              <a:gdLst/>
              <a:ahLst/>
              <a:cxnLst/>
              <a:rect l="l" t="t" r="r" b="b"/>
              <a:pathLst>
                <a:path w="174" h="174" extrusionOk="0">
                  <a:moveTo>
                    <a:pt x="67" y="14"/>
                  </a:moveTo>
                  <a:cubicBezTo>
                    <a:pt x="116" y="1"/>
                    <a:pt x="152" y="28"/>
                    <a:pt x="161" y="71"/>
                  </a:cubicBezTo>
                  <a:cubicBezTo>
                    <a:pt x="174" y="107"/>
                    <a:pt x="152" y="151"/>
                    <a:pt x="116" y="165"/>
                  </a:cubicBezTo>
                  <a:cubicBezTo>
                    <a:pt x="67" y="174"/>
                    <a:pt x="23" y="151"/>
                    <a:pt x="10" y="116"/>
                  </a:cubicBezTo>
                  <a:cubicBezTo>
                    <a:pt x="1" y="71"/>
                    <a:pt x="23" y="28"/>
                    <a:pt x="67" y="14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2"/>
            <p:cNvSpPr/>
            <p:nvPr/>
          </p:nvSpPr>
          <p:spPr>
            <a:xfrm>
              <a:off x="6379286" y="989490"/>
              <a:ext cx="1802731" cy="1653186"/>
            </a:xfrm>
            <a:custGeom>
              <a:avLst/>
              <a:gdLst/>
              <a:ahLst/>
              <a:cxnLst/>
              <a:rect l="l" t="t" r="r" b="b"/>
              <a:pathLst>
                <a:path w="9680" h="8877" extrusionOk="0">
                  <a:moveTo>
                    <a:pt x="8299" y="0"/>
                  </a:moveTo>
                  <a:lnTo>
                    <a:pt x="3075" y="1771"/>
                  </a:lnTo>
                  <a:cubicBezTo>
                    <a:pt x="3075" y="1771"/>
                    <a:pt x="1922" y="2152"/>
                    <a:pt x="1704" y="2694"/>
                  </a:cubicBezTo>
                  <a:cubicBezTo>
                    <a:pt x="1496" y="3223"/>
                    <a:pt x="1002" y="4465"/>
                    <a:pt x="656" y="4962"/>
                  </a:cubicBezTo>
                  <a:cubicBezTo>
                    <a:pt x="324" y="5454"/>
                    <a:pt x="0" y="6804"/>
                    <a:pt x="21" y="6964"/>
                  </a:cubicBezTo>
                  <a:cubicBezTo>
                    <a:pt x="44" y="7115"/>
                    <a:pt x="506" y="7953"/>
                    <a:pt x="1176" y="8416"/>
                  </a:cubicBezTo>
                  <a:cubicBezTo>
                    <a:pt x="1855" y="8877"/>
                    <a:pt x="1899" y="8842"/>
                    <a:pt x="2037" y="8850"/>
                  </a:cubicBezTo>
                  <a:cubicBezTo>
                    <a:pt x="2174" y="8863"/>
                    <a:pt x="2463" y="8597"/>
                    <a:pt x="2477" y="8495"/>
                  </a:cubicBezTo>
                  <a:cubicBezTo>
                    <a:pt x="2485" y="8393"/>
                    <a:pt x="2139" y="7723"/>
                    <a:pt x="2139" y="7723"/>
                  </a:cubicBezTo>
                  <a:lnTo>
                    <a:pt x="1402" y="6355"/>
                  </a:lnTo>
                  <a:lnTo>
                    <a:pt x="2131" y="5423"/>
                  </a:lnTo>
                  <a:cubicBezTo>
                    <a:pt x="2131" y="5423"/>
                    <a:pt x="2303" y="6951"/>
                    <a:pt x="2844" y="7412"/>
                  </a:cubicBezTo>
                  <a:cubicBezTo>
                    <a:pt x="3373" y="7873"/>
                    <a:pt x="4096" y="7989"/>
                    <a:pt x="4096" y="7989"/>
                  </a:cubicBezTo>
                  <a:cubicBezTo>
                    <a:pt x="4096" y="7989"/>
                    <a:pt x="4464" y="7781"/>
                    <a:pt x="4745" y="7447"/>
                  </a:cubicBezTo>
                  <a:cubicBezTo>
                    <a:pt x="5019" y="7115"/>
                    <a:pt x="5099" y="6999"/>
                    <a:pt x="5099" y="6999"/>
                  </a:cubicBezTo>
                  <a:cubicBezTo>
                    <a:pt x="5099" y="6999"/>
                    <a:pt x="5374" y="6919"/>
                    <a:pt x="5720" y="6689"/>
                  </a:cubicBezTo>
                  <a:cubicBezTo>
                    <a:pt x="6054" y="6472"/>
                    <a:pt x="6089" y="5974"/>
                    <a:pt x="6089" y="5974"/>
                  </a:cubicBezTo>
                  <a:cubicBezTo>
                    <a:pt x="6089" y="5974"/>
                    <a:pt x="7265" y="5477"/>
                    <a:pt x="8264" y="4594"/>
                  </a:cubicBezTo>
                  <a:cubicBezTo>
                    <a:pt x="9267" y="3719"/>
                    <a:pt x="9680" y="3235"/>
                    <a:pt x="9680" y="3235"/>
                  </a:cubicBezTo>
                  <a:close/>
                </a:path>
              </a:pathLst>
            </a:custGeom>
            <a:solidFill>
              <a:srgbClr val="E2B6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2"/>
            <p:cNvSpPr/>
            <p:nvPr/>
          </p:nvSpPr>
          <p:spPr>
            <a:xfrm>
              <a:off x="6379286" y="989490"/>
              <a:ext cx="1603648" cy="1296923"/>
            </a:xfrm>
            <a:custGeom>
              <a:avLst/>
              <a:gdLst/>
              <a:ahLst/>
              <a:cxnLst/>
              <a:rect l="l" t="t" r="r" b="b"/>
              <a:pathLst>
                <a:path w="8611" h="6964" extrusionOk="0">
                  <a:moveTo>
                    <a:pt x="8299" y="0"/>
                  </a:moveTo>
                  <a:lnTo>
                    <a:pt x="3075" y="1771"/>
                  </a:lnTo>
                  <a:cubicBezTo>
                    <a:pt x="3075" y="1771"/>
                    <a:pt x="1922" y="2152"/>
                    <a:pt x="1704" y="2694"/>
                  </a:cubicBezTo>
                  <a:cubicBezTo>
                    <a:pt x="1496" y="3223"/>
                    <a:pt x="1002" y="4465"/>
                    <a:pt x="656" y="4962"/>
                  </a:cubicBezTo>
                  <a:cubicBezTo>
                    <a:pt x="324" y="5454"/>
                    <a:pt x="0" y="6804"/>
                    <a:pt x="21" y="6964"/>
                  </a:cubicBezTo>
                  <a:cubicBezTo>
                    <a:pt x="93" y="6445"/>
                    <a:pt x="554" y="5814"/>
                    <a:pt x="838" y="5237"/>
                  </a:cubicBezTo>
                  <a:cubicBezTo>
                    <a:pt x="1127" y="4673"/>
                    <a:pt x="1784" y="3750"/>
                    <a:pt x="2086" y="3129"/>
                  </a:cubicBezTo>
                  <a:cubicBezTo>
                    <a:pt x="2383" y="2508"/>
                    <a:pt x="8610" y="736"/>
                    <a:pt x="8610" y="736"/>
                  </a:cubicBezTo>
                  <a:close/>
                </a:path>
              </a:pathLst>
            </a:custGeom>
            <a:solidFill>
              <a:srgbClr val="E6BD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2"/>
            <p:cNvSpPr/>
            <p:nvPr/>
          </p:nvSpPr>
          <p:spPr>
            <a:xfrm>
              <a:off x="6775959" y="1898672"/>
              <a:ext cx="574527" cy="578811"/>
            </a:xfrm>
            <a:custGeom>
              <a:avLst/>
              <a:gdLst/>
              <a:ahLst/>
              <a:cxnLst/>
              <a:rect l="l" t="t" r="r" b="b"/>
              <a:pathLst>
                <a:path w="3085" h="3108" extrusionOk="0">
                  <a:moveTo>
                    <a:pt x="1" y="541"/>
                  </a:moveTo>
                  <a:cubicBezTo>
                    <a:pt x="1" y="541"/>
                    <a:pt x="173" y="2069"/>
                    <a:pt x="714" y="2530"/>
                  </a:cubicBezTo>
                  <a:cubicBezTo>
                    <a:pt x="1243" y="2991"/>
                    <a:pt x="1966" y="3107"/>
                    <a:pt x="1966" y="3107"/>
                  </a:cubicBezTo>
                  <a:cubicBezTo>
                    <a:pt x="1966" y="3107"/>
                    <a:pt x="2334" y="2899"/>
                    <a:pt x="2615" y="2565"/>
                  </a:cubicBezTo>
                  <a:cubicBezTo>
                    <a:pt x="2889" y="2233"/>
                    <a:pt x="2969" y="2117"/>
                    <a:pt x="2969" y="2117"/>
                  </a:cubicBezTo>
                  <a:cubicBezTo>
                    <a:pt x="2969" y="2117"/>
                    <a:pt x="3084" y="1185"/>
                    <a:pt x="2508" y="631"/>
                  </a:cubicBezTo>
                  <a:cubicBezTo>
                    <a:pt x="1935" y="80"/>
                    <a:pt x="1496" y="0"/>
                    <a:pt x="1496" y="0"/>
                  </a:cubicBezTo>
                  <a:close/>
                </a:path>
              </a:pathLst>
            </a:custGeom>
            <a:solidFill>
              <a:srgbClr val="DAA3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2"/>
            <p:cNvSpPr/>
            <p:nvPr/>
          </p:nvSpPr>
          <p:spPr>
            <a:xfrm>
              <a:off x="6885090" y="2099429"/>
              <a:ext cx="531694" cy="302628"/>
            </a:xfrm>
            <a:custGeom>
              <a:avLst/>
              <a:gdLst/>
              <a:ahLst/>
              <a:cxnLst/>
              <a:rect l="l" t="t" r="r" b="b"/>
              <a:pathLst>
                <a:path w="2855" h="1625" extrusionOk="0">
                  <a:moveTo>
                    <a:pt x="0" y="1328"/>
                  </a:moveTo>
                  <a:cubicBezTo>
                    <a:pt x="36" y="1372"/>
                    <a:pt x="80" y="1417"/>
                    <a:pt x="128" y="1452"/>
                  </a:cubicBezTo>
                  <a:cubicBezTo>
                    <a:pt x="195" y="1524"/>
                    <a:pt x="267" y="1567"/>
                    <a:pt x="347" y="1625"/>
                  </a:cubicBezTo>
                  <a:cubicBezTo>
                    <a:pt x="484" y="1532"/>
                    <a:pt x="670" y="1430"/>
                    <a:pt x="874" y="1328"/>
                  </a:cubicBezTo>
                  <a:cubicBezTo>
                    <a:pt x="1416" y="1039"/>
                    <a:pt x="2854" y="0"/>
                    <a:pt x="2854" y="0"/>
                  </a:cubicBezTo>
                  <a:cubicBezTo>
                    <a:pt x="2854" y="0"/>
                    <a:pt x="785" y="729"/>
                    <a:pt x="657" y="786"/>
                  </a:cubicBezTo>
                  <a:cubicBezTo>
                    <a:pt x="586" y="809"/>
                    <a:pt x="218" y="1061"/>
                    <a:pt x="0" y="1328"/>
                  </a:cubicBezTo>
                  <a:close/>
                </a:path>
              </a:pathLst>
            </a:custGeom>
            <a:solidFill>
              <a:srgbClr val="B58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2"/>
            <p:cNvSpPr/>
            <p:nvPr/>
          </p:nvSpPr>
          <p:spPr>
            <a:xfrm>
              <a:off x="6688244" y="2316016"/>
              <a:ext cx="1065622" cy="828362"/>
            </a:xfrm>
            <a:custGeom>
              <a:avLst/>
              <a:gdLst/>
              <a:ahLst/>
              <a:cxnLst/>
              <a:rect l="l" t="t" r="r" b="b"/>
              <a:pathLst>
                <a:path w="5722" h="4448" extrusionOk="0">
                  <a:moveTo>
                    <a:pt x="595" y="1004"/>
                  </a:moveTo>
                  <a:cubicBezTo>
                    <a:pt x="595" y="1004"/>
                    <a:pt x="1" y="2006"/>
                    <a:pt x="759" y="2579"/>
                  </a:cubicBezTo>
                  <a:cubicBezTo>
                    <a:pt x="1531" y="3157"/>
                    <a:pt x="3268" y="4333"/>
                    <a:pt x="3889" y="4376"/>
                  </a:cubicBezTo>
                  <a:cubicBezTo>
                    <a:pt x="5030" y="4448"/>
                    <a:pt x="5722" y="3294"/>
                    <a:pt x="5122" y="2317"/>
                  </a:cubicBezTo>
                  <a:cubicBezTo>
                    <a:pt x="4790" y="1799"/>
                    <a:pt x="2934" y="808"/>
                    <a:pt x="2069" y="404"/>
                  </a:cubicBezTo>
                  <a:cubicBezTo>
                    <a:pt x="1208" y="0"/>
                    <a:pt x="595" y="1004"/>
                    <a:pt x="595" y="1004"/>
                  </a:cubicBezTo>
                  <a:close/>
                  <a:moveTo>
                    <a:pt x="1172" y="1350"/>
                  </a:moveTo>
                  <a:cubicBezTo>
                    <a:pt x="1150" y="1394"/>
                    <a:pt x="964" y="1811"/>
                    <a:pt x="1244" y="1762"/>
                  </a:cubicBezTo>
                  <a:cubicBezTo>
                    <a:pt x="1461" y="1727"/>
                    <a:pt x="1634" y="1416"/>
                    <a:pt x="1563" y="1221"/>
                  </a:cubicBezTo>
                  <a:cubicBezTo>
                    <a:pt x="1474" y="946"/>
                    <a:pt x="1208" y="1305"/>
                    <a:pt x="1172" y="1350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2"/>
            <p:cNvSpPr/>
            <p:nvPr/>
          </p:nvSpPr>
          <p:spPr>
            <a:xfrm>
              <a:off x="6898126" y="2455690"/>
              <a:ext cx="814395" cy="662429"/>
            </a:xfrm>
            <a:custGeom>
              <a:avLst/>
              <a:gdLst/>
              <a:ahLst/>
              <a:cxnLst/>
              <a:rect l="l" t="t" r="r" b="b"/>
              <a:pathLst>
                <a:path w="4373" h="3557" extrusionOk="0">
                  <a:moveTo>
                    <a:pt x="543" y="897"/>
                  </a:moveTo>
                  <a:cubicBezTo>
                    <a:pt x="543" y="897"/>
                    <a:pt x="1" y="1798"/>
                    <a:pt x="551" y="2233"/>
                  </a:cubicBezTo>
                  <a:cubicBezTo>
                    <a:pt x="1115" y="2673"/>
                    <a:pt x="2385" y="3556"/>
                    <a:pt x="2854" y="3546"/>
                  </a:cubicBezTo>
                  <a:cubicBezTo>
                    <a:pt x="3751" y="3525"/>
                    <a:pt x="4372" y="2487"/>
                    <a:pt x="3973" y="1692"/>
                  </a:cubicBezTo>
                  <a:cubicBezTo>
                    <a:pt x="3751" y="1266"/>
                    <a:pt x="2371" y="564"/>
                    <a:pt x="1727" y="276"/>
                  </a:cubicBezTo>
                  <a:cubicBezTo>
                    <a:pt x="1084" y="0"/>
                    <a:pt x="543" y="897"/>
                    <a:pt x="543" y="897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2"/>
            <p:cNvSpPr/>
            <p:nvPr/>
          </p:nvSpPr>
          <p:spPr>
            <a:xfrm>
              <a:off x="6898126" y="2622739"/>
              <a:ext cx="726865" cy="495378"/>
            </a:xfrm>
            <a:custGeom>
              <a:avLst/>
              <a:gdLst/>
              <a:ahLst/>
              <a:cxnLst/>
              <a:rect l="l" t="t" r="r" b="b"/>
              <a:pathLst>
                <a:path w="3903" h="2660" extrusionOk="0">
                  <a:moveTo>
                    <a:pt x="543" y="0"/>
                  </a:moveTo>
                  <a:cubicBezTo>
                    <a:pt x="543" y="0"/>
                    <a:pt x="1" y="901"/>
                    <a:pt x="551" y="1336"/>
                  </a:cubicBezTo>
                  <a:cubicBezTo>
                    <a:pt x="1115" y="1776"/>
                    <a:pt x="2385" y="2659"/>
                    <a:pt x="2854" y="2649"/>
                  </a:cubicBezTo>
                  <a:cubicBezTo>
                    <a:pt x="3303" y="2637"/>
                    <a:pt x="3685" y="2375"/>
                    <a:pt x="3903" y="2016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2"/>
            <p:cNvSpPr/>
            <p:nvPr/>
          </p:nvSpPr>
          <p:spPr>
            <a:xfrm>
              <a:off x="6992359" y="2545639"/>
              <a:ext cx="245082" cy="313802"/>
            </a:xfrm>
            <a:custGeom>
              <a:avLst/>
              <a:gdLst/>
              <a:ahLst/>
              <a:cxnLst/>
              <a:rect l="l" t="t" r="r" b="b"/>
              <a:pathLst>
                <a:path w="1316" h="1685" extrusionOk="0">
                  <a:moveTo>
                    <a:pt x="369" y="609"/>
                  </a:moveTo>
                  <a:cubicBezTo>
                    <a:pt x="369" y="609"/>
                    <a:pt x="1" y="1231"/>
                    <a:pt x="81" y="1346"/>
                  </a:cubicBezTo>
                  <a:cubicBezTo>
                    <a:pt x="160" y="1475"/>
                    <a:pt x="378" y="1684"/>
                    <a:pt x="529" y="1568"/>
                  </a:cubicBezTo>
                  <a:cubicBezTo>
                    <a:pt x="818" y="1359"/>
                    <a:pt x="1244" y="658"/>
                    <a:pt x="1289" y="299"/>
                  </a:cubicBezTo>
                  <a:cubicBezTo>
                    <a:pt x="1315" y="117"/>
                    <a:pt x="1026" y="23"/>
                    <a:pt x="889" y="15"/>
                  </a:cubicBezTo>
                  <a:cubicBezTo>
                    <a:pt x="738" y="1"/>
                    <a:pt x="369" y="609"/>
                    <a:pt x="369" y="609"/>
                  </a:cubicBezTo>
                  <a:close/>
                </a:path>
              </a:pathLst>
            </a:custGeom>
            <a:solidFill>
              <a:srgbClr val="1817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2"/>
            <p:cNvSpPr/>
            <p:nvPr/>
          </p:nvSpPr>
          <p:spPr>
            <a:xfrm>
              <a:off x="6992359" y="2659054"/>
              <a:ext cx="187164" cy="200386"/>
            </a:xfrm>
            <a:custGeom>
              <a:avLst/>
              <a:gdLst/>
              <a:ahLst/>
              <a:cxnLst/>
              <a:rect l="l" t="t" r="r" b="b"/>
              <a:pathLst>
                <a:path w="1005" h="1076" extrusionOk="0">
                  <a:moveTo>
                    <a:pt x="369" y="0"/>
                  </a:moveTo>
                  <a:cubicBezTo>
                    <a:pt x="369" y="0"/>
                    <a:pt x="1" y="622"/>
                    <a:pt x="81" y="737"/>
                  </a:cubicBezTo>
                  <a:cubicBezTo>
                    <a:pt x="160" y="866"/>
                    <a:pt x="378" y="1075"/>
                    <a:pt x="529" y="959"/>
                  </a:cubicBezTo>
                  <a:cubicBezTo>
                    <a:pt x="666" y="852"/>
                    <a:pt x="853" y="622"/>
                    <a:pt x="1004" y="383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2"/>
            <p:cNvSpPr/>
            <p:nvPr/>
          </p:nvSpPr>
          <p:spPr>
            <a:xfrm>
              <a:off x="7180826" y="2659054"/>
              <a:ext cx="245082" cy="313429"/>
            </a:xfrm>
            <a:custGeom>
              <a:avLst/>
              <a:gdLst/>
              <a:ahLst/>
              <a:cxnLst/>
              <a:rect l="l" t="t" r="r" b="b"/>
              <a:pathLst>
                <a:path w="1316" h="1683" extrusionOk="0">
                  <a:moveTo>
                    <a:pt x="383" y="613"/>
                  </a:moveTo>
                  <a:cubicBezTo>
                    <a:pt x="383" y="613"/>
                    <a:pt x="1" y="1235"/>
                    <a:pt x="81" y="1350"/>
                  </a:cubicBezTo>
                  <a:cubicBezTo>
                    <a:pt x="174" y="1474"/>
                    <a:pt x="383" y="1682"/>
                    <a:pt x="529" y="1567"/>
                  </a:cubicBezTo>
                  <a:cubicBezTo>
                    <a:pt x="818" y="1358"/>
                    <a:pt x="1244" y="657"/>
                    <a:pt x="1293" y="303"/>
                  </a:cubicBezTo>
                  <a:cubicBezTo>
                    <a:pt x="1315" y="116"/>
                    <a:pt x="1039" y="27"/>
                    <a:pt x="889" y="14"/>
                  </a:cubicBezTo>
                  <a:cubicBezTo>
                    <a:pt x="751" y="0"/>
                    <a:pt x="383" y="613"/>
                    <a:pt x="383" y="613"/>
                  </a:cubicBezTo>
                  <a:close/>
                </a:path>
              </a:pathLst>
            </a:custGeom>
            <a:solidFill>
              <a:srgbClr val="1817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2"/>
            <p:cNvSpPr/>
            <p:nvPr/>
          </p:nvSpPr>
          <p:spPr>
            <a:xfrm>
              <a:off x="7180826" y="2773028"/>
              <a:ext cx="187164" cy="199455"/>
            </a:xfrm>
            <a:custGeom>
              <a:avLst/>
              <a:gdLst/>
              <a:ahLst/>
              <a:cxnLst/>
              <a:rect l="l" t="t" r="r" b="b"/>
              <a:pathLst>
                <a:path w="1005" h="1071" extrusionOk="0">
                  <a:moveTo>
                    <a:pt x="383" y="1"/>
                  </a:moveTo>
                  <a:cubicBezTo>
                    <a:pt x="383" y="1"/>
                    <a:pt x="1" y="623"/>
                    <a:pt x="81" y="738"/>
                  </a:cubicBezTo>
                  <a:cubicBezTo>
                    <a:pt x="174" y="862"/>
                    <a:pt x="383" y="1070"/>
                    <a:pt x="529" y="955"/>
                  </a:cubicBezTo>
                  <a:cubicBezTo>
                    <a:pt x="680" y="853"/>
                    <a:pt x="853" y="623"/>
                    <a:pt x="1004" y="378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2"/>
            <p:cNvSpPr/>
            <p:nvPr/>
          </p:nvSpPr>
          <p:spPr>
            <a:xfrm>
              <a:off x="7371899" y="2773028"/>
              <a:ext cx="244710" cy="313429"/>
            </a:xfrm>
            <a:custGeom>
              <a:avLst/>
              <a:gdLst/>
              <a:ahLst/>
              <a:cxnLst/>
              <a:rect l="l" t="t" r="r" b="b"/>
              <a:pathLst>
                <a:path w="1314" h="1683" extrusionOk="0">
                  <a:moveTo>
                    <a:pt x="369" y="609"/>
                  </a:moveTo>
                  <a:cubicBezTo>
                    <a:pt x="369" y="609"/>
                    <a:pt x="0" y="1230"/>
                    <a:pt x="80" y="1346"/>
                  </a:cubicBezTo>
                  <a:cubicBezTo>
                    <a:pt x="160" y="1475"/>
                    <a:pt x="369" y="1683"/>
                    <a:pt x="529" y="1568"/>
                  </a:cubicBezTo>
                  <a:cubicBezTo>
                    <a:pt x="816" y="1373"/>
                    <a:pt x="1242" y="658"/>
                    <a:pt x="1287" y="312"/>
                  </a:cubicBezTo>
                  <a:cubicBezTo>
                    <a:pt x="1314" y="117"/>
                    <a:pt x="1025" y="37"/>
                    <a:pt x="888" y="10"/>
                  </a:cubicBezTo>
                  <a:cubicBezTo>
                    <a:pt x="736" y="1"/>
                    <a:pt x="369" y="609"/>
                    <a:pt x="369" y="609"/>
                  </a:cubicBezTo>
                  <a:close/>
                </a:path>
              </a:pathLst>
            </a:custGeom>
            <a:solidFill>
              <a:srgbClr val="1817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2"/>
            <p:cNvSpPr/>
            <p:nvPr/>
          </p:nvSpPr>
          <p:spPr>
            <a:xfrm>
              <a:off x="7371899" y="2886256"/>
              <a:ext cx="186791" cy="200200"/>
            </a:xfrm>
            <a:custGeom>
              <a:avLst/>
              <a:gdLst/>
              <a:ahLst/>
              <a:cxnLst/>
              <a:rect l="l" t="t" r="r" b="b"/>
              <a:pathLst>
                <a:path w="1003" h="1075" extrusionOk="0">
                  <a:moveTo>
                    <a:pt x="369" y="1"/>
                  </a:moveTo>
                  <a:cubicBezTo>
                    <a:pt x="369" y="1"/>
                    <a:pt x="0" y="622"/>
                    <a:pt x="80" y="738"/>
                  </a:cubicBezTo>
                  <a:cubicBezTo>
                    <a:pt x="160" y="867"/>
                    <a:pt x="369" y="1075"/>
                    <a:pt x="529" y="960"/>
                  </a:cubicBezTo>
                  <a:cubicBezTo>
                    <a:pt x="666" y="853"/>
                    <a:pt x="853" y="636"/>
                    <a:pt x="1003" y="382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2"/>
            <p:cNvSpPr/>
            <p:nvPr/>
          </p:nvSpPr>
          <p:spPr>
            <a:xfrm>
              <a:off x="7101491" y="2669669"/>
              <a:ext cx="58105" cy="63133"/>
            </a:xfrm>
            <a:custGeom>
              <a:avLst/>
              <a:gdLst/>
              <a:ahLst/>
              <a:cxnLst/>
              <a:rect l="l" t="t" r="r" b="b"/>
              <a:pathLst>
                <a:path w="312" h="339" extrusionOk="0">
                  <a:moveTo>
                    <a:pt x="1" y="223"/>
                  </a:moveTo>
                  <a:lnTo>
                    <a:pt x="129" y="15"/>
                  </a:lnTo>
                  <a:cubicBezTo>
                    <a:pt x="138" y="1"/>
                    <a:pt x="152" y="1"/>
                    <a:pt x="160" y="1"/>
                  </a:cubicBezTo>
                  <a:lnTo>
                    <a:pt x="303" y="94"/>
                  </a:lnTo>
                  <a:cubicBezTo>
                    <a:pt x="303" y="94"/>
                    <a:pt x="312" y="107"/>
                    <a:pt x="303" y="117"/>
                  </a:cubicBezTo>
                  <a:lnTo>
                    <a:pt x="174" y="326"/>
                  </a:lnTo>
                  <a:cubicBezTo>
                    <a:pt x="174" y="338"/>
                    <a:pt x="160" y="338"/>
                    <a:pt x="152" y="338"/>
                  </a:cubicBezTo>
                  <a:lnTo>
                    <a:pt x="14" y="246"/>
                  </a:lnTo>
                  <a:cubicBezTo>
                    <a:pt x="1" y="246"/>
                    <a:pt x="1" y="232"/>
                    <a:pt x="1" y="2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2"/>
            <p:cNvSpPr/>
            <p:nvPr/>
          </p:nvSpPr>
          <p:spPr>
            <a:xfrm>
              <a:off x="7086592" y="2665759"/>
              <a:ext cx="44882" cy="47117"/>
            </a:xfrm>
            <a:custGeom>
              <a:avLst/>
              <a:gdLst/>
              <a:ahLst/>
              <a:cxnLst/>
              <a:rect l="l" t="t" r="r" b="b"/>
              <a:pathLst>
                <a:path w="241" h="253" extrusionOk="0">
                  <a:moveTo>
                    <a:pt x="1" y="128"/>
                  </a:moveTo>
                  <a:lnTo>
                    <a:pt x="72" y="13"/>
                  </a:lnTo>
                  <a:cubicBezTo>
                    <a:pt x="81" y="0"/>
                    <a:pt x="81" y="0"/>
                    <a:pt x="94" y="0"/>
                  </a:cubicBezTo>
                  <a:lnTo>
                    <a:pt x="117" y="0"/>
                  </a:lnTo>
                  <a:lnTo>
                    <a:pt x="232" y="71"/>
                  </a:lnTo>
                  <a:cubicBezTo>
                    <a:pt x="240" y="71"/>
                    <a:pt x="240" y="80"/>
                    <a:pt x="240" y="93"/>
                  </a:cubicBezTo>
                  <a:lnTo>
                    <a:pt x="240" y="115"/>
                  </a:lnTo>
                  <a:lnTo>
                    <a:pt x="174" y="231"/>
                  </a:lnTo>
                  <a:cubicBezTo>
                    <a:pt x="160" y="244"/>
                    <a:pt x="160" y="244"/>
                    <a:pt x="152" y="244"/>
                  </a:cubicBezTo>
                  <a:cubicBezTo>
                    <a:pt x="138" y="253"/>
                    <a:pt x="130" y="253"/>
                    <a:pt x="130" y="244"/>
                  </a:cubicBezTo>
                  <a:lnTo>
                    <a:pt x="94" y="231"/>
                  </a:lnTo>
                  <a:lnTo>
                    <a:pt x="117" y="187"/>
                  </a:lnTo>
                  <a:lnTo>
                    <a:pt x="138" y="195"/>
                  </a:lnTo>
                  <a:lnTo>
                    <a:pt x="197" y="107"/>
                  </a:lnTo>
                  <a:lnTo>
                    <a:pt x="103" y="48"/>
                  </a:lnTo>
                  <a:lnTo>
                    <a:pt x="45" y="151"/>
                  </a:lnTo>
                  <a:lnTo>
                    <a:pt x="72" y="151"/>
                  </a:lnTo>
                  <a:lnTo>
                    <a:pt x="45" y="195"/>
                  </a:lnTo>
                  <a:lnTo>
                    <a:pt x="15" y="173"/>
                  </a:lnTo>
                  <a:cubicBezTo>
                    <a:pt x="1" y="173"/>
                    <a:pt x="1" y="164"/>
                    <a:pt x="1" y="1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2"/>
            <p:cNvSpPr/>
            <p:nvPr/>
          </p:nvSpPr>
          <p:spPr>
            <a:xfrm>
              <a:off x="7485128" y="2902086"/>
              <a:ext cx="57918" cy="62202"/>
            </a:xfrm>
            <a:custGeom>
              <a:avLst/>
              <a:gdLst/>
              <a:ahLst/>
              <a:cxnLst/>
              <a:rect l="l" t="t" r="r" b="b"/>
              <a:pathLst>
                <a:path w="311" h="334" extrusionOk="0">
                  <a:moveTo>
                    <a:pt x="13" y="217"/>
                  </a:moveTo>
                  <a:lnTo>
                    <a:pt x="142" y="10"/>
                  </a:lnTo>
                  <a:cubicBezTo>
                    <a:pt x="142" y="0"/>
                    <a:pt x="151" y="0"/>
                    <a:pt x="165" y="0"/>
                  </a:cubicBezTo>
                  <a:lnTo>
                    <a:pt x="302" y="80"/>
                  </a:lnTo>
                  <a:cubicBezTo>
                    <a:pt x="311" y="90"/>
                    <a:pt x="311" y="102"/>
                    <a:pt x="311" y="111"/>
                  </a:cubicBezTo>
                  <a:lnTo>
                    <a:pt x="187" y="320"/>
                  </a:lnTo>
                  <a:cubicBezTo>
                    <a:pt x="173" y="334"/>
                    <a:pt x="165" y="334"/>
                    <a:pt x="151" y="320"/>
                  </a:cubicBezTo>
                  <a:lnTo>
                    <a:pt x="13" y="240"/>
                  </a:lnTo>
                  <a:cubicBezTo>
                    <a:pt x="13" y="240"/>
                    <a:pt x="1" y="227"/>
                    <a:pt x="13" y="2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2"/>
            <p:cNvSpPr/>
            <p:nvPr/>
          </p:nvSpPr>
          <p:spPr>
            <a:xfrm>
              <a:off x="7470229" y="2895382"/>
              <a:ext cx="47303" cy="48979"/>
            </a:xfrm>
            <a:custGeom>
              <a:avLst/>
              <a:gdLst/>
              <a:ahLst/>
              <a:cxnLst/>
              <a:rect l="l" t="t" r="r" b="b"/>
              <a:pathLst>
                <a:path w="254" h="263" extrusionOk="0">
                  <a:moveTo>
                    <a:pt x="14" y="138"/>
                  </a:moveTo>
                  <a:lnTo>
                    <a:pt x="81" y="23"/>
                  </a:lnTo>
                  <a:cubicBezTo>
                    <a:pt x="81" y="9"/>
                    <a:pt x="93" y="9"/>
                    <a:pt x="107" y="9"/>
                  </a:cubicBezTo>
                  <a:cubicBezTo>
                    <a:pt x="107" y="1"/>
                    <a:pt x="116" y="1"/>
                    <a:pt x="129" y="9"/>
                  </a:cubicBezTo>
                  <a:lnTo>
                    <a:pt x="231" y="81"/>
                  </a:lnTo>
                  <a:cubicBezTo>
                    <a:pt x="245" y="81"/>
                    <a:pt x="253" y="89"/>
                    <a:pt x="253" y="89"/>
                  </a:cubicBezTo>
                  <a:cubicBezTo>
                    <a:pt x="253" y="103"/>
                    <a:pt x="253" y="116"/>
                    <a:pt x="245" y="126"/>
                  </a:cubicBezTo>
                  <a:lnTo>
                    <a:pt x="222" y="174"/>
                  </a:lnTo>
                  <a:lnTo>
                    <a:pt x="173" y="147"/>
                  </a:lnTo>
                  <a:lnTo>
                    <a:pt x="196" y="116"/>
                  </a:lnTo>
                  <a:lnTo>
                    <a:pt x="116" y="58"/>
                  </a:lnTo>
                  <a:lnTo>
                    <a:pt x="58" y="147"/>
                  </a:lnTo>
                  <a:lnTo>
                    <a:pt x="187" y="232"/>
                  </a:lnTo>
                  <a:lnTo>
                    <a:pt x="165" y="263"/>
                  </a:lnTo>
                  <a:lnTo>
                    <a:pt x="22" y="183"/>
                  </a:lnTo>
                  <a:cubicBezTo>
                    <a:pt x="14" y="183"/>
                    <a:pt x="14" y="174"/>
                    <a:pt x="1" y="161"/>
                  </a:cubicBezTo>
                  <a:cubicBezTo>
                    <a:pt x="1" y="161"/>
                    <a:pt x="1" y="147"/>
                    <a:pt x="14" y="1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2"/>
            <p:cNvSpPr/>
            <p:nvPr/>
          </p:nvSpPr>
          <p:spPr>
            <a:xfrm>
              <a:off x="7273569" y="2758129"/>
              <a:ext cx="76914" cy="105221"/>
            </a:xfrm>
            <a:custGeom>
              <a:avLst/>
              <a:gdLst/>
              <a:ahLst/>
              <a:cxnLst/>
              <a:rect l="l" t="t" r="r" b="b"/>
              <a:pathLst>
                <a:path w="413" h="565" extrusionOk="0">
                  <a:moveTo>
                    <a:pt x="22" y="320"/>
                  </a:moveTo>
                  <a:lnTo>
                    <a:pt x="102" y="197"/>
                  </a:lnTo>
                  <a:lnTo>
                    <a:pt x="182" y="58"/>
                  </a:lnTo>
                  <a:cubicBezTo>
                    <a:pt x="195" y="23"/>
                    <a:pt x="240" y="10"/>
                    <a:pt x="275" y="37"/>
                  </a:cubicBezTo>
                  <a:cubicBezTo>
                    <a:pt x="311" y="10"/>
                    <a:pt x="332" y="1"/>
                    <a:pt x="355" y="10"/>
                  </a:cubicBezTo>
                  <a:lnTo>
                    <a:pt x="412" y="46"/>
                  </a:lnTo>
                  <a:lnTo>
                    <a:pt x="262" y="289"/>
                  </a:lnTo>
                  <a:lnTo>
                    <a:pt x="88" y="564"/>
                  </a:lnTo>
                  <a:lnTo>
                    <a:pt x="45" y="543"/>
                  </a:lnTo>
                  <a:cubicBezTo>
                    <a:pt x="22" y="529"/>
                    <a:pt x="31" y="458"/>
                    <a:pt x="45" y="427"/>
                  </a:cubicBezTo>
                  <a:cubicBezTo>
                    <a:pt x="9" y="405"/>
                    <a:pt x="0" y="357"/>
                    <a:pt x="22" y="3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2"/>
            <p:cNvSpPr/>
            <p:nvPr/>
          </p:nvSpPr>
          <p:spPr>
            <a:xfrm>
              <a:off x="7296661" y="2824428"/>
              <a:ext cx="21603" cy="24024"/>
            </a:xfrm>
            <a:custGeom>
              <a:avLst/>
              <a:gdLst/>
              <a:ahLst/>
              <a:cxnLst/>
              <a:rect l="l" t="t" r="r" b="b"/>
              <a:pathLst>
                <a:path w="116" h="129" extrusionOk="0">
                  <a:moveTo>
                    <a:pt x="13" y="36"/>
                  </a:moveTo>
                  <a:cubicBezTo>
                    <a:pt x="36" y="13"/>
                    <a:pt x="58" y="1"/>
                    <a:pt x="81" y="22"/>
                  </a:cubicBezTo>
                  <a:cubicBezTo>
                    <a:pt x="116" y="36"/>
                    <a:pt x="116" y="71"/>
                    <a:pt x="107" y="93"/>
                  </a:cubicBezTo>
                  <a:cubicBezTo>
                    <a:pt x="93" y="116"/>
                    <a:pt x="58" y="128"/>
                    <a:pt x="36" y="102"/>
                  </a:cubicBezTo>
                  <a:cubicBezTo>
                    <a:pt x="13" y="93"/>
                    <a:pt x="1" y="58"/>
                    <a:pt x="13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2"/>
            <p:cNvSpPr/>
            <p:nvPr/>
          </p:nvSpPr>
          <p:spPr>
            <a:xfrm>
              <a:off x="7327203" y="2777311"/>
              <a:ext cx="20858" cy="21603"/>
            </a:xfrm>
            <a:custGeom>
              <a:avLst/>
              <a:gdLst/>
              <a:ahLst/>
              <a:cxnLst/>
              <a:rect l="l" t="t" r="r" b="b"/>
              <a:pathLst>
                <a:path w="112" h="116" extrusionOk="0">
                  <a:moveTo>
                    <a:pt x="9" y="35"/>
                  </a:moveTo>
                  <a:cubicBezTo>
                    <a:pt x="23" y="0"/>
                    <a:pt x="54" y="0"/>
                    <a:pt x="81" y="14"/>
                  </a:cubicBezTo>
                  <a:cubicBezTo>
                    <a:pt x="103" y="22"/>
                    <a:pt x="112" y="58"/>
                    <a:pt x="103" y="80"/>
                  </a:cubicBezTo>
                  <a:cubicBezTo>
                    <a:pt x="81" y="102"/>
                    <a:pt x="54" y="115"/>
                    <a:pt x="23" y="102"/>
                  </a:cubicBezTo>
                  <a:cubicBezTo>
                    <a:pt x="1" y="80"/>
                    <a:pt x="1" y="58"/>
                    <a:pt x="9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2"/>
            <p:cNvSpPr/>
            <p:nvPr/>
          </p:nvSpPr>
          <p:spPr>
            <a:xfrm>
              <a:off x="7266864" y="2833367"/>
              <a:ext cx="25886" cy="10057"/>
            </a:xfrm>
            <a:custGeom>
              <a:avLst/>
              <a:gdLst/>
              <a:ahLst/>
              <a:cxnLst/>
              <a:rect l="l" t="t" r="r" b="b"/>
              <a:pathLst>
                <a:path w="139" h="54" extrusionOk="0">
                  <a:moveTo>
                    <a:pt x="1" y="32"/>
                  </a:moveTo>
                  <a:lnTo>
                    <a:pt x="124" y="1"/>
                  </a:lnTo>
                  <a:lnTo>
                    <a:pt x="138" y="23"/>
                  </a:lnTo>
                  <a:lnTo>
                    <a:pt x="1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2"/>
            <p:cNvSpPr/>
            <p:nvPr/>
          </p:nvSpPr>
          <p:spPr>
            <a:xfrm>
              <a:off x="7266864" y="2837464"/>
              <a:ext cx="6891" cy="10988"/>
            </a:xfrm>
            <a:custGeom>
              <a:avLst/>
              <a:gdLst/>
              <a:ahLst/>
              <a:cxnLst/>
              <a:rect l="l" t="t" r="r" b="b"/>
              <a:pathLst>
                <a:path w="37" h="59" extrusionOk="0">
                  <a:moveTo>
                    <a:pt x="22" y="1"/>
                  </a:moveTo>
                  <a:lnTo>
                    <a:pt x="36" y="58"/>
                  </a:lnTo>
                  <a:lnTo>
                    <a:pt x="9" y="58"/>
                  </a:lnTo>
                  <a:lnTo>
                    <a:pt x="1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2"/>
            <p:cNvSpPr/>
            <p:nvPr/>
          </p:nvSpPr>
          <p:spPr>
            <a:xfrm>
              <a:off x="6724559" y="2922572"/>
              <a:ext cx="397048" cy="884046"/>
            </a:xfrm>
            <a:custGeom>
              <a:avLst/>
              <a:gdLst/>
              <a:ahLst/>
              <a:cxnLst/>
              <a:rect l="l" t="t" r="r" b="b"/>
              <a:pathLst>
                <a:path w="2132" h="4747" extrusionOk="0">
                  <a:moveTo>
                    <a:pt x="1" y="339"/>
                  </a:moveTo>
                  <a:lnTo>
                    <a:pt x="600" y="175"/>
                  </a:lnTo>
                  <a:lnTo>
                    <a:pt x="1195" y="1"/>
                  </a:lnTo>
                  <a:lnTo>
                    <a:pt x="1656" y="1870"/>
                  </a:lnTo>
                  <a:lnTo>
                    <a:pt x="1532" y="1985"/>
                  </a:lnTo>
                  <a:lnTo>
                    <a:pt x="2131" y="4262"/>
                  </a:lnTo>
                  <a:lnTo>
                    <a:pt x="1874" y="4746"/>
                  </a:lnTo>
                  <a:lnTo>
                    <a:pt x="1404" y="4470"/>
                  </a:lnTo>
                  <a:lnTo>
                    <a:pt x="738" y="2203"/>
                  </a:lnTo>
                  <a:lnTo>
                    <a:pt x="564" y="2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2"/>
            <p:cNvSpPr/>
            <p:nvPr/>
          </p:nvSpPr>
          <p:spPr>
            <a:xfrm>
              <a:off x="6836297" y="2922572"/>
              <a:ext cx="285308" cy="884046"/>
            </a:xfrm>
            <a:custGeom>
              <a:avLst/>
              <a:gdLst/>
              <a:ahLst/>
              <a:cxnLst/>
              <a:rect l="l" t="t" r="r" b="b"/>
              <a:pathLst>
                <a:path w="1532" h="4747" extrusionOk="0">
                  <a:moveTo>
                    <a:pt x="0" y="175"/>
                  </a:moveTo>
                  <a:lnTo>
                    <a:pt x="595" y="1"/>
                  </a:lnTo>
                  <a:lnTo>
                    <a:pt x="1056" y="1870"/>
                  </a:lnTo>
                  <a:lnTo>
                    <a:pt x="932" y="1985"/>
                  </a:lnTo>
                  <a:lnTo>
                    <a:pt x="1531" y="4262"/>
                  </a:lnTo>
                  <a:lnTo>
                    <a:pt x="1274" y="474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2"/>
            <p:cNvSpPr/>
            <p:nvPr/>
          </p:nvSpPr>
          <p:spPr>
            <a:xfrm>
              <a:off x="6544473" y="2601322"/>
              <a:ext cx="572106" cy="581232"/>
            </a:xfrm>
            <a:custGeom>
              <a:avLst/>
              <a:gdLst/>
              <a:ahLst/>
              <a:cxnLst/>
              <a:rect l="l" t="t" r="r" b="b"/>
              <a:pathLst>
                <a:path w="3072" h="3121" extrusionOk="0">
                  <a:moveTo>
                    <a:pt x="1127" y="310"/>
                  </a:moveTo>
                  <a:cubicBezTo>
                    <a:pt x="1127" y="310"/>
                    <a:pt x="0" y="621"/>
                    <a:pt x="23" y="1096"/>
                  </a:cubicBezTo>
                  <a:cubicBezTo>
                    <a:pt x="58" y="1580"/>
                    <a:pt x="218" y="2592"/>
                    <a:pt x="564" y="2774"/>
                  </a:cubicBezTo>
                  <a:cubicBezTo>
                    <a:pt x="1207" y="3120"/>
                    <a:pt x="2499" y="2752"/>
                    <a:pt x="2868" y="2131"/>
                  </a:cubicBezTo>
                  <a:cubicBezTo>
                    <a:pt x="3071" y="1797"/>
                    <a:pt x="2682" y="843"/>
                    <a:pt x="2463" y="417"/>
                  </a:cubicBezTo>
                  <a:cubicBezTo>
                    <a:pt x="2246" y="0"/>
                    <a:pt x="1127" y="310"/>
                    <a:pt x="1127" y="310"/>
                  </a:cubicBezTo>
                  <a:close/>
                  <a:moveTo>
                    <a:pt x="1207" y="621"/>
                  </a:moveTo>
                  <a:cubicBezTo>
                    <a:pt x="1207" y="621"/>
                    <a:pt x="910" y="705"/>
                    <a:pt x="910" y="785"/>
                  </a:cubicBezTo>
                  <a:cubicBezTo>
                    <a:pt x="897" y="865"/>
                    <a:pt x="919" y="1039"/>
                    <a:pt x="999" y="1060"/>
                  </a:cubicBezTo>
                  <a:cubicBezTo>
                    <a:pt x="1150" y="1096"/>
                    <a:pt x="1496" y="1003"/>
                    <a:pt x="1611" y="888"/>
                  </a:cubicBezTo>
                  <a:cubicBezTo>
                    <a:pt x="1670" y="820"/>
                    <a:pt x="1598" y="670"/>
                    <a:pt x="1554" y="613"/>
                  </a:cubicBezTo>
                  <a:cubicBezTo>
                    <a:pt x="1510" y="541"/>
                    <a:pt x="1207" y="621"/>
                    <a:pt x="1207" y="621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2"/>
            <p:cNvSpPr/>
            <p:nvPr/>
          </p:nvSpPr>
          <p:spPr>
            <a:xfrm>
              <a:off x="6569987" y="2642480"/>
              <a:ext cx="510277" cy="540074"/>
            </a:xfrm>
            <a:custGeom>
              <a:avLst/>
              <a:gdLst/>
              <a:ahLst/>
              <a:cxnLst/>
              <a:rect l="l" t="t" r="r" b="b"/>
              <a:pathLst>
                <a:path w="2740" h="2900" extrusionOk="0">
                  <a:moveTo>
                    <a:pt x="414" y="2543"/>
                  </a:moveTo>
                  <a:cubicBezTo>
                    <a:pt x="414" y="2553"/>
                    <a:pt x="427" y="2553"/>
                    <a:pt x="427" y="2553"/>
                  </a:cubicBezTo>
                  <a:cubicBezTo>
                    <a:pt x="1070" y="2899"/>
                    <a:pt x="2362" y="2531"/>
                    <a:pt x="2731" y="1910"/>
                  </a:cubicBezTo>
                  <a:cubicBezTo>
                    <a:pt x="2740" y="1910"/>
                    <a:pt x="2740" y="1900"/>
                    <a:pt x="2740" y="1900"/>
                  </a:cubicBezTo>
                  <a:cubicBezTo>
                    <a:pt x="2740" y="1474"/>
                    <a:pt x="2465" y="769"/>
                    <a:pt x="2291" y="427"/>
                  </a:cubicBezTo>
                  <a:cubicBezTo>
                    <a:pt x="2074" y="1"/>
                    <a:pt x="1035" y="289"/>
                    <a:pt x="1035" y="289"/>
                  </a:cubicBezTo>
                  <a:cubicBezTo>
                    <a:pt x="1035" y="289"/>
                    <a:pt x="1" y="573"/>
                    <a:pt x="46" y="1048"/>
                  </a:cubicBezTo>
                  <a:cubicBezTo>
                    <a:pt x="68" y="1439"/>
                    <a:pt x="196" y="2184"/>
                    <a:pt x="414" y="2543"/>
                  </a:cubicBezTo>
                  <a:close/>
                  <a:moveTo>
                    <a:pt x="1070" y="400"/>
                  </a:moveTo>
                  <a:cubicBezTo>
                    <a:pt x="1070" y="400"/>
                    <a:pt x="773" y="484"/>
                    <a:pt x="773" y="564"/>
                  </a:cubicBezTo>
                  <a:cubicBezTo>
                    <a:pt x="760" y="644"/>
                    <a:pt x="782" y="818"/>
                    <a:pt x="862" y="839"/>
                  </a:cubicBezTo>
                  <a:cubicBezTo>
                    <a:pt x="1013" y="875"/>
                    <a:pt x="1359" y="782"/>
                    <a:pt x="1474" y="667"/>
                  </a:cubicBezTo>
                  <a:cubicBezTo>
                    <a:pt x="1533" y="599"/>
                    <a:pt x="1461" y="449"/>
                    <a:pt x="1417" y="392"/>
                  </a:cubicBezTo>
                  <a:cubicBezTo>
                    <a:pt x="1373" y="320"/>
                    <a:pt x="1070" y="400"/>
                    <a:pt x="1070" y="400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2"/>
            <p:cNvSpPr/>
            <p:nvPr/>
          </p:nvSpPr>
          <p:spPr>
            <a:xfrm>
              <a:off x="6569987" y="2696300"/>
              <a:ext cx="313429" cy="453849"/>
            </a:xfrm>
            <a:custGeom>
              <a:avLst/>
              <a:gdLst/>
              <a:ahLst/>
              <a:cxnLst/>
              <a:rect l="l" t="t" r="r" b="b"/>
              <a:pathLst>
                <a:path w="1683" h="2437" extrusionOk="0">
                  <a:moveTo>
                    <a:pt x="414" y="2254"/>
                  </a:moveTo>
                  <a:cubicBezTo>
                    <a:pt x="414" y="2264"/>
                    <a:pt x="427" y="2264"/>
                    <a:pt x="427" y="2264"/>
                  </a:cubicBezTo>
                  <a:cubicBezTo>
                    <a:pt x="747" y="2437"/>
                    <a:pt x="1230" y="2428"/>
                    <a:pt x="1683" y="2299"/>
                  </a:cubicBezTo>
                  <a:lnTo>
                    <a:pt x="1186" y="515"/>
                  </a:lnTo>
                  <a:cubicBezTo>
                    <a:pt x="1070" y="550"/>
                    <a:pt x="947" y="564"/>
                    <a:pt x="862" y="550"/>
                  </a:cubicBezTo>
                  <a:cubicBezTo>
                    <a:pt x="782" y="529"/>
                    <a:pt x="760" y="355"/>
                    <a:pt x="773" y="275"/>
                  </a:cubicBezTo>
                  <a:cubicBezTo>
                    <a:pt x="773" y="195"/>
                    <a:pt x="1070" y="111"/>
                    <a:pt x="1070" y="111"/>
                  </a:cubicBezTo>
                  <a:lnTo>
                    <a:pt x="1035" y="0"/>
                  </a:lnTo>
                  <a:cubicBezTo>
                    <a:pt x="1035" y="0"/>
                    <a:pt x="1" y="284"/>
                    <a:pt x="46" y="759"/>
                  </a:cubicBezTo>
                  <a:cubicBezTo>
                    <a:pt x="68" y="1150"/>
                    <a:pt x="196" y="1895"/>
                    <a:pt x="414" y="2254"/>
                  </a:cubicBez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2"/>
            <p:cNvSpPr/>
            <p:nvPr/>
          </p:nvSpPr>
          <p:spPr>
            <a:xfrm>
              <a:off x="6526967" y="2378962"/>
              <a:ext cx="407849" cy="402635"/>
            </a:xfrm>
            <a:custGeom>
              <a:avLst/>
              <a:gdLst/>
              <a:ahLst/>
              <a:cxnLst/>
              <a:rect l="l" t="t" r="r" b="b"/>
              <a:pathLst>
                <a:path w="2190" h="2162" extrusionOk="0">
                  <a:moveTo>
                    <a:pt x="1035" y="9"/>
                  </a:moveTo>
                  <a:lnTo>
                    <a:pt x="1049" y="0"/>
                  </a:lnTo>
                  <a:lnTo>
                    <a:pt x="1062" y="0"/>
                  </a:lnTo>
                  <a:lnTo>
                    <a:pt x="1071" y="0"/>
                  </a:lnTo>
                  <a:lnTo>
                    <a:pt x="1084" y="0"/>
                  </a:lnTo>
                  <a:lnTo>
                    <a:pt x="1106" y="0"/>
                  </a:lnTo>
                  <a:lnTo>
                    <a:pt x="1129" y="0"/>
                  </a:lnTo>
                  <a:cubicBezTo>
                    <a:pt x="1199" y="9"/>
                    <a:pt x="1266" y="9"/>
                    <a:pt x="1338" y="31"/>
                  </a:cubicBezTo>
                  <a:lnTo>
                    <a:pt x="1359" y="31"/>
                  </a:lnTo>
                  <a:cubicBezTo>
                    <a:pt x="1373" y="31"/>
                    <a:pt x="1373" y="44"/>
                    <a:pt x="1381" y="44"/>
                  </a:cubicBezTo>
                  <a:lnTo>
                    <a:pt x="1395" y="44"/>
                  </a:lnTo>
                  <a:lnTo>
                    <a:pt x="1404" y="44"/>
                  </a:lnTo>
                  <a:cubicBezTo>
                    <a:pt x="1417" y="44"/>
                    <a:pt x="1417" y="58"/>
                    <a:pt x="1430" y="58"/>
                  </a:cubicBezTo>
                  <a:cubicBezTo>
                    <a:pt x="1488" y="66"/>
                    <a:pt x="1532" y="89"/>
                    <a:pt x="1590" y="124"/>
                  </a:cubicBezTo>
                  <a:lnTo>
                    <a:pt x="1604" y="124"/>
                  </a:lnTo>
                  <a:lnTo>
                    <a:pt x="1612" y="138"/>
                  </a:lnTo>
                  <a:lnTo>
                    <a:pt x="1625" y="138"/>
                  </a:lnTo>
                  <a:lnTo>
                    <a:pt x="1635" y="146"/>
                  </a:lnTo>
                  <a:lnTo>
                    <a:pt x="1648" y="146"/>
                  </a:lnTo>
                  <a:lnTo>
                    <a:pt x="1648" y="160"/>
                  </a:lnTo>
                  <a:cubicBezTo>
                    <a:pt x="1879" y="283"/>
                    <a:pt x="2061" y="515"/>
                    <a:pt x="2141" y="795"/>
                  </a:cubicBezTo>
                  <a:cubicBezTo>
                    <a:pt x="2190" y="976"/>
                    <a:pt x="2190" y="1162"/>
                    <a:pt x="2153" y="1336"/>
                  </a:cubicBezTo>
                  <a:lnTo>
                    <a:pt x="2153" y="1344"/>
                  </a:lnTo>
                  <a:cubicBezTo>
                    <a:pt x="2141" y="1344"/>
                    <a:pt x="2141" y="1358"/>
                    <a:pt x="2141" y="1358"/>
                  </a:cubicBezTo>
                  <a:lnTo>
                    <a:pt x="2141" y="1381"/>
                  </a:lnTo>
                  <a:cubicBezTo>
                    <a:pt x="2131" y="1389"/>
                    <a:pt x="2131" y="1389"/>
                    <a:pt x="2131" y="1402"/>
                  </a:cubicBezTo>
                  <a:cubicBezTo>
                    <a:pt x="2096" y="1389"/>
                    <a:pt x="2051" y="1389"/>
                    <a:pt x="2003" y="1389"/>
                  </a:cubicBezTo>
                  <a:cubicBezTo>
                    <a:pt x="2003" y="1381"/>
                    <a:pt x="2016" y="1367"/>
                    <a:pt x="2016" y="1358"/>
                  </a:cubicBezTo>
                  <a:cubicBezTo>
                    <a:pt x="2016" y="1344"/>
                    <a:pt x="2030" y="1336"/>
                    <a:pt x="2030" y="1336"/>
                  </a:cubicBezTo>
                  <a:cubicBezTo>
                    <a:pt x="2061" y="1194"/>
                    <a:pt x="2061" y="1070"/>
                    <a:pt x="2051" y="941"/>
                  </a:cubicBezTo>
                  <a:cubicBezTo>
                    <a:pt x="2038" y="896"/>
                    <a:pt x="2030" y="861"/>
                    <a:pt x="2016" y="826"/>
                  </a:cubicBezTo>
                  <a:cubicBezTo>
                    <a:pt x="1994" y="746"/>
                    <a:pt x="1959" y="666"/>
                    <a:pt x="1923" y="586"/>
                  </a:cubicBezTo>
                  <a:cubicBezTo>
                    <a:pt x="1887" y="541"/>
                    <a:pt x="1865" y="506"/>
                    <a:pt x="1821" y="457"/>
                  </a:cubicBezTo>
                  <a:cubicBezTo>
                    <a:pt x="1785" y="412"/>
                    <a:pt x="1750" y="377"/>
                    <a:pt x="1705" y="342"/>
                  </a:cubicBezTo>
                  <a:cubicBezTo>
                    <a:pt x="1670" y="310"/>
                    <a:pt x="1625" y="283"/>
                    <a:pt x="1590" y="262"/>
                  </a:cubicBezTo>
                  <a:lnTo>
                    <a:pt x="1577" y="253"/>
                  </a:lnTo>
                  <a:lnTo>
                    <a:pt x="1568" y="240"/>
                  </a:lnTo>
                  <a:lnTo>
                    <a:pt x="1555" y="240"/>
                  </a:lnTo>
                  <a:lnTo>
                    <a:pt x="1545" y="240"/>
                  </a:lnTo>
                  <a:lnTo>
                    <a:pt x="1545" y="230"/>
                  </a:lnTo>
                  <a:cubicBezTo>
                    <a:pt x="1488" y="204"/>
                    <a:pt x="1439" y="182"/>
                    <a:pt x="1381" y="173"/>
                  </a:cubicBezTo>
                  <a:lnTo>
                    <a:pt x="1373" y="173"/>
                  </a:lnTo>
                  <a:lnTo>
                    <a:pt x="1359" y="160"/>
                  </a:lnTo>
                  <a:lnTo>
                    <a:pt x="1346" y="160"/>
                  </a:lnTo>
                  <a:lnTo>
                    <a:pt x="1338" y="160"/>
                  </a:lnTo>
                  <a:lnTo>
                    <a:pt x="1324" y="146"/>
                  </a:lnTo>
                  <a:lnTo>
                    <a:pt x="1315" y="146"/>
                  </a:lnTo>
                  <a:lnTo>
                    <a:pt x="1301" y="146"/>
                  </a:lnTo>
                  <a:cubicBezTo>
                    <a:pt x="1244" y="138"/>
                    <a:pt x="1178" y="124"/>
                    <a:pt x="1119" y="124"/>
                  </a:cubicBezTo>
                  <a:lnTo>
                    <a:pt x="1106" y="124"/>
                  </a:lnTo>
                  <a:lnTo>
                    <a:pt x="1093" y="124"/>
                  </a:lnTo>
                  <a:lnTo>
                    <a:pt x="1084" y="124"/>
                  </a:lnTo>
                  <a:cubicBezTo>
                    <a:pt x="1035" y="124"/>
                    <a:pt x="978" y="138"/>
                    <a:pt x="924" y="138"/>
                  </a:cubicBezTo>
                  <a:cubicBezTo>
                    <a:pt x="867" y="146"/>
                    <a:pt x="818" y="173"/>
                    <a:pt x="760" y="182"/>
                  </a:cubicBezTo>
                  <a:cubicBezTo>
                    <a:pt x="715" y="204"/>
                    <a:pt x="658" y="230"/>
                    <a:pt x="609" y="253"/>
                  </a:cubicBezTo>
                  <a:cubicBezTo>
                    <a:pt x="543" y="297"/>
                    <a:pt x="472" y="355"/>
                    <a:pt x="414" y="412"/>
                  </a:cubicBezTo>
                  <a:cubicBezTo>
                    <a:pt x="392" y="435"/>
                    <a:pt x="356" y="470"/>
                    <a:pt x="334" y="506"/>
                  </a:cubicBezTo>
                  <a:lnTo>
                    <a:pt x="334" y="492"/>
                  </a:lnTo>
                  <a:cubicBezTo>
                    <a:pt x="254" y="608"/>
                    <a:pt x="197" y="723"/>
                    <a:pt x="174" y="852"/>
                  </a:cubicBezTo>
                  <a:lnTo>
                    <a:pt x="160" y="852"/>
                  </a:lnTo>
                  <a:lnTo>
                    <a:pt x="160" y="861"/>
                  </a:lnTo>
                  <a:lnTo>
                    <a:pt x="160" y="875"/>
                  </a:lnTo>
                  <a:cubicBezTo>
                    <a:pt x="139" y="967"/>
                    <a:pt x="139" y="1070"/>
                    <a:pt x="139" y="1162"/>
                  </a:cubicBezTo>
                  <a:cubicBezTo>
                    <a:pt x="152" y="1221"/>
                    <a:pt x="160" y="1278"/>
                    <a:pt x="174" y="1344"/>
                  </a:cubicBezTo>
                  <a:cubicBezTo>
                    <a:pt x="187" y="1381"/>
                    <a:pt x="197" y="1416"/>
                    <a:pt x="209" y="1447"/>
                  </a:cubicBezTo>
                  <a:cubicBezTo>
                    <a:pt x="254" y="1540"/>
                    <a:pt x="312" y="1633"/>
                    <a:pt x="383" y="1727"/>
                  </a:cubicBezTo>
                  <a:lnTo>
                    <a:pt x="392" y="1735"/>
                  </a:lnTo>
                  <a:cubicBezTo>
                    <a:pt x="405" y="1735"/>
                    <a:pt x="405" y="1748"/>
                    <a:pt x="405" y="1748"/>
                  </a:cubicBezTo>
                  <a:lnTo>
                    <a:pt x="414" y="1748"/>
                  </a:lnTo>
                  <a:cubicBezTo>
                    <a:pt x="414" y="1758"/>
                    <a:pt x="427" y="1758"/>
                    <a:pt x="427" y="1771"/>
                  </a:cubicBezTo>
                  <a:lnTo>
                    <a:pt x="441" y="1784"/>
                  </a:lnTo>
                  <a:lnTo>
                    <a:pt x="449" y="1793"/>
                  </a:lnTo>
                  <a:cubicBezTo>
                    <a:pt x="565" y="1899"/>
                    <a:pt x="703" y="1967"/>
                    <a:pt x="867" y="2014"/>
                  </a:cubicBezTo>
                  <a:cubicBezTo>
                    <a:pt x="1013" y="2046"/>
                    <a:pt x="1178" y="2046"/>
                    <a:pt x="1324" y="2014"/>
                  </a:cubicBezTo>
                  <a:lnTo>
                    <a:pt x="1338" y="2014"/>
                  </a:lnTo>
                  <a:cubicBezTo>
                    <a:pt x="1338" y="2014"/>
                    <a:pt x="1346" y="2014"/>
                    <a:pt x="1359" y="2002"/>
                  </a:cubicBezTo>
                  <a:lnTo>
                    <a:pt x="1373" y="2002"/>
                  </a:lnTo>
                  <a:lnTo>
                    <a:pt x="1381" y="2002"/>
                  </a:lnTo>
                  <a:lnTo>
                    <a:pt x="1395" y="2002"/>
                  </a:lnTo>
                  <a:cubicBezTo>
                    <a:pt x="1497" y="1967"/>
                    <a:pt x="1590" y="1908"/>
                    <a:pt x="1670" y="1850"/>
                  </a:cubicBezTo>
                  <a:cubicBezTo>
                    <a:pt x="1692" y="1887"/>
                    <a:pt x="1715" y="1930"/>
                    <a:pt x="1715" y="1967"/>
                  </a:cubicBezTo>
                  <a:cubicBezTo>
                    <a:pt x="1545" y="2094"/>
                    <a:pt x="1338" y="2161"/>
                    <a:pt x="1119" y="2161"/>
                  </a:cubicBezTo>
                  <a:lnTo>
                    <a:pt x="1106" y="2161"/>
                  </a:lnTo>
                  <a:cubicBezTo>
                    <a:pt x="1013" y="2161"/>
                    <a:pt x="924" y="2153"/>
                    <a:pt x="832" y="2126"/>
                  </a:cubicBezTo>
                  <a:cubicBezTo>
                    <a:pt x="738" y="2104"/>
                    <a:pt x="658" y="2073"/>
                    <a:pt x="565" y="2024"/>
                  </a:cubicBezTo>
                  <a:lnTo>
                    <a:pt x="556" y="2014"/>
                  </a:lnTo>
                  <a:cubicBezTo>
                    <a:pt x="326" y="1887"/>
                    <a:pt x="139" y="1655"/>
                    <a:pt x="59" y="1367"/>
                  </a:cubicBezTo>
                  <a:cubicBezTo>
                    <a:pt x="1" y="1194"/>
                    <a:pt x="1" y="1012"/>
                    <a:pt x="45" y="838"/>
                  </a:cubicBezTo>
                  <a:lnTo>
                    <a:pt x="45" y="816"/>
                  </a:lnTo>
                  <a:lnTo>
                    <a:pt x="59" y="803"/>
                  </a:lnTo>
                  <a:lnTo>
                    <a:pt x="59" y="795"/>
                  </a:lnTo>
                  <a:cubicBezTo>
                    <a:pt x="103" y="621"/>
                    <a:pt x="197" y="457"/>
                    <a:pt x="326" y="332"/>
                  </a:cubicBezTo>
                  <a:cubicBezTo>
                    <a:pt x="521" y="124"/>
                    <a:pt x="783" y="23"/>
                    <a:pt x="1035" y="9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2"/>
            <p:cNvSpPr/>
            <p:nvPr/>
          </p:nvSpPr>
          <p:spPr>
            <a:xfrm>
              <a:off x="6439438" y="1448178"/>
              <a:ext cx="1379052" cy="1089646"/>
            </a:xfrm>
            <a:custGeom>
              <a:avLst/>
              <a:gdLst/>
              <a:ahLst/>
              <a:cxnLst/>
              <a:rect l="l" t="t" r="r" b="b"/>
              <a:pathLst>
                <a:path w="7405" h="5851" extrusionOk="0">
                  <a:moveTo>
                    <a:pt x="4408" y="1473"/>
                  </a:moveTo>
                  <a:cubicBezTo>
                    <a:pt x="4408" y="1473"/>
                    <a:pt x="253" y="4203"/>
                    <a:pt x="125" y="4435"/>
                  </a:cubicBezTo>
                  <a:cubicBezTo>
                    <a:pt x="1" y="4660"/>
                    <a:pt x="147" y="5087"/>
                    <a:pt x="493" y="5468"/>
                  </a:cubicBezTo>
                  <a:cubicBezTo>
                    <a:pt x="853" y="5850"/>
                    <a:pt x="1026" y="5721"/>
                    <a:pt x="1222" y="5677"/>
                  </a:cubicBezTo>
                  <a:cubicBezTo>
                    <a:pt x="1425" y="5642"/>
                    <a:pt x="4258" y="3857"/>
                    <a:pt x="5020" y="3684"/>
                  </a:cubicBezTo>
                  <a:lnTo>
                    <a:pt x="5766" y="3511"/>
                  </a:lnTo>
                  <a:cubicBezTo>
                    <a:pt x="5766" y="3511"/>
                    <a:pt x="7404" y="2579"/>
                    <a:pt x="7288" y="1967"/>
                  </a:cubicBezTo>
                  <a:cubicBezTo>
                    <a:pt x="7160" y="1372"/>
                    <a:pt x="4625" y="0"/>
                    <a:pt x="4408" y="1473"/>
                  </a:cubicBezTo>
                  <a:close/>
                </a:path>
              </a:pathLst>
            </a:custGeom>
            <a:solidFill>
              <a:srgbClr val="E2B6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2"/>
            <p:cNvSpPr/>
            <p:nvPr/>
          </p:nvSpPr>
          <p:spPr>
            <a:xfrm>
              <a:off x="6441115" y="1613365"/>
              <a:ext cx="1181273" cy="825196"/>
            </a:xfrm>
            <a:custGeom>
              <a:avLst/>
              <a:gdLst/>
              <a:ahLst/>
              <a:cxnLst/>
              <a:rect l="l" t="t" r="r" b="b"/>
              <a:pathLst>
                <a:path w="6343" h="4431" extrusionOk="0">
                  <a:moveTo>
                    <a:pt x="4399" y="586"/>
                  </a:moveTo>
                  <a:cubicBezTo>
                    <a:pt x="4399" y="586"/>
                    <a:pt x="244" y="3316"/>
                    <a:pt x="116" y="3548"/>
                  </a:cubicBezTo>
                  <a:cubicBezTo>
                    <a:pt x="0" y="3743"/>
                    <a:pt x="107" y="4097"/>
                    <a:pt x="369" y="4431"/>
                  </a:cubicBezTo>
                  <a:lnTo>
                    <a:pt x="6343" y="263"/>
                  </a:lnTo>
                  <a:cubicBezTo>
                    <a:pt x="5468" y="1"/>
                    <a:pt x="4399" y="586"/>
                    <a:pt x="4399" y="586"/>
                  </a:cubicBezTo>
                  <a:close/>
                </a:path>
              </a:pathLst>
            </a:custGeom>
            <a:solidFill>
              <a:srgbClr val="E6BD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2"/>
            <p:cNvSpPr/>
            <p:nvPr/>
          </p:nvSpPr>
          <p:spPr>
            <a:xfrm>
              <a:off x="6488231" y="2224390"/>
              <a:ext cx="229997" cy="253090"/>
            </a:xfrm>
            <a:custGeom>
              <a:avLst/>
              <a:gdLst/>
              <a:ahLst/>
              <a:cxnLst/>
              <a:rect l="l" t="t" r="r" b="b"/>
              <a:pathLst>
                <a:path w="1235" h="1359" extrusionOk="0">
                  <a:moveTo>
                    <a:pt x="706" y="35"/>
                  </a:moveTo>
                  <a:lnTo>
                    <a:pt x="1235" y="976"/>
                  </a:lnTo>
                  <a:cubicBezTo>
                    <a:pt x="1235" y="976"/>
                    <a:pt x="773" y="1279"/>
                    <a:pt x="542" y="1314"/>
                  </a:cubicBezTo>
                  <a:cubicBezTo>
                    <a:pt x="311" y="1358"/>
                    <a:pt x="1" y="666"/>
                    <a:pt x="1" y="528"/>
                  </a:cubicBezTo>
                  <a:cubicBezTo>
                    <a:pt x="1" y="390"/>
                    <a:pt x="542" y="0"/>
                    <a:pt x="706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2"/>
            <p:cNvSpPr/>
            <p:nvPr/>
          </p:nvSpPr>
          <p:spPr>
            <a:xfrm>
              <a:off x="7912529" y="552033"/>
              <a:ext cx="996903" cy="1271596"/>
            </a:xfrm>
            <a:custGeom>
              <a:avLst/>
              <a:gdLst/>
              <a:ahLst/>
              <a:cxnLst/>
              <a:rect l="l" t="t" r="r" b="b"/>
              <a:pathLst>
                <a:path w="5353" h="6828" extrusionOk="0">
                  <a:moveTo>
                    <a:pt x="5353" y="1"/>
                  </a:moveTo>
                  <a:lnTo>
                    <a:pt x="0" y="1497"/>
                  </a:lnTo>
                  <a:lnTo>
                    <a:pt x="1482" y="6828"/>
                  </a:lnTo>
                  <a:lnTo>
                    <a:pt x="5353" y="5758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2"/>
            <p:cNvSpPr/>
            <p:nvPr/>
          </p:nvSpPr>
          <p:spPr>
            <a:xfrm>
              <a:off x="7912529" y="552033"/>
              <a:ext cx="996903" cy="773796"/>
            </a:xfrm>
            <a:custGeom>
              <a:avLst/>
              <a:gdLst/>
              <a:ahLst/>
              <a:cxnLst/>
              <a:rect l="l" t="t" r="r" b="b"/>
              <a:pathLst>
                <a:path w="5353" h="4155" extrusionOk="0">
                  <a:moveTo>
                    <a:pt x="5353" y="1"/>
                  </a:moveTo>
                  <a:lnTo>
                    <a:pt x="0" y="1497"/>
                  </a:lnTo>
                  <a:lnTo>
                    <a:pt x="746" y="4155"/>
                  </a:lnTo>
                  <a:lnTo>
                    <a:pt x="5353" y="2877"/>
                  </a:lnTo>
                  <a:close/>
                </a:path>
              </a:pathLst>
            </a:custGeom>
            <a:solidFill>
              <a:srgbClr val="666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2"/>
            <p:cNvSpPr/>
            <p:nvPr/>
          </p:nvSpPr>
          <p:spPr>
            <a:xfrm>
              <a:off x="7751252" y="884269"/>
              <a:ext cx="437274" cy="988150"/>
            </a:xfrm>
            <a:custGeom>
              <a:avLst/>
              <a:gdLst/>
              <a:ahLst/>
              <a:cxnLst/>
              <a:rect l="l" t="t" r="r" b="b"/>
              <a:pathLst>
                <a:path w="2348" h="5306" extrusionOk="0">
                  <a:moveTo>
                    <a:pt x="0" y="263"/>
                  </a:moveTo>
                  <a:lnTo>
                    <a:pt x="955" y="1"/>
                  </a:lnTo>
                  <a:lnTo>
                    <a:pt x="2348" y="5044"/>
                  </a:lnTo>
                  <a:lnTo>
                    <a:pt x="1407" y="53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2"/>
            <p:cNvSpPr/>
            <p:nvPr/>
          </p:nvSpPr>
          <p:spPr>
            <a:xfrm>
              <a:off x="8227260" y="1491197"/>
              <a:ext cx="216775" cy="218451"/>
            </a:xfrm>
            <a:custGeom>
              <a:avLst/>
              <a:gdLst/>
              <a:ahLst/>
              <a:cxnLst/>
              <a:rect l="l" t="t" r="r" b="b"/>
              <a:pathLst>
                <a:path w="1164" h="1173" extrusionOk="0">
                  <a:moveTo>
                    <a:pt x="436" y="80"/>
                  </a:moveTo>
                  <a:cubicBezTo>
                    <a:pt x="715" y="0"/>
                    <a:pt x="1013" y="173"/>
                    <a:pt x="1084" y="449"/>
                  </a:cubicBezTo>
                  <a:cubicBezTo>
                    <a:pt x="1164" y="724"/>
                    <a:pt x="1004" y="1012"/>
                    <a:pt x="724" y="1092"/>
                  </a:cubicBezTo>
                  <a:cubicBezTo>
                    <a:pt x="436" y="1172"/>
                    <a:pt x="152" y="998"/>
                    <a:pt x="80" y="724"/>
                  </a:cubicBezTo>
                  <a:cubicBezTo>
                    <a:pt x="1" y="449"/>
                    <a:pt x="160" y="160"/>
                    <a:pt x="436" y="80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2"/>
            <p:cNvSpPr/>
            <p:nvPr/>
          </p:nvSpPr>
          <p:spPr>
            <a:xfrm>
              <a:off x="8285177" y="1567925"/>
              <a:ext cx="32404" cy="32591"/>
            </a:xfrm>
            <a:custGeom>
              <a:avLst/>
              <a:gdLst/>
              <a:ahLst/>
              <a:cxnLst/>
              <a:rect l="l" t="t" r="r" b="b"/>
              <a:pathLst>
                <a:path w="174" h="175" extrusionOk="0">
                  <a:moveTo>
                    <a:pt x="58" y="14"/>
                  </a:moveTo>
                  <a:cubicBezTo>
                    <a:pt x="103" y="1"/>
                    <a:pt x="152" y="23"/>
                    <a:pt x="160" y="58"/>
                  </a:cubicBezTo>
                  <a:cubicBezTo>
                    <a:pt x="173" y="103"/>
                    <a:pt x="152" y="152"/>
                    <a:pt x="103" y="160"/>
                  </a:cubicBezTo>
                  <a:cubicBezTo>
                    <a:pt x="58" y="174"/>
                    <a:pt x="23" y="152"/>
                    <a:pt x="13" y="103"/>
                  </a:cubicBezTo>
                  <a:cubicBezTo>
                    <a:pt x="1" y="58"/>
                    <a:pt x="23" y="23"/>
                    <a:pt x="58" y="14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2"/>
            <p:cNvSpPr/>
            <p:nvPr/>
          </p:nvSpPr>
          <p:spPr>
            <a:xfrm>
              <a:off x="8340488" y="1550605"/>
              <a:ext cx="32591" cy="32404"/>
            </a:xfrm>
            <a:custGeom>
              <a:avLst/>
              <a:gdLst/>
              <a:ahLst/>
              <a:cxnLst/>
              <a:rect l="l" t="t" r="r" b="b"/>
              <a:pathLst>
                <a:path w="175" h="174" extrusionOk="0">
                  <a:moveTo>
                    <a:pt x="58" y="14"/>
                  </a:moveTo>
                  <a:cubicBezTo>
                    <a:pt x="107" y="1"/>
                    <a:pt x="152" y="28"/>
                    <a:pt x="165" y="71"/>
                  </a:cubicBezTo>
                  <a:cubicBezTo>
                    <a:pt x="174" y="116"/>
                    <a:pt x="152" y="151"/>
                    <a:pt x="107" y="165"/>
                  </a:cubicBezTo>
                  <a:cubicBezTo>
                    <a:pt x="72" y="173"/>
                    <a:pt x="27" y="151"/>
                    <a:pt x="15" y="116"/>
                  </a:cubicBezTo>
                  <a:cubicBezTo>
                    <a:pt x="1" y="71"/>
                    <a:pt x="27" y="28"/>
                    <a:pt x="58" y="14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2"/>
            <p:cNvSpPr/>
            <p:nvPr/>
          </p:nvSpPr>
          <p:spPr>
            <a:xfrm>
              <a:off x="8298586" y="1617462"/>
              <a:ext cx="31473" cy="32591"/>
            </a:xfrm>
            <a:custGeom>
              <a:avLst/>
              <a:gdLst/>
              <a:ahLst/>
              <a:cxnLst/>
              <a:rect l="l" t="t" r="r" b="b"/>
              <a:pathLst>
                <a:path w="169" h="175" extrusionOk="0">
                  <a:moveTo>
                    <a:pt x="66" y="10"/>
                  </a:moveTo>
                  <a:cubicBezTo>
                    <a:pt x="101" y="1"/>
                    <a:pt x="146" y="23"/>
                    <a:pt x="160" y="58"/>
                  </a:cubicBezTo>
                  <a:cubicBezTo>
                    <a:pt x="168" y="103"/>
                    <a:pt x="146" y="152"/>
                    <a:pt x="101" y="161"/>
                  </a:cubicBezTo>
                  <a:cubicBezTo>
                    <a:pt x="66" y="174"/>
                    <a:pt x="21" y="152"/>
                    <a:pt x="9" y="103"/>
                  </a:cubicBezTo>
                  <a:cubicBezTo>
                    <a:pt x="0" y="58"/>
                    <a:pt x="21" y="23"/>
                    <a:pt x="66" y="1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2"/>
            <p:cNvSpPr/>
            <p:nvPr/>
          </p:nvSpPr>
          <p:spPr>
            <a:xfrm>
              <a:off x="8353897" y="1600329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73" h="173" extrusionOk="0">
                  <a:moveTo>
                    <a:pt x="71" y="13"/>
                  </a:moveTo>
                  <a:cubicBezTo>
                    <a:pt x="102" y="0"/>
                    <a:pt x="150" y="23"/>
                    <a:pt x="160" y="71"/>
                  </a:cubicBezTo>
                  <a:cubicBezTo>
                    <a:pt x="173" y="115"/>
                    <a:pt x="150" y="150"/>
                    <a:pt x="115" y="160"/>
                  </a:cubicBezTo>
                  <a:cubicBezTo>
                    <a:pt x="71" y="173"/>
                    <a:pt x="23" y="150"/>
                    <a:pt x="13" y="115"/>
                  </a:cubicBezTo>
                  <a:cubicBezTo>
                    <a:pt x="0" y="71"/>
                    <a:pt x="23" y="23"/>
                    <a:pt x="71" y="13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2"/>
            <p:cNvSpPr/>
            <p:nvPr/>
          </p:nvSpPr>
          <p:spPr>
            <a:xfrm>
              <a:off x="8476065" y="1422478"/>
              <a:ext cx="216775" cy="216775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436" y="81"/>
                  </a:moveTo>
                  <a:cubicBezTo>
                    <a:pt x="725" y="1"/>
                    <a:pt x="1012" y="161"/>
                    <a:pt x="1084" y="435"/>
                  </a:cubicBezTo>
                  <a:cubicBezTo>
                    <a:pt x="1164" y="724"/>
                    <a:pt x="1000" y="1013"/>
                    <a:pt x="725" y="1084"/>
                  </a:cubicBezTo>
                  <a:cubicBezTo>
                    <a:pt x="449" y="1164"/>
                    <a:pt x="152" y="999"/>
                    <a:pt x="80" y="724"/>
                  </a:cubicBezTo>
                  <a:cubicBezTo>
                    <a:pt x="0" y="449"/>
                    <a:pt x="160" y="161"/>
                    <a:pt x="436" y="81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2"/>
            <p:cNvSpPr/>
            <p:nvPr/>
          </p:nvSpPr>
          <p:spPr>
            <a:xfrm>
              <a:off x="8533983" y="1497715"/>
              <a:ext cx="32591" cy="31473"/>
            </a:xfrm>
            <a:custGeom>
              <a:avLst/>
              <a:gdLst/>
              <a:ahLst/>
              <a:cxnLst/>
              <a:rect l="l" t="t" r="r" b="b"/>
              <a:pathLst>
                <a:path w="175" h="169" extrusionOk="0">
                  <a:moveTo>
                    <a:pt x="58" y="9"/>
                  </a:moveTo>
                  <a:cubicBezTo>
                    <a:pt x="103" y="0"/>
                    <a:pt x="152" y="23"/>
                    <a:pt x="160" y="68"/>
                  </a:cubicBezTo>
                  <a:cubicBezTo>
                    <a:pt x="174" y="111"/>
                    <a:pt x="152" y="147"/>
                    <a:pt x="103" y="160"/>
                  </a:cubicBezTo>
                  <a:cubicBezTo>
                    <a:pt x="58" y="169"/>
                    <a:pt x="23" y="147"/>
                    <a:pt x="9" y="111"/>
                  </a:cubicBezTo>
                  <a:cubicBezTo>
                    <a:pt x="0" y="68"/>
                    <a:pt x="23" y="23"/>
                    <a:pt x="58" y="9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2"/>
            <p:cNvSpPr/>
            <p:nvPr/>
          </p:nvSpPr>
          <p:spPr>
            <a:xfrm>
              <a:off x="8589293" y="1482072"/>
              <a:ext cx="32591" cy="32218"/>
            </a:xfrm>
            <a:custGeom>
              <a:avLst/>
              <a:gdLst/>
              <a:ahLst/>
              <a:cxnLst/>
              <a:rect l="l" t="t" r="r" b="b"/>
              <a:pathLst>
                <a:path w="175" h="173" extrusionOk="0">
                  <a:moveTo>
                    <a:pt x="72" y="13"/>
                  </a:moveTo>
                  <a:cubicBezTo>
                    <a:pt x="107" y="0"/>
                    <a:pt x="152" y="27"/>
                    <a:pt x="165" y="72"/>
                  </a:cubicBezTo>
                  <a:cubicBezTo>
                    <a:pt x="174" y="107"/>
                    <a:pt x="152" y="152"/>
                    <a:pt x="107" y="164"/>
                  </a:cubicBezTo>
                  <a:cubicBezTo>
                    <a:pt x="72" y="173"/>
                    <a:pt x="23" y="152"/>
                    <a:pt x="14" y="107"/>
                  </a:cubicBezTo>
                  <a:cubicBezTo>
                    <a:pt x="1" y="72"/>
                    <a:pt x="23" y="27"/>
                    <a:pt x="72" y="13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2"/>
            <p:cNvSpPr/>
            <p:nvPr/>
          </p:nvSpPr>
          <p:spPr>
            <a:xfrm>
              <a:off x="8546460" y="1546508"/>
              <a:ext cx="32404" cy="32404"/>
            </a:xfrm>
            <a:custGeom>
              <a:avLst/>
              <a:gdLst/>
              <a:ahLst/>
              <a:cxnLst/>
              <a:rect l="l" t="t" r="r" b="b"/>
              <a:pathLst>
                <a:path w="174" h="174" extrusionOk="0">
                  <a:moveTo>
                    <a:pt x="71" y="13"/>
                  </a:moveTo>
                  <a:cubicBezTo>
                    <a:pt x="107" y="1"/>
                    <a:pt x="151" y="23"/>
                    <a:pt x="165" y="72"/>
                  </a:cubicBezTo>
                  <a:cubicBezTo>
                    <a:pt x="173" y="116"/>
                    <a:pt x="151" y="152"/>
                    <a:pt x="107" y="165"/>
                  </a:cubicBezTo>
                  <a:cubicBezTo>
                    <a:pt x="71" y="173"/>
                    <a:pt x="27" y="152"/>
                    <a:pt x="13" y="116"/>
                  </a:cubicBezTo>
                  <a:cubicBezTo>
                    <a:pt x="1" y="72"/>
                    <a:pt x="27" y="23"/>
                    <a:pt x="71" y="13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2"/>
            <p:cNvSpPr/>
            <p:nvPr/>
          </p:nvSpPr>
          <p:spPr>
            <a:xfrm>
              <a:off x="8602516" y="1531610"/>
              <a:ext cx="32404" cy="32404"/>
            </a:xfrm>
            <a:custGeom>
              <a:avLst/>
              <a:gdLst/>
              <a:ahLst/>
              <a:cxnLst/>
              <a:rect l="l" t="t" r="r" b="b"/>
              <a:pathLst>
                <a:path w="174" h="174" extrusionOk="0">
                  <a:moveTo>
                    <a:pt x="67" y="13"/>
                  </a:moveTo>
                  <a:cubicBezTo>
                    <a:pt x="116" y="1"/>
                    <a:pt x="152" y="23"/>
                    <a:pt x="161" y="72"/>
                  </a:cubicBezTo>
                  <a:cubicBezTo>
                    <a:pt x="174" y="103"/>
                    <a:pt x="152" y="152"/>
                    <a:pt x="116" y="160"/>
                  </a:cubicBezTo>
                  <a:cubicBezTo>
                    <a:pt x="67" y="173"/>
                    <a:pt x="23" y="152"/>
                    <a:pt x="10" y="103"/>
                  </a:cubicBezTo>
                  <a:cubicBezTo>
                    <a:pt x="1" y="72"/>
                    <a:pt x="23" y="23"/>
                    <a:pt x="67" y="13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3" name="Google Shape;1273;p42"/>
          <p:cNvSpPr txBox="1">
            <a:spLocks noGrp="1"/>
          </p:cNvSpPr>
          <p:nvPr>
            <p:ph type="title"/>
          </p:nvPr>
        </p:nvSpPr>
        <p:spPr>
          <a:xfrm>
            <a:off x="713225" y="643425"/>
            <a:ext cx="3871500" cy="13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274" name="Google Shape;1274;p42"/>
          <p:cNvSpPr txBox="1">
            <a:spLocks noGrp="1"/>
          </p:cNvSpPr>
          <p:nvPr>
            <p:ph type="subTitle" idx="1"/>
          </p:nvPr>
        </p:nvSpPr>
        <p:spPr>
          <a:xfrm>
            <a:off x="724925" y="2268600"/>
            <a:ext cx="3447300" cy="5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FFFFFF"/>
                </a:solidFill>
              </a:rPr>
              <a:t>Do you have any questions?</a:t>
            </a:r>
            <a:endParaRPr sz="19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FFFFFF"/>
              </a:solidFill>
            </a:endParaRPr>
          </a:p>
        </p:txBody>
      </p:sp>
      <p:sp>
        <p:nvSpPr>
          <p:cNvPr id="1275" name="Google Shape;1275;p42"/>
          <p:cNvSpPr/>
          <p:nvPr/>
        </p:nvSpPr>
        <p:spPr>
          <a:xfrm>
            <a:off x="489850" y="3691425"/>
            <a:ext cx="3682500" cy="734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iving Center Company Profile by Slidesgo">
  <a:themeElements>
    <a:clrScheme name="Simple Light">
      <a:dk1>
        <a:srgbClr val="1F424C"/>
      </a:dk1>
      <a:lt1>
        <a:srgbClr val="FFFFFF"/>
      </a:lt1>
      <a:dk2>
        <a:srgbClr val="FFFFFF"/>
      </a:dk2>
      <a:lt2>
        <a:srgbClr val="FFFFFF"/>
      </a:lt2>
      <a:accent1>
        <a:srgbClr val="F4D000"/>
      </a:accent1>
      <a:accent2>
        <a:srgbClr val="E83D3D"/>
      </a:accent2>
      <a:accent3>
        <a:srgbClr val="00ABBF"/>
      </a:accent3>
      <a:accent4>
        <a:srgbClr val="336574"/>
      </a:accent4>
      <a:accent5>
        <a:srgbClr val="CEB200"/>
      </a:accent5>
      <a:accent6>
        <a:srgbClr val="B2322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162</Words>
  <Application>Microsoft Office PowerPoint</Application>
  <PresentationFormat>On-screen Show (16:9)</PresentationFormat>
  <Paragraphs>43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Lato</vt:lpstr>
      <vt:lpstr>Arial</vt:lpstr>
      <vt:lpstr>Open Sans</vt:lpstr>
      <vt:lpstr>Muli</vt:lpstr>
      <vt:lpstr>Ubuntu</vt:lpstr>
      <vt:lpstr>Krona One</vt:lpstr>
      <vt:lpstr>Driving Center Company Profile by Slidesgo</vt:lpstr>
      <vt:lpstr>Sistem E-Parking   Kelompok 22</vt:lpstr>
      <vt:lpstr>PowerPoint Presentation</vt:lpstr>
      <vt:lpstr>Latar Belakang</vt:lpstr>
      <vt:lpstr>Keunggulan</vt:lpstr>
      <vt:lpstr>FLOWCHART</vt:lpstr>
      <vt:lpstr>PowerPoint Presentation</vt:lpstr>
      <vt:lpstr>PowerPoint Presentation</vt:lpstr>
      <vt:lpstr>PROGRAM E-PARKING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E-Parking   Kelompok 22</dc:title>
  <cp:lastModifiedBy>chia iphone</cp:lastModifiedBy>
  <cp:revision>10</cp:revision>
  <dcterms:modified xsi:type="dcterms:W3CDTF">2021-06-19T02:14:06Z</dcterms:modified>
</cp:coreProperties>
</file>