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Open Sans" panose="020B0604020202020204" charset="0"/>
      <p:regular r:id="rId16"/>
      <p:bold r:id="rId17"/>
      <p:italic r:id="rId18"/>
      <p:boldItalic r:id="rId19"/>
    </p:embeddedFont>
    <p:embeddedFont>
      <p:font typeface="Krona One" panose="020B0604020202020204" charset="0"/>
      <p:regular r:id="rId20"/>
    </p:embeddedFont>
    <p:embeddedFont>
      <p:font typeface="Lato" panose="020B0604020202020204" charset="0"/>
      <p:regular r:id="rId21"/>
      <p:bold r:id="rId22"/>
      <p:italic r:id="rId23"/>
      <p:boldItalic r:id="rId24"/>
    </p:embeddedFont>
    <p:embeddedFont>
      <p:font typeface="Ubuntu"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8">
          <p15:clr>
            <a:srgbClr val="FF0000"/>
          </p15:clr>
        </p15:guide>
        <p15:guide id="2" pos="519">
          <p15:clr>
            <a:srgbClr val="FFFF00"/>
          </p15:clr>
        </p15:guide>
        <p15:guide id="3" orient="horz" pos="2889">
          <p15:clr>
            <a:srgbClr val="FFFF00"/>
          </p15:clr>
        </p15:guide>
        <p15:guide id="4" orient="horz" pos="347">
          <p15:clr>
            <a:srgbClr val="FFFF00"/>
          </p15:clr>
        </p15:guide>
        <p15:guide id="5" pos="5249">
          <p15:clr>
            <a:srgbClr val="FFFF00"/>
          </p15:clr>
        </p15:guide>
        <p15:guide id="6" pos="2888">
          <p15:clr>
            <a:srgbClr val="9AA0A6"/>
          </p15:clr>
        </p15:guide>
        <p15:guide id="7" orient="horz">
          <p15:clr>
            <a:srgbClr val="9AA0A6"/>
          </p15:clr>
        </p15:guide>
        <p15:guide id="8" orient="horz" pos="132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4" y="252"/>
      </p:cViewPr>
      <p:guideLst>
        <p:guide orient="horz" pos="498"/>
        <p:guide pos="519"/>
        <p:guide orient="horz" pos="2889"/>
        <p:guide orient="horz" pos="347"/>
        <p:guide pos="5249"/>
        <p:guide pos="2888"/>
        <p:guide orient="horz"/>
        <p:guide orient="horz" pos="13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179641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6f39c49baf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643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6f39c49baf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6f39c49ba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41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6f39c49ba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6f39c49ba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154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71e807b215_3_10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71e807b215_3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549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6f39c49baf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6f39c49ba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21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71e807b215_2_31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71e807b215_2_3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524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71e807b215_2_32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71e807b215_2_32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891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6ed1d3ee59_0_10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067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6f39c49ba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6f39c49b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2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6f39c49ba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6f39c49ba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054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6f39c49ba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6f39c49ba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841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6ed1d3ee59_0_10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6ed1d3ee59_0_10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482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dfdbdf2b8f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dfdbdf2b8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49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stories.freepik.com/" TargetMode="External"/><Relationship Id="rId4" Type="http://schemas.openxmlformats.org/officeDocument/2006/relationships/hyperlink" Target="https://slack-redir.net/link?url=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9700" y="817952"/>
            <a:ext cx="300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69700" y="2960400"/>
            <a:ext cx="1805700" cy="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2" name="Google Shape;12;p2"/>
          <p:cNvSpPr/>
          <p:nvPr/>
        </p:nvSpPr>
        <p:spPr>
          <a:xfrm>
            <a:off x="127475" y="233280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4"/>
        <p:cNvGrpSpPr/>
        <p:nvPr/>
      </p:nvGrpSpPr>
      <p:grpSpPr>
        <a:xfrm>
          <a:off x="0" y="0"/>
          <a:ext cx="0" cy="0"/>
          <a:chOff x="0" y="0"/>
          <a:chExt cx="0" cy="0"/>
        </a:xfrm>
      </p:grpSpPr>
      <p:sp>
        <p:nvSpPr>
          <p:cNvPr id="145" name="Google Shape;145;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1"/>
          <p:cNvGrpSpPr/>
          <p:nvPr/>
        </p:nvGrpSpPr>
        <p:grpSpPr>
          <a:xfrm flipH="1">
            <a:off x="2207694" y="692645"/>
            <a:ext cx="4283325" cy="3765604"/>
            <a:chOff x="3647700" y="1418025"/>
            <a:chExt cx="3459875" cy="3042175"/>
          </a:xfrm>
        </p:grpSpPr>
        <p:sp>
          <p:nvSpPr>
            <p:cNvPr id="188" name="Google Shape;188;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2" name="Google Shape;222;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23" name="Google Shape;223;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2">
    <p:spTree>
      <p:nvGrpSpPr>
        <p:cNvPr id="1" name="Shape 22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9" name="Google Shape;229;p14"/>
          <p:cNvSpPr txBox="1">
            <a:spLocks noGrp="1"/>
          </p:cNvSpPr>
          <p:nvPr>
            <p:ph type="subTitle" idx="1"/>
          </p:nvPr>
        </p:nvSpPr>
        <p:spPr>
          <a:xfrm>
            <a:off x="999125" y="2910988"/>
            <a:ext cx="1947900" cy="425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600">
                <a:solidFill>
                  <a:srgbClr val="FFFFFF"/>
                </a:solidFill>
                <a:latin typeface="Krona One"/>
                <a:ea typeface="Krona One"/>
                <a:cs typeface="Krona One"/>
                <a:sym typeface="Krona One"/>
              </a:defRPr>
            </a:lvl1pPr>
            <a:lvl2pPr lvl="1" algn="ctr">
              <a:spcBef>
                <a:spcPts val="1600"/>
              </a:spcBef>
              <a:spcAft>
                <a:spcPts val="0"/>
              </a:spcAft>
              <a:buNone/>
              <a:defRPr sz="1600">
                <a:solidFill>
                  <a:srgbClr val="FFFFFF"/>
                </a:solidFill>
                <a:latin typeface="Krona One"/>
                <a:ea typeface="Krona One"/>
                <a:cs typeface="Krona One"/>
                <a:sym typeface="Krona One"/>
              </a:defRPr>
            </a:lvl2pPr>
            <a:lvl3pPr lvl="2" algn="ctr">
              <a:spcBef>
                <a:spcPts val="1600"/>
              </a:spcBef>
              <a:spcAft>
                <a:spcPts val="0"/>
              </a:spcAft>
              <a:buNone/>
              <a:defRPr sz="1600">
                <a:solidFill>
                  <a:srgbClr val="FFFFFF"/>
                </a:solidFill>
                <a:latin typeface="Krona One"/>
                <a:ea typeface="Krona One"/>
                <a:cs typeface="Krona One"/>
                <a:sym typeface="Krona One"/>
              </a:defRPr>
            </a:lvl3pPr>
            <a:lvl4pPr lvl="3" algn="ctr">
              <a:spcBef>
                <a:spcPts val="1600"/>
              </a:spcBef>
              <a:spcAft>
                <a:spcPts val="0"/>
              </a:spcAft>
              <a:buNone/>
              <a:defRPr sz="1600">
                <a:solidFill>
                  <a:srgbClr val="FFFFFF"/>
                </a:solidFill>
                <a:latin typeface="Krona One"/>
                <a:ea typeface="Krona One"/>
                <a:cs typeface="Krona One"/>
                <a:sym typeface="Krona One"/>
              </a:defRPr>
            </a:lvl4pPr>
            <a:lvl5pPr lvl="4" algn="ctr">
              <a:spcBef>
                <a:spcPts val="1600"/>
              </a:spcBef>
              <a:spcAft>
                <a:spcPts val="0"/>
              </a:spcAft>
              <a:buNone/>
              <a:defRPr sz="1600">
                <a:solidFill>
                  <a:srgbClr val="FFFFFF"/>
                </a:solidFill>
                <a:latin typeface="Krona One"/>
                <a:ea typeface="Krona One"/>
                <a:cs typeface="Krona One"/>
                <a:sym typeface="Krona One"/>
              </a:defRPr>
            </a:lvl5pPr>
            <a:lvl6pPr lvl="5" algn="ctr">
              <a:spcBef>
                <a:spcPts val="1600"/>
              </a:spcBef>
              <a:spcAft>
                <a:spcPts val="0"/>
              </a:spcAft>
              <a:buNone/>
              <a:defRPr sz="1600">
                <a:solidFill>
                  <a:srgbClr val="FFFFFF"/>
                </a:solidFill>
                <a:latin typeface="Krona One"/>
                <a:ea typeface="Krona One"/>
                <a:cs typeface="Krona One"/>
                <a:sym typeface="Krona One"/>
              </a:defRPr>
            </a:lvl6pPr>
            <a:lvl7pPr lvl="6" algn="ctr">
              <a:spcBef>
                <a:spcPts val="1600"/>
              </a:spcBef>
              <a:spcAft>
                <a:spcPts val="0"/>
              </a:spcAft>
              <a:buNone/>
              <a:defRPr sz="1600">
                <a:solidFill>
                  <a:srgbClr val="FFFFFF"/>
                </a:solidFill>
                <a:latin typeface="Krona One"/>
                <a:ea typeface="Krona One"/>
                <a:cs typeface="Krona One"/>
                <a:sym typeface="Krona One"/>
              </a:defRPr>
            </a:lvl7pPr>
            <a:lvl8pPr lvl="7" algn="ctr">
              <a:spcBef>
                <a:spcPts val="1600"/>
              </a:spcBef>
              <a:spcAft>
                <a:spcPts val="0"/>
              </a:spcAft>
              <a:buNone/>
              <a:defRPr sz="1600">
                <a:solidFill>
                  <a:srgbClr val="FFFFFF"/>
                </a:solidFill>
                <a:latin typeface="Krona One"/>
                <a:ea typeface="Krona One"/>
                <a:cs typeface="Krona One"/>
                <a:sym typeface="Krona One"/>
              </a:defRPr>
            </a:lvl8pPr>
            <a:lvl9pPr lvl="8" algn="ctr">
              <a:spcBef>
                <a:spcPts val="1600"/>
              </a:spcBef>
              <a:spcAft>
                <a:spcPts val="1600"/>
              </a:spcAft>
              <a:buNone/>
              <a:defRPr sz="1600">
                <a:solidFill>
                  <a:srgbClr val="FFFFFF"/>
                </a:solidFill>
                <a:latin typeface="Krona One"/>
                <a:ea typeface="Krona One"/>
                <a:cs typeface="Krona One"/>
                <a:sym typeface="Krona One"/>
              </a:defRPr>
            </a:lvl9pPr>
          </a:lstStyle>
          <a:p>
            <a:endParaRPr/>
          </a:p>
        </p:txBody>
      </p:sp>
      <p:sp>
        <p:nvSpPr>
          <p:cNvPr id="230" name="Google Shape;230;p14"/>
          <p:cNvSpPr txBox="1">
            <a:spLocks noGrp="1"/>
          </p:cNvSpPr>
          <p:nvPr>
            <p:ph type="subTitle" idx="2"/>
          </p:nvPr>
        </p:nvSpPr>
        <p:spPr>
          <a:xfrm>
            <a:off x="760632"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1" name="Google Shape;231;p14"/>
          <p:cNvSpPr txBox="1">
            <a:spLocks noGrp="1"/>
          </p:cNvSpPr>
          <p:nvPr>
            <p:ph type="subTitle" idx="3"/>
          </p:nvPr>
        </p:nvSpPr>
        <p:spPr>
          <a:xfrm>
            <a:off x="360430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232" name="Google Shape;232;p14"/>
          <p:cNvSpPr txBox="1">
            <a:spLocks noGrp="1"/>
          </p:cNvSpPr>
          <p:nvPr>
            <p:ph type="subTitle" idx="4"/>
          </p:nvPr>
        </p:nvSpPr>
        <p:spPr>
          <a:xfrm>
            <a:off x="5963270"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3" name="Google Shape;233;p14"/>
          <p:cNvSpPr txBox="1">
            <a:spLocks noGrp="1"/>
          </p:cNvSpPr>
          <p:nvPr>
            <p:ph type="subTitle" idx="5"/>
          </p:nvPr>
        </p:nvSpPr>
        <p:spPr>
          <a:xfrm>
            <a:off x="3361951"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4" name="Google Shape;234;p14"/>
          <p:cNvSpPr txBox="1">
            <a:spLocks noGrp="1"/>
          </p:cNvSpPr>
          <p:nvPr>
            <p:ph type="subTitle" idx="6"/>
          </p:nvPr>
        </p:nvSpPr>
        <p:spPr>
          <a:xfrm>
            <a:off x="620153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235" name="Google Shape;235;p14"/>
          <p:cNvSpPr/>
          <p:nvPr/>
        </p:nvSpPr>
        <p:spPr>
          <a:xfrm>
            <a:off x="873737"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3445207"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6074349"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2">
  <p:cSld name="TITLE_AND_TWO_COLUMNS_1_2">
    <p:spTree>
      <p:nvGrpSpPr>
        <p:cNvPr id="1" name="Shape 239"/>
        <p:cNvGrpSpPr/>
        <p:nvPr/>
      </p:nvGrpSpPr>
      <p:grpSpPr>
        <a:xfrm>
          <a:off x="0" y="0"/>
          <a:ext cx="0" cy="0"/>
          <a:chOff x="0" y="0"/>
          <a:chExt cx="0" cy="0"/>
        </a:xfrm>
      </p:grpSpPr>
      <p:grpSp>
        <p:nvGrpSpPr>
          <p:cNvPr id="240" name="Google Shape;240;p15"/>
          <p:cNvGrpSpPr/>
          <p:nvPr/>
        </p:nvGrpSpPr>
        <p:grpSpPr>
          <a:xfrm>
            <a:off x="-3305083" y="-548461"/>
            <a:ext cx="15774103" cy="10669088"/>
            <a:chOff x="-3305083" y="-548461"/>
            <a:chExt cx="15774103" cy="10669088"/>
          </a:xfrm>
        </p:grpSpPr>
        <p:grpSp>
          <p:nvGrpSpPr>
            <p:cNvPr id="241" name="Google Shape;241;p15"/>
            <p:cNvGrpSpPr/>
            <p:nvPr/>
          </p:nvGrpSpPr>
          <p:grpSpPr>
            <a:xfrm rot="10800000" flipH="1">
              <a:off x="-3305083" y="-548461"/>
              <a:ext cx="15774103" cy="10669088"/>
              <a:chOff x="-785906" y="-1208675"/>
              <a:chExt cx="10735064" cy="7260847"/>
            </a:xfrm>
          </p:grpSpPr>
          <p:sp>
            <p:nvSpPr>
              <p:cNvPr id="242" name="Google Shape;242;p15"/>
              <p:cNvSpPr/>
              <p:nvPr/>
            </p:nvSpPr>
            <p:spPr>
              <a:xfrm>
                <a:off x="-299553" y="-676844"/>
                <a:ext cx="9513751" cy="6342783"/>
              </a:xfrm>
              <a:custGeom>
                <a:avLst/>
                <a:gdLst/>
                <a:ahLst/>
                <a:cxnLst/>
                <a:rect l="l" t="t" r="r" b="b"/>
                <a:pathLst>
                  <a:path w="56063" h="37377" extrusionOk="0">
                    <a:moveTo>
                      <a:pt x="1" y="0"/>
                    </a:moveTo>
                    <a:lnTo>
                      <a:pt x="1" y="37376"/>
                    </a:lnTo>
                    <a:lnTo>
                      <a:pt x="56063" y="37376"/>
                    </a:lnTo>
                    <a:lnTo>
                      <a:pt x="560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4655105" y="1374120"/>
                <a:ext cx="2420735" cy="2264104"/>
              </a:xfrm>
              <a:custGeom>
                <a:avLst/>
                <a:gdLst/>
                <a:ahLst/>
                <a:cxnLst/>
                <a:rect l="l" t="t" r="r" b="b"/>
                <a:pathLst>
                  <a:path w="14265" h="13342" extrusionOk="0">
                    <a:moveTo>
                      <a:pt x="4341" y="0"/>
                    </a:moveTo>
                    <a:lnTo>
                      <a:pt x="0" y="5605"/>
                    </a:lnTo>
                    <a:lnTo>
                      <a:pt x="2907" y="12614"/>
                    </a:lnTo>
                    <a:lnTo>
                      <a:pt x="9942" y="13342"/>
                    </a:lnTo>
                    <a:lnTo>
                      <a:pt x="14264" y="7297"/>
                    </a:lnTo>
                    <a:lnTo>
                      <a:pt x="11642" y="1052"/>
                    </a:lnTo>
                    <a:lnTo>
                      <a:pt x="4341"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6874579" y="2704888"/>
                <a:ext cx="630596" cy="602766"/>
              </a:xfrm>
              <a:custGeom>
                <a:avLst/>
                <a:gdLst/>
                <a:ahLst/>
                <a:cxnLst/>
                <a:rect l="l" t="t" r="r" b="b"/>
                <a:pathLst>
                  <a:path w="3716" h="3552" extrusionOk="0">
                    <a:moveTo>
                      <a:pt x="1185" y="0"/>
                    </a:moveTo>
                    <a:lnTo>
                      <a:pt x="1" y="1776"/>
                    </a:lnTo>
                    <a:lnTo>
                      <a:pt x="1976" y="3552"/>
                    </a:lnTo>
                    <a:lnTo>
                      <a:pt x="3715" y="1763"/>
                    </a:lnTo>
                    <a:lnTo>
                      <a:pt x="11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3968170" y="-448600"/>
                <a:ext cx="1051446" cy="889554"/>
              </a:xfrm>
              <a:custGeom>
                <a:avLst/>
                <a:gdLst/>
                <a:ahLst/>
                <a:cxnLst/>
                <a:rect l="l" t="t" r="r" b="b"/>
                <a:pathLst>
                  <a:path w="6196" h="5242" extrusionOk="0">
                    <a:moveTo>
                      <a:pt x="1940" y="1"/>
                    </a:moveTo>
                    <a:lnTo>
                      <a:pt x="0" y="3125"/>
                    </a:lnTo>
                    <a:lnTo>
                      <a:pt x="3311" y="5242"/>
                    </a:lnTo>
                    <a:lnTo>
                      <a:pt x="4225" y="4186"/>
                    </a:lnTo>
                    <a:lnTo>
                      <a:pt x="5610" y="4079"/>
                    </a:lnTo>
                    <a:lnTo>
                      <a:pt x="6195" y="644"/>
                    </a:lnTo>
                    <a:lnTo>
                      <a:pt x="19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6244152" y="-115824"/>
                <a:ext cx="478377" cy="1075712"/>
              </a:xfrm>
              <a:custGeom>
                <a:avLst/>
                <a:gdLst/>
                <a:ahLst/>
                <a:cxnLst/>
                <a:rect l="l" t="t" r="r" b="b"/>
                <a:pathLst>
                  <a:path w="2819" h="6339" extrusionOk="0">
                    <a:moveTo>
                      <a:pt x="959" y="1"/>
                    </a:moveTo>
                    <a:lnTo>
                      <a:pt x="0" y="5593"/>
                    </a:lnTo>
                    <a:lnTo>
                      <a:pt x="1923" y="6339"/>
                    </a:lnTo>
                    <a:lnTo>
                      <a:pt x="2819" y="445"/>
                    </a:lnTo>
                    <a:lnTo>
                      <a:pt x="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551956" y="-235460"/>
                <a:ext cx="528947" cy="1068925"/>
              </a:xfrm>
              <a:custGeom>
                <a:avLst/>
                <a:gdLst/>
                <a:ahLst/>
                <a:cxnLst/>
                <a:rect l="l" t="t" r="r" b="b"/>
                <a:pathLst>
                  <a:path w="3117" h="6299" extrusionOk="0">
                    <a:moveTo>
                      <a:pt x="320" y="1"/>
                    </a:moveTo>
                    <a:lnTo>
                      <a:pt x="1" y="5908"/>
                    </a:lnTo>
                    <a:lnTo>
                      <a:pt x="2637" y="6298"/>
                    </a:lnTo>
                    <a:lnTo>
                      <a:pt x="3116" y="657"/>
                    </a:lnTo>
                    <a:lnTo>
                      <a:pt x="3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2036164" y="1934462"/>
                <a:ext cx="1362671" cy="1448368"/>
              </a:xfrm>
              <a:custGeom>
                <a:avLst/>
                <a:gdLst/>
                <a:ahLst/>
                <a:cxnLst/>
                <a:rect l="l" t="t" r="r" b="b"/>
                <a:pathLst>
                  <a:path w="8030" h="8535" extrusionOk="0">
                    <a:moveTo>
                      <a:pt x="1518" y="0"/>
                    </a:moveTo>
                    <a:lnTo>
                      <a:pt x="1745" y="3378"/>
                    </a:lnTo>
                    <a:lnTo>
                      <a:pt x="0" y="5313"/>
                    </a:lnTo>
                    <a:lnTo>
                      <a:pt x="2065" y="7434"/>
                    </a:lnTo>
                    <a:lnTo>
                      <a:pt x="3786" y="8535"/>
                    </a:lnTo>
                    <a:lnTo>
                      <a:pt x="5473" y="8535"/>
                    </a:lnTo>
                    <a:lnTo>
                      <a:pt x="7155" y="7945"/>
                    </a:lnTo>
                    <a:lnTo>
                      <a:pt x="7653" y="6525"/>
                    </a:lnTo>
                    <a:lnTo>
                      <a:pt x="8030" y="5189"/>
                    </a:lnTo>
                    <a:lnTo>
                      <a:pt x="7155" y="3702"/>
                    </a:lnTo>
                    <a:lnTo>
                      <a:pt x="5735" y="2682"/>
                    </a:lnTo>
                    <a:lnTo>
                      <a:pt x="4519" y="36"/>
                    </a:lnTo>
                    <a:lnTo>
                      <a:pt x="15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5524805" y="791040"/>
                <a:ext cx="425771" cy="586984"/>
              </a:xfrm>
              <a:custGeom>
                <a:avLst/>
                <a:gdLst/>
                <a:ahLst/>
                <a:cxnLst/>
                <a:rect l="l" t="t" r="r" b="b"/>
                <a:pathLst>
                  <a:path w="2509" h="3459" extrusionOk="0">
                    <a:moveTo>
                      <a:pt x="298" y="1"/>
                    </a:moveTo>
                    <a:lnTo>
                      <a:pt x="1" y="3428"/>
                    </a:lnTo>
                    <a:lnTo>
                      <a:pt x="1994" y="3459"/>
                    </a:lnTo>
                    <a:lnTo>
                      <a:pt x="2508" y="520"/>
                    </a:lnTo>
                    <a:lnTo>
                      <a:pt x="2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6156758" y="18916"/>
                <a:ext cx="2504565" cy="2422602"/>
              </a:xfrm>
              <a:custGeom>
                <a:avLst/>
                <a:gdLst/>
                <a:ahLst/>
                <a:cxnLst/>
                <a:rect l="l" t="t" r="r" b="b"/>
                <a:pathLst>
                  <a:path w="14759" h="14276" extrusionOk="0">
                    <a:moveTo>
                      <a:pt x="6682" y="1"/>
                    </a:moveTo>
                    <a:cubicBezTo>
                      <a:pt x="6649" y="1"/>
                      <a:pt x="6632" y="1"/>
                      <a:pt x="6632" y="1"/>
                    </a:cubicBezTo>
                    <a:lnTo>
                      <a:pt x="6023" y="3126"/>
                    </a:lnTo>
                    <a:lnTo>
                      <a:pt x="7080" y="3552"/>
                    </a:lnTo>
                    <a:lnTo>
                      <a:pt x="2793" y="5661"/>
                    </a:lnTo>
                    <a:lnTo>
                      <a:pt x="325" y="5070"/>
                    </a:lnTo>
                    <a:lnTo>
                      <a:pt x="1" y="8372"/>
                    </a:lnTo>
                    <a:lnTo>
                      <a:pt x="2486" y="8900"/>
                    </a:lnTo>
                    <a:lnTo>
                      <a:pt x="5163" y="14275"/>
                    </a:lnTo>
                    <a:lnTo>
                      <a:pt x="14758" y="10316"/>
                    </a:lnTo>
                    <a:cubicBezTo>
                      <a:pt x="14758" y="10316"/>
                      <a:pt x="12881" y="5053"/>
                      <a:pt x="11052" y="2470"/>
                    </a:cubicBezTo>
                    <a:cubicBezTo>
                      <a:pt x="9378" y="98"/>
                      <a:pt x="7051" y="1"/>
                      <a:pt x="6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2791487" y="3195993"/>
                <a:ext cx="1721242" cy="884463"/>
              </a:xfrm>
              <a:custGeom>
                <a:avLst/>
                <a:gdLst/>
                <a:ahLst/>
                <a:cxnLst/>
                <a:rect l="l" t="t" r="r" b="b"/>
                <a:pathLst>
                  <a:path w="10143" h="5212" extrusionOk="0">
                    <a:moveTo>
                      <a:pt x="8190" y="0"/>
                    </a:moveTo>
                    <a:lnTo>
                      <a:pt x="1" y="3609"/>
                    </a:lnTo>
                    <a:lnTo>
                      <a:pt x="117" y="4249"/>
                    </a:lnTo>
                    <a:lnTo>
                      <a:pt x="485" y="4812"/>
                    </a:lnTo>
                    <a:lnTo>
                      <a:pt x="1142" y="5083"/>
                    </a:lnTo>
                    <a:lnTo>
                      <a:pt x="2647" y="5211"/>
                    </a:lnTo>
                    <a:lnTo>
                      <a:pt x="10143" y="4900"/>
                    </a:lnTo>
                    <a:lnTo>
                      <a:pt x="8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705505" y="1374120"/>
                <a:ext cx="2370335" cy="2281583"/>
              </a:xfrm>
              <a:custGeom>
                <a:avLst/>
                <a:gdLst/>
                <a:ahLst/>
                <a:cxnLst/>
                <a:rect l="l" t="t" r="r" b="b"/>
                <a:pathLst>
                  <a:path w="13968" h="13445" extrusionOk="0">
                    <a:moveTo>
                      <a:pt x="4044" y="0"/>
                    </a:moveTo>
                    <a:lnTo>
                      <a:pt x="0" y="5601"/>
                    </a:lnTo>
                    <a:cubicBezTo>
                      <a:pt x="289" y="7842"/>
                      <a:pt x="2610" y="12614"/>
                      <a:pt x="2610" y="12614"/>
                    </a:cubicBezTo>
                    <a:lnTo>
                      <a:pt x="9481" y="13444"/>
                    </a:lnTo>
                    <a:lnTo>
                      <a:pt x="13967" y="7567"/>
                    </a:lnTo>
                    <a:lnTo>
                      <a:pt x="11345" y="1052"/>
                    </a:lnTo>
                    <a:lnTo>
                      <a:pt x="4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606654" y="3153908"/>
                <a:ext cx="789602" cy="637384"/>
              </a:xfrm>
              <a:custGeom>
                <a:avLst/>
                <a:gdLst/>
                <a:ahLst/>
                <a:cxnLst/>
                <a:rect l="l" t="t" r="r" b="b"/>
                <a:pathLst>
                  <a:path w="4653" h="3756" extrusionOk="0">
                    <a:moveTo>
                      <a:pt x="662" y="0"/>
                    </a:moveTo>
                    <a:lnTo>
                      <a:pt x="1" y="937"/>
                    </a:lnTo>
                    <a:lnTo>
                      <a:pt x="3991" y="3755"/>
                    </a:lnTo>
                    <a:lnTo>
                      <a:pt x="4653" y="2823"/>
                    </a:lnTo>
                    <a:lnTo>
                      <a:pt x="66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1987121" y="4471609"/>
                <a:ext cx="2847185" cy="1461774"/>
              </a:xfrm>
              <a:custGeom>
                <a:avLst/>
                <a:gdLst/>
                <a:ahLst/>
                <a:cxnLst/>
                <a:rect l="l" t="t" r="r" b="b"/>
                <a:pathLst>
                  <a:path w="16778" h="8614" extrusionOk="0">
                    <a:moveTo>
                      <a:pt x="11633" y="0"/>
                    </a:moveTo>
                    <a:cubicBezTo>
                      <a:pt x="10564" y="0"/>
                      <a:pt x="9549" y="116"/>
                      <a:pt x="8510" y="300"/>
                    </a:cubicBezTo>
                    <a:cubicBezTo>
                      <a:pt x="8048" y="380"/>
                      <a:pt x="7639" y="583"/>
                      <a:pt x="7178" y="628"/>
                    </a:cubicBezTo>
                    <a:cubicBezTo>
                      <a:pt x="6578" y="681"/>
                      <a:pt x="6002" y="677"/>
                      <a:pt x="5407" y="770"/>
                    </a:cubicBezTo>
                    <a:cubicBezTo>
                      <a:pt x="3761" y="1032"/>
                      <a:pt x="1950" y="1702"/>
                      <a:pt x="933" y="3131"/>
                    </a:cubicBezTo>
                    <a:cubicBezTo>
                      <a:pt x="1" y="4445"/>
                      <a:pt x="649" y="6362"/>
                      <a:pt x="689" y="7831"/>
                    </a:cubicBezTo>
                    <a:cubicBezTo>
                      <a:pt x="1461" y="7925"/>
                      <a:pt x="2092" y="7849"/>
                      <a:pt x="2717" y="7978"/>
                    </a:cubicBezTo>
                    <a:cubicBezTo>
                      <a:pt x="3628" y="8160"/>
                      <a:pt x="4511" y="8449"/>
                      <a:pt x="5443" y="8546"/>
                    </a:cubicBezTo>
                    <a:cubicBezTo>
                      <a:pt x="5905" y="8595"/>
                      <a:pt x="6363" y="8614"/>
                      <a:pt x="6818" y="8614"/>
                    </a:cubicBezTo>
                    <a:cubicBezTo>
                      <a:pt x="8269" y="8614"/>
                      <a:pt x="9695" y="8419"/>
                      <a:pt x="11168" y="8369"/>
                    </a:cubicBezTo>
                    <a:cubicBezTo>
                      <a:pt x="11567" y="8356"/>
                      <a:pt x="11968" y="8351"/>
                      <a:pt x="12369" y="8351"/>
                    </a:cubicBezTo>
                    <a:cubicBezTo>
                      <a:pt x="12672" y="8351"/>
                      <a:pt x="12975" y="8354"/>
                      <a:pt x="13276" y="8359"/>
                    </a:cubicBezTo>
                    <a:cubicBezTo>
                      <a:pt x="13831" y="8369"/>
                      <a:pt x="14650" y="8571"/>
                      <a:pt x="15339" y="8571"/>
                    </a:cubicBezTo>
                    <a:cubicBezTo>
                      <a:pt x="15620" y="8571"/>
                      <a:pt x="15879" y="8538"/>
                      <a:pt x="16091" y="8444"/>
                    </a:cubicBezTo>
                    <a:cubicBezTo>
                      <a:pt x="16374" y="8316"/>
                      <a:pt x="16640" y="7858"/>
                      <a:pt x="16694" y="7530"/>
                    </a:cubicBezTo>
                    <a:cubicBezTo>
                      <a:pt x="16778" y="6993"/>
                      <a:pt x="16694" y="6366"/>
                      <a:pt x="16694" y="5825"/>
                    </a:cubicBezTo>
                    <a:cubicBezTo>
                      <a:pt x="16694" y="4836"/>
                      <a:pt x="16543" y="3855"/>
                      <a:pt x="16298" y="2900"/>
                    </a:cubicBezTo>
                    <a:cubicBezTo>
                      <a:pt x="15859" y="1179"/>
                      <a:pt x="13520" y="24"/>
                      <a:pt x="11851" y="2"/>
                    </a:cubicBezTo>
                    <a:cubicBezTo>
                      <a:pt x="11778" y="1"/>
                      <a:pt x="11706"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7270144" y="5257478"/>
                <a:ext cx="1523884" cy="659954"/>
              </a:xfrm>
              <a:custGeom>
                <a:avLst/>
                <a:gdLst/>
                <a:ahLst/>
                <a:cxnLst/>
                <a:rect l="l" t="t" r="r" b="b"/>
                <a:pathLst>
                  <a:path w="8980" h="3889" extrusionOk="0">
                    <a:moveTo>
                      <a:pt x="1520" y="0"/>
                    </a:moveTo>
                    <a:cubicBezTo>
                      <a:pt x="617" y="0"/>
                      <a:pt x="1" y="891"/>
                      <a:pt x="120" y="1807"/>
                    </a:cubicBezTo>
                    <a:cubicBezTo>
                      <a:pt x="266" y="2929"/>
                      <a:pt x="1367" y="3263"/>
                      <a:pt x="2281" y="3587"/>
                    </a:cubicBezTo>
                    <a:cubicBezTo>
                      <a:pt x="2796" y="3888"/>
                      <a:pt x="3467" y="3862"/>
                      <a:pt x="3893" y="3875"/>
                    </a:cubicBezTo>
                    <a:cubicBezTo>
                      <a:pt x="4026" y="3881"/>
                      <a:pt x="4159" y="3883"/>
                      <a:pt x="4293" y="3883"/>
                    </a:cubicBezTo>
                    <a:cubicBezTo>
                      <a:pt x="5172" y="3883"/>
                      <a:pt x="6067" y="3785"/>
                      <a:pt x="6946" y="3777"/>
                    </a:cubicBezTo>
                    <a:cubicBezTo>
                      <a:pt x="8148" y="3769"/>
                      <a:pt x="8979" y="3302"/>
                      <a:pt x="8201" y="2144"/>
                    </a:cubicBezTo>
                    <a:cubicBezTo>
                      <a:pt x="7632" y="1284"/>
                      <a:pt x="6978" y="1065"/>
                      <a:pt x="6244" y="1065"/>
                    </a:cubicBezTo>
                    <a:cubicBezTo>
                      <a:pt x="5731" y="1065"/>
                      <a:pt x="5179" y="1172"/>
                      <a:pt x="4589" y="1243"/>
                    </a:cubicBezTo>
                    <a:cubicBezTo>
                      <a:pt x="4412" y="1264"/>
                      <a:pt x="4249" y="1278"/>
                      <a:pt x="4095" y="1278"/>
                    </a:cubicBezTo>
                    <a:cubicBezTo>
                      <a:pt x="3715" y="1278"/>
                      <a:pt x="3387" y="1194"/>
                      <a:pt x="3040" y="919"/>
                    </a:cubicBezTo>
                    <a:cubicBezTo>
                      <a:pt x="2662" y="626"/>
                      <a:pt x="2432" y="209"/>
                      <a:pt x="1957" y="67"/>
                    </a:cubicBezTo>
                    <a:cubicBezTo>
                      <a:pt x="1806" y="21"/>
                      <a:pt x="1659" y="0"/>
                      <a:pt x="1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85906" y="-808698"/>
                <a:ext cx="4960428" cy="3100713"/>
              </a:xfrm>
              <a:custGeom>
                <a:avLst/>
                <a:gdLst/>
                <a:ahLst/>
                <a:cxnLst/>
                <a:rect l="l" t="t" r="r" b="b"/>
                <a:pathLst>
                  <a:path w="29231" h="18272" extrusionOk="0">
                    <a:moveTo>
                      <a:pt x="22992" y="3838"/>
                    </a:moveTo>
                    <a:cubicBezTo>
                      <a:pt x="22992" y="3839"/>
                      <a:pt x="22991" y="3839"/>
                      <a:pt x="22991" y="3840"/>
                    </a:cubicBezTo>
                    <a:lnTo>
                      <a:pt x="22992" y="3838"/>
                    </a:lnTo>
                    <a:close/>
                    <a:moveTo>
                      <a:pt x="16621" y="9662"/>
                    </a:moveTo>
                    <a:cubicBezTo>
                      <a:pt x="16620" y="9663"/>
                      <a:pt x="16618" y="9663"/>
                      <a:pt x="16618" y="9663"/>
                    </a:cubicBezTo>
                    <a:cubicBezTo>
                      <a:pt x="16619" y="9663"/>
                      <a:pt x="16620" y="9662"/>
                      <a:pt x="16621" y="9662"/>
                    </a:cubicBezTo>
                    <a:close/>
                    <a:moveTo>
                      <a:pt x="8929" y="12873"/>
                    </a:moveTo>
                    <a:lnTo>
                      <a:pt x="8929" y="12873"/>
                    </a:lnTo>
                    <a:cubicBezTo>
                      <a:pt x="8929" y="12873"/>
                      <a:pt x="8931" y="12876"/>
                      <a:pt x="8933" y="12881"/>
                    </a:cubicBezTo>
                    <a:lnTo>
                      <a:pt x="8933" y="12881"/>
                    </a:lnTo>
                    <a:cubicBezTo>
                      <a:pt x="8930" y="12876"/>
                      <a:pt x="8929" y="12873"/>
                      <a:pt x="8929" y="12873"/>
                    </a:cubicBezTo>
                    <a:close/>
                    <a:moveTo>
                      <a:pt x="8306" y="13677"/>
                    </a:moveTo>
                    <a:cubicBezTo>
                      <a:pt x="8306" y="13678"/>
                      <a:pt x="8305" y="13679"/>
                      <a:pt x="8305" y="13680"/>
                    </a:cubicBezTo>
                    <a:cubicBezTo>
                      <a:pt x="8304" y="13681"/>
                      <a:pt x="8304" y="13681"/>
                      <a:pt x="8303" y="13682"/>
                    </a:cubicBezTo>
                    <a:lnTo>
                      <a:pt x="8303" y="13682"/>
                    </a:lnTo>
                    <a:cubicBezTo>
                      <a:pt x="8305" y="13680"/>
                      <a:pt x="8306" y="13679"/>
                      <a:pt x="8306" y="13677"/>
                    </a:cubicBezTo>
                    <a:close/>
                    <a:moveTo>
                      <a:pt x="28858" y="1"/>
                    </a:moveTo>
                    <a:cubicBezTo>
                      <a:pt x="28841" y="116"/>
                      <a:pt x="28792" y="241"/>
                      <a:pt x="28725" y="360"/>
                    </a:cubicBezTo>
                    <a:cubicBezTo>
                      <a:pt x="28659" y="480"/>
                      <a:pt x="28574" y="595"/>
                      <a:pt x="28485" y="706"/>
                    </a:cubicBezTo>
                    <a:cubicBezTo>
                      <a:pt x="28299" y="929"/>
                      <a:pt x="28086" y="1137"/>
                      <a:pt x="27868" y="1332"/>
                    </a:cubicBezTo>
                    <a:cubicBezTo>
                      <a:pt x="27642" y="1532"/>
                      <a:pt x="27411" y="1718"/>
                      <a:pt x="27172" y="1904"/>
                    </a:cubicBezTo>
                    <a:lnTo>
                      <a:pt x="26813" y="2180"/>
                    </a:lnTo>
                    <a:lnTo>
                      <a:pt x="26453" y="2464"/>
                    </a:lnTo>
                    <a:cubicBezTo>
                      <a:pt x="26213" y="2650"/>
                      <a:pt x="25978" y="2828"/>
                      <a:pt x="25729" y="2975"/>
                    </a:cubicBezTo>
                    <a:cubicBezTo>
                      <a:pt x="25481" y="3125"/>
                      <a:pt x="25223" y="3236"/>
                      <a:pt x="24943" y="3303"/>
                    </a:cubicBezTo>
                    <a:cubicBezTo>
                      <a:pt x="24384" y="3445"/>
                      <a:pt x="23771" y="3432"/>
                      <a:pt x="23150" y="3551"/>
                    </a:cubicBezTo>
                    <a:lnTo>
                      <a:pt x="23026" y="3578"/>
                    </a:lnTo>
                    <a:lnTo>
                      <a:pt x="23005" y="3698"/>
                    </a:lnTo>
                    <a:cubicBezTo>
                      <a:pt x="23001" y="3711"/>
                      <a:pt x="22999" y="3724"/>
                      <a:pt x="22998" y="3736"/>
                    </a:cubicBezTo>
                    <a:lnTo>
                      <a:pt x="22998" y="3736"/>
                    </a:lnTo>
                    <a:cubicBezTo>
                      <a:pt x="22722" y="3856"/>
                      <a:pt x="22454" y="4000"/>
                      <a:pt x="22196" y="4151"/>
                    </a:cubicBezTo>
                    <a:cubicBezTo>
                      <a:pt x="21907" y="4319"/>
                      <a:pt x="21633" y="4506"/>
                      <a:pt x="21358" y="4692"/>
                    </a:cubicBezTo>
                    <a:lnTo>
                      <a:pt x="20555" y="5247"/>
                    </a:lnTo>
                    <a:cubicBezTo>
                      <a:pt x="20288" y="5429"/>
                      <a:pt x="20026" y="5593"/>
                      <a:pt x="19764" y="5708"/>
                    </a:cubicBezTo>
                    <a:cubicBezTo>
                      <a:pt x="19631" y="5766"/>
                      <a:pt x="19502" y="5810"/>
                      <a:pt x="19373" y="5837"/>
                    </a:cubicBezTo>
                    <a:cubicBezTo>
                      <a:pt x="19240" y="5864"/>
                      <a:pt x="19090" y="5882"/>
                      <a:pt x="18925" y="5899"/>
                    </a:cubicBezTo>
                    <a:cubicBezTo>
                      <a:pt x="18756" y="5921"/>
                      <a:pt x="18574" y="5948"/>
                      <a:pt x="18375" y="6005"/>
                    </a:cubicBezTo>
                    <a:cubicBezTo>
                      <a:pt x="18277" y="6037"/>
                      <a:pt x="18175" y="6073"/>
                      <a:pt x="18078" y="6122"/>
                    </a:cubicBezTo>
                    <a:cubicBezTo>
                      <a:pt x="17976" y="6175"/>
                      <a:pt x="17886" y="6237"/>
                      <a:pt x="17806" y="6294"/>
                    </a:cubicBezTo>
                    <a:cubicBezTo>
                      <a:pt x="17652" y="6414"/>
                      <a:pt x="17527" y="6534"/>
                      <a:pt x="17403" y="6650"/>
                    </a:cubicBezTo>
                    <a:lnTo>
                      <a:pt x="17230" y="6814"/>
                    </a:lnTo>
                    <a:cubicBezTo>
                      <a:pt x="17163" y="6876"/>
                      <a:pt x="17093" y="6943"/>
                      <a:pt x="17021" y="7023"/>
                    </a:cubicBezTo>
                    <a:cubicBezTo>
                      <a:pt x="16950" y="7107"/>
                      <a:pt x="16870" y="7213"/>
                      <a:pt x="16812" y="7359"/>
                    </a:cubicBezTo>
                    <a:cubicBezTo>
                      <a:pt x="16786" y="7431"/>
                      <a:pt x="16768" y="7506"/>
                      <a:pt x="16755" y="7577"/>
                    </a:cubicBezTo>
                    <a:cubicBezTo>
                      <a:pt x="16746" y="7644"/>
                      <a:pt x="16741" y="7705"/>
                      <a:pt x="16741" y="7759"/>
                    </a:cubicBezTo>
                    <a:cubicBezTo>
                      <a:pt x="16737" y="7870"/>
                      <a:pt x="16741" y="7955"/>
                      <a:pt x="16746" y="8035"/>
                    </a:cubicBezTo>
                    <a:lnTo>
                      <a:pt x="16755" y="8269"/>
                    </a:lnTo>
                    <a:cubicBezTo>
                      <a:pt x="16755" y="8345"/>
                      <a:pt x="16755" y="8416"/>
                      <a:pt x="16751" y="8465"/>
                    </a:cubicBezTo>
                    <a:cubicBezTo>
                      <a:pt x="16741" y="8514"/>
                      <a:pt x="16733" y="8541"/>
                      <a:pt x="16728" y="8541"/>
                    </a:cubicBezTo>
                    <a:cubicBezTo>
                      <a:pt x="16728" y="8541"/>
                      <a:pt x="16729" y="8539"/>
                      <a:pt x="16729" y="8539"/>
                    </a:cubicBezTo>
                    <a:lnTo>
                      <a:pt x="16729" y="8539"/>
                    </a:lnTo>
                    <a:cubicBezTo>
                      <a:pt x="16728" y="8539"/>
                      <a:pt x="16726" y="8540"/>
                      <a:pt x="16720" y="8545"/>
                    </a:cubicBezTo>
                    <a:cubicBezTo>
                      <a:pt x="16702" y="8558"/>
                      <a:pt x="16671" y="8576"/>
                      <a:pt x="16618" y="8598"/>
                    </a:cubicBezTo>
                    <a:lnTo>
                      <a:pt x="16599" y="8607"/>
                    </a:lnTo>
                    <a:lnTo>
                      <a:pt x="16577" y="8615"/>
                    </a:lnTo>
                    <a:lnTo>
                      <a:pt x="16528" y="8633"/>
                    </a:lnTo>
                    <a:lnTo>
                      <a:pt x="16427" y="8668"/>
                    </a:lnTo>
                    <a:lnTo>
                      <a:pt x="16302" y="8709"/>
                    </a:lnTo>
                    <a:cubicBezTo>
                      <a:pt x="16284" y="8713"/>
                      <a:pt x="16245" y="8731"/>
                      <a:pt x="16218" y="8740"/>
                    </a:cubicBezTo>
                    <a:cubicBezTo>
                      <a:pt x="16200" y="8748"/>
                      <a:pt x="16182" y="8758"/>
                      <a:pt x="16165" y="8766"/>
                    </a:cubicBezTo>
                    <a:lnTo>
                      <a:pt x="16134" y="8780"/>
                    </a:lnTo>
                    <a:lnTo>
                      <a:pt x="16102" y="8797"/>
                    </a:lnTo>
                    <a:cubicBezTo>
                      <a:pt x="16081" y="8811"/>
                      <a:pt x="16058" y="8824"/>
                      <a:pt x="16036" y="8842"/>
                    </a:cubicBezTo>
                    <a:cubicBezTo>
                      <a:pt x="16014" y="8860"/>
                      <a:pt x="15991" y="8877"/>
                      <a:pt x="15969" y="8895"/>
                    </a:cubicBezTo>
                    <a:cubicBezTo>
                      <a:pt x="15948" y="8918"/>
                      <a:pt x="15929" y="8935"/>
                      <a:pt x="15911" y="8957"/>
                    </a:cubicBezTo>
                    <a:lnTo>
                      <a:pt x="15885" y="8988"/>
                    </a:lnTo>
                    <a:lnTo>
                      <a:pt x="15862" y="9020"/>
                    </a:lnTo>
                    <a:cubicBezTo>
                      <a:pt x="15850" y="9037"/>
                      <a:pt x="15836" y="9059"/>
                      <a:pt x="15823" y="9077"/>
                    </a:cubicBezTo>
                    <a:lnTo>
                      <a:pt x="15792" y="9131"/>
                    </a:lnTo>
                    <a:cubicBezTo>
                      <a:pt x="15774" y="9170"/>
                      <a:pt x="15761" y="9197"/>
                      <a:pt x="15747" y="9223"/>
                    </a:cubicBezTo>
                    <a:cubicBezTo>
                      <a:pt x="15703" y="9340"/>
                      <a:pt x="15672" y="9428"/>
                      <a:pt x="15649" y="9512"/>
                    </a:cubicBezTo>
                    <a:cubicBezTo>
                      <a:pt x="15557" y="9823"/>
                      <a:pt x="15463" y="10120"/>
                      <a:pt x="15352" y="10409"/>
                    </a:cubicBezTo>
                    <a:cubicBezTo>
                      <a:pt x="15299" y="10551"/>
                      <a:pt x="15237" y="10692"/>
                      <a:pt x="15175" y="10825"/>
                    </a:cubicBezTo>
                    <a:cubicBezTo>
                      <a:pt x="15112" y="10964"/>
                      <a:pt x="15046" y="11097"/>
                      <a:pt x="14975" y="11225"/>
                    </a:cubicBezTo>
                    <a:cubicBezTo>
                      <a:pt x="14904" y="11354"/>
                      <a:pt x="14824" y="11478"/>
                      <a:pt x="14744" y="11594"/>
                    </a:cubicBezTo>
                    <a:cubicBezTo>
                      <a:pt x="14660" y="11714"/>
                      <a:pt x="14567" y="11833"/>
                      <a:pt x="14483" y="11923"/>
                    </a:cubicBezTo>
                    <a:cubicBezTo>
                      <a:pt x="14309" y="12113"/>
                      <a:pt x="14105" y="12269"/>
                      <a:pt x="13865" y="12380"/>
                    </a:cubicBezTo>
                    <a:cubicBezTo>
                      <a:pt x="13446" y="12579"/>
                      <a:pt x="12942" y="12658"/>
                      <a:pt x="12416" y="12658"/>
                    </a:cubicBezTo>
                    <a:cubicBezTo>
                      <a:pt x="12347" y="12658"/>
                      <a:pt x="12279" y="12657"/>
                      <a:pt x="12210" y="12654"/>
                    </a:cubicBezTo>
                    <a:cubicBezTo>
                      <a:pt x="12134" y="12650"/>
                      <a:pt x="12060" y="12650"/>
                      <a:pt x="11984" y="12642"/>
                    </a:cubicBezTo>
                    <a:lnTo>
                      <a:pt x="11868" y="12632"/>
                    </a:lnTo>
                    <a:lnTo>
                      <a:pt x="11824" y="12632"/>
                    </a:lnTo>
                    <a:cubicBezTo>
                      <a:pt x="11822" y="12632"/>
                      <a:pt x="11822" y="12631"/>
                      <a:pt x="11823" y="12630"/>
                    </a:cubicBezTo>
                    <a:lnTo>
                      <a:pt x="11823" y="12630"/>
                    </a:lnTo>
                    <a:cubicBezTo>
                      <a:pt x="11823" y="12630"/>
                      <a:pt x="11823" y="12630"/>
                      <a:pt x="11823" y="12630"/>
                    </a:cubicBezTo>
                    <a:cubicBezTo>
                      <a:pt x="11825" y="12630"/>
                      <a:pt x="11826" y="12629"/>
                      <a:pt x="11824" y="12628"/>
                    </a:cubicBezTo>
                    <a:lnTo>
                      <a:pt x="11824" y="12628"/>
                    </a:lnTo>
                    <a:cubicBezTo>
                      <a:pt x="11824" y="12628"/>
                      <a:pt x="11823" y="12629"/>
                      <a:pt x="11823" y="12630"/>
                    </a:cubicBezTo>
                    <a:lnTo>
                      <a:pt x="11823" y="12630"/>
                    </a:lnTo>
                    <a:cubicBezTo>
                      <a:pt x="11820" y="12629"/>
                      <a:pt x="11815" y="12628"/>
                      <a:pt x="11815" y="12628"/>
                    </a:cubicBezTo>
                    <a:cubicBezTo>
                      <a:pt x="11771" y="12619"/>
                      <a:pt x="11695" y="12597"/>
                      <a:pt x="11624" y="12575"/>
                    </a:cubicBezTo>
                    <a:lnTo>
                      <a:pt x="11402" y="12503"/>
                    </a:lnTo>
                    <a:cubicBezTo>
                      <a:pt x="11091" y="12402"/>
                      <a:pt x="10776" y="12295"/>
                      <a:pt x="10448" y="12202"/>
                    </a:cubicBezTo>
                    <a:cubicBezTo>
                      <a:pt x="10120" y="12109"/>
                      <a:pt x="9782" y="12020"/>
                      <a:pt x="9405" y="11976"/>
                    </a:cubicBezTo>
                    <a:cubicBezTo>
                      <a:pt x="9302" y="11966"/>
                      <a:pt x="9195" y="11958"/>
                      <a:pt x="9081" y="11958"/>
                    </a:cubicBezTo>
                    <a:cubicBezTo>
                      <a:pt x="8984" y="11958"/>
                      <a:pt x="8882" y="11964"/>
                      <a:pt x="8770" y="11980"/>
                    </a:cubicBezTo>
                    <a:cubicBezTo>
                      <a:pt x="8739" y="11989"/>
                      <a:pt x="8708" y="11993"/>
                      <a:pt x="8677" y="11997"/>
                    </a:cubicBezTo>
                    <a:cubicBezTo>
                      <a:pt x="8641" y="12011"/>
                      <a:pt x="8606" y="12020"/>
                      <a:pt x="8575" y="12029"/>
                    </a:cubicBezTo>
                    <a:lnTo>
                      <a:pt x="8522" y="12046"/>
                    </a:lnTo>
                    <a:lnTo>
                      <a:pt x="8469" y="12073"/>
                    </a:lnTo>
                    <a:cubicBezTo>
                      <a:pt x="8428" y="12091"/>
                      <a:pt x="8393" y="12104"/>
                      <a:pt x="8358" y="12126"/>
                    </a:cubicBezTo>
                    <a:cubicBezTo>
                      <a:pt x="8207" y="12216"/>
                      <a:pt x="8060" y="12380"/>
                      <a:pt x="7985" y="12556"/>
                    </a:cubicBezTo>
                    <a:cubicBezTo>
                      <a:pt x="7953" y="12642"/>
                      <a:pt x="7926" y="12734"/>
                      <a:pt x="7922" y="12810"/>
                    </a:cubicBezTo>
                    <a:cubicBezTo>
                      <a:pt x="7918" y="12849"/>
                      <a:pt x="7914" y="12886"/>
                      <a:pt x="7914" y="12929"/>
                    </a:cubicBezTo>
                    <a:cubicBezTo>
                      <a:pt x="7918" y="12983"/>
                      <a:pt x="7922" y="13041"/>
                      <a:pt x="7932" y="13089"/>
                    </a:cubicBezTo>
                    <a:cubicBezTo>
                      <a:pt x="7953" y="13191"/>
                      <a:pt x="7989" y="13275"/>
                      <a:pt x="8024" y="13343"/>
                    </a:cubicBezTo>
                    <a:cubicBezTo>
                      <a:pt x="8060" y="13414"/>
                      <a:pt x="8096" y="13462"/>
                      <a:pt x="8127" y="13507"/>
                    </a:cubicBezTo>
                    <a:cubicBezTo>
                      <a:pt x="8189" y="13595"/>
                      <a:pt x="8238" y="13654"/>
                      <a:pt x="8264" y="13693"/>
                    </a:cubicBezTo>
                    <a:cubicBezTo>
                      <a:pt x="8267" y="13697"/>
                      <a:pt x="8270" y="13701"/>
                      <a:pt x="8272" y="13704"/>
                    </a:cubicBezTo>
                    <a:lnTo>
                      <a:pt x="8272" y="13704"/>
                    </a:lnTo>
                    <a:cubicBezTo>
                      <a:pt x="8256" y="13714"/>
                      <a:pt x="8234" y="13724"/>
                      <a:pt x="8211" y="13734"/>
                    </a:cubicBezTo>
                    <a:cubicBezTo>
                      <a:pt x="8162" y="13755"/>
                      <a:pt x="8109" y="13773"/>
                      <a:pt x="8047" y="13791"/>
                    </a:cubicBezTo>
                    <a:cubicBezTo>
                      <a:pt x="7922" y="13830"/>
                      <a:pt x="7776" y="13857"/>
                      <a:pt x="7612" y="13888"/>
                    </a:cubicBezTo>
                    <a:lnTo>
                      <a:pt x="7483" y="13910"/>
                    </a:lnTo>
                    <a:cubicBezTo>
                      <a:pt x="7439" y="13920"/>
                      <a:pt x="7390" y="13933"/>
                      <a:pt x="7346" y="13941"/>
                    </a:cubicBezTo>
                    <a:cubicBezTo>
                      <a:pt x="7256" y="13968"/>
                      <a:pt x="7160" y="13990"/>
                      <a:pt x="7043" y="14039"/>
                    </a:cubicBezTo>
                    <a:cubicBezTo>
                      <a:pt x="6986" y="14062"/>
                      <a:pt x="6920" y="14092"/>
                      <a:pt x="6853" y="14137"/>
                    </a:cubicBezTo>
                    <a:cubicBezTo>
                      <a:pt x="6787" y="14181"/>
                      <a:pt x="6711" y="14244"/>
                      <a:pt x="6658" y="14310"/>
                    </a:cubicBezTo>
                    <a:cubicBezTo>
                      <a:pt x="6627" y="14346"/>
                      <a:pt x="6609" y="14377"/>
                      <a:pt x="6586" y="14408"/>
                    </a:cubicBezTo>
                    <a:cubicBezTo>
                      <a:pt x="6568" y="14439"/>
                      <a:pt x="6556" y="14465"/>
                      <a:pt x="6537" y="14492"/>
                    </a:cubicBezTo>
                    <a:lnTo>
                      <a:pt x="6502" y="14563"/>
                    </a:lnTo>
                    <a:lnTo>
                      <a:pt x="6476" y="14625"/>
                    </a:lnTo>
                    <a:cubicBezTo>
                      <a:pt x="6445" y="14696"/>
                      <a:pt x="6414" y="14758"/>
                      <a:pt x="6382" y="14816"/>
                    </a:cubicBezTo>
                    <a:cubicBezTo>
                      <a:pt x="6343" y="14891"/>
                      <a:pt x="6338" y="14900"/>
                      <a:pt x="6298" y="14949"/>
                    </a:cubicBezTo>
                    <a:cubicBezTo>
                      <a:pt x="6232" y="15033"/>
                      <a:pt x="6111" y="15140"/>
                      <a:pt x="5978" y="15278"/>
                    </a:cubicBezTo>
                    <a:cubicBezTo>
                      <a:pt x="5912" y="15348"/>
                      <a:pt x="5837" y="15433"/>
                      <a:pt x="5769" y="15535"/>
                    </a:cubicBezTo>
                    <a:cubicBezTo>
                      <a:pt x="5708" y="15633"/>
                      <a:pt x="5659" y="15731"/>
                      <a:pt x="5624" y="15823"/>
                    </a:cubicBezTo>
                    <a:cubicBezTo>
                      <a:pt x="5548" y="16010"/>
                      <a:pt x="5508" y="16170"/>
                      <a:pt x="5464" y="16290"/>
                    </a:cubicBezTo>
                    <a:cubicBezTo>
                      <a:pt x="5450" y="16321"/>
                      <a:pt x="5441" y="16348"/>
                      <a:pt x="5429" y="16370"/>
                    </a:cubicBezTo>
                    <a:cubicBezTo>
                      <a:pt x="5419" y="16391"/>
                      <a:pt x="5410" y="16414"/>
                      <a:pt x="5392" y="16436"/>
                    </a:cubicBezTo>
                    <a:lnTo>
                      <a:pt x="5349" y="16503"/>
                    </a:lnTo>
                    <a:lnTo>
                      <a:pt x="5286" y="16569"/>
                    </a:lnTo>
                    <a:cubicBezTo>
                      <a:pt x="5202" y="16658"/>
                      <a:pt x="5099" y="16751"/>
                      <a:pt x="4980" y="16827"/>
                    </a:cubicBezTo>
                    <a:cubicBezTo>
                      <a:pt x="4869" y="16911"/>
                      <a:pt x="4736" y="16982"/>
                      <a:pt x="4603" y="17053"/>
                    </a:cubicBezTo>
                    <a:cubicBezTo>
                      <a:pt x="4337" y="17190"/>
                      <a:pt x="4048" y="17302"/>
                      <a:pt x="3755" y="17399"/>
                    </a:cubicBezTo>
                    <a:cubicBezTo>
                      <a:pt x="3604" y="17448"/>
                      <a:pt x="3458" y="17493"/>
                      <a:pt x="3307" y="17528"/>
                    </a:cubicBezTo>
                    <a:cubicBezTo>
                      <a:pt x="3160" y="17563"/>
                      <a:pt x="3009" y="17590"/>
                      <a:pt x="2854" y="17616"/>
                    </a:cubicBezTo>
                    <a:cubicBezTo>
                      <a:pt x="2543" y="17661"/>
                      <a:pt x="2228" y="17688"/>
                      <a:pt x="1918" y="17696"/>
                    </a:cubicBezTo>
                    <a:cubicBezTo>
                      <a:pt x="1611" y="17696"/>
                      <a:pt x="1301" y="17679"/>
                      <a:pt x="1012" y="17603"/>
                    </a:cubicBezTo>
                    <a:cubicBezTo>
                      <a:pt x="728" y="17536"/>
                      <a:pt x="466" y="17403"/>
                      <a:pt x="328" y="17190"/>
                    </a:cubicBezTo>
                    <a:lnTo>
                      <a:pt x="0" y="17364"/>
                    </a:lnTo>
                    <a:cubicBezTo>
                      <a:pt x="89" y="17546"/>
                      <a:pt x="226" y="17696"/>
                      <a:pt x="382" y="17808"/>
                    </a:cubicBezTo>
                    <a:cubicBezTo>
                      <a:pt x="537" y="17923"/>
                      <a:pt x="705" y="17999"/>
                      <a:pt x="875" y="18060"/>
                    </a:cubicBezTo>
                    <a:cubicBezTo>
                      <a:pt x="1211" y="18181"/>
                      <a:pt x="1558" y="18229"/>
                      <a:pt x="1900" y="18255"/>
                    </a:cubicBezTo>
                    <a:cubicBezTo>
                      <a:pt x="2046" y="18267"/>
                      <a:pt x="2190" y="18272"/>
                      <a:pt x="2334" y="18272"/>
                    </a:cubicBezTo>
                    <a:cubicBezTo>
                      <a:pt x="2531" y="18272"/>
                      <a:pt x="2728" y="18262"/>
                      <a:pt x="2925" y="18247"/>
                    </a:cubicBezTo>
                    <a:cubicBezTo>
                      <a:pt x="3094" y="18234"/>
                      <a:pt x="3266" y="18216"/>
                      <a:pt x="3440" y="18185"/>
                    </a:cubicBezTo>
                    <a:cubicBezTo>
                      <a:pt x="3612" y="18158"/>
                      <a:pt x="3778" y="18118"/>
                      <a:pt x="3946" y="18078"/>
                    </a:cubicBezTo>
                    <a:cubicBezTo>
                      <a:pt x="4278" y="17994"/>
                      <a:pt x="4607" y="17888"/>
                      <a:pt x="4931" y="17745"/>
                    </a:cubicBezTo>
                    <a:cubicBezTo>
                      <a:pt x="5095" y="17669"/>
                      <a:pt x="5255" y="17595"/>
                      <a:pt x="5410" y="17493"/>
                    </a:cubicBezTo>
                    <a:cubicBezTo>
                      <a:pt x="5570" y="17399"/>
                      <a:pt x="5726" y="17284"/>
                      <a:pt x="5872" y="17146"/>
                    </a:cubicBezTo>
                    <a:lnTo>
                      <a:pt x="5978" y="17030"/>
                    </a:lnTo>
                    <a:cubicBezTo>
                      <a:pt x="6014" y="16991"/>
                      <a:pt x="6050" y="16946"/>
                      <a:pt x="6080" y="16903"/>
                    </a:cubicBezTo>
                    <a:cubicBezTo>
                      <a:pt x="6116" y="16862"/>
                      <a:pt x="6148" y="16809"/>
                      <a:pt x="6174" y="16760"/>
                    </a:cubicBezTo>
                    <a:cubicBezTo>
                      <a:pt x="6201" y="16711"/>
                      <a:pt x="6222" y="16667"/>
                      <a:pt x="6245" y="16618"/>
                    </a:cubicBezTo>
                    <a:cubicBezTo>
                      <a:pt x="6324" y="16436"/>
                      <a:pt x="6373" y="16280"/>
                      <a:pt x="6427" y="16165"/>
                    </a:cubicBezTo>
                    <a:cubicBezTo>
                      <a:pt x="6453" y="16108"/>
                      <a:pt x="6480" y="16059"/>
                      <a:pt x="6507" y="16024"/>
                    </a:cubicBezTo>
                    <a:cubicBezTo>
                      <a:pt x="6529" y="15987"/>
                      <a:pt x="6564" y="15952"/>
                      <a:pt x="6613" y="15903"/>
                    </a:cubicBezTo>
                    <a:cubicBezTo>
                      <a:pt x="6707" y="15811"/>
                      <a:pt x="6844" y="15704"/>
                      <a:pt x="6986" y="15544"/>
                    </a:cubicBezTo>
                    <a:cubicBezTo>
                      <a:pt x="7026" y="15504"/>
                      <a:pt x="7062" y="15459"/>
                      <a:pt x="7097" y="15406"/>
                    </a:cubicBezTo>
                    <a:cubicBezTo>
                      <a:pt x="7137" y="15344"/>
                      <a:pt x="7154" y="15313"/>
                      <a:pt x="7181" y="15268"/>
                    </a:cubicBezTo>
                    <a:cubicBezTo>
                      <a:pt x="7230" y="15189"/>
                      <a:pt x="7275" y="15100"/>
                      <a:pt x="7314" y="15029"/>
                    </a:cubicBezTo>
                    <a:cubicBezTo>
                      <a:pt x="7346" y="14961"/>
                      <a:pt x="7374" y="14916"/>
                      <a:pt x="7377" y="14916"/>
                    </a:cubicBezTo>
                    <a:lnTo>
                      <a:pt x="7377" y="14916"/>
                    </a:lnTo>
                    <a:cubicBezTo>
                      <a:pt x="7377" y="14916"/>
                      <a:pt x="7377" y="14917"/>
                      <a:pt x="7377" y="14918"/>
                    </a:cubicBezTo>
                    <a:cubicBezTo>
                      <a:pt x="7377" y="14918"/>
                      <a:pt x="7373" y="14922"/>
                      <a:pt x="7373" y="14927"/>
                    </a:cubicBezTo>
                    <a:cubicBezTo>
                      <a:pt x="7367" y="14927"/>
                      <a:pt x="7367" y="14932"/>
                      <a:pt x="7367" y="14932"/>
                    </a:cubicBezTo>
                    <a:cubicBezTo>
                      <a:pt x="7367" y="14932"/>
                      <a:pt x="7377" y="14927"/>
                      <a:pt x="7394" y="14922"/>
                    </a:cubicBezTo>
                    <a:cubicBezTo>
                      <a:pt x="7430" y="14910"/>
                      <a:pt x="7492" y="14891"/>
                      <a:pt x="7563" y="14879"/>
                    </a:cubicBezTo>
                    <a:cubicBezTo>
                      <a:pt x="7594" y="14869"/>
                      <a:pt x="7629" y="14865"/>
                      <a:pt x="7666" y="14861"/>
                    </a:cubicBezTo>
                    <a:lnTo>
                      <a:pt x="7776" y="14842"/>
                    </a:lnTo>
                    <a:cubicBezTo>
                      <a:pt x="7936" y="14816"/>
                      <a:pt x="8113" y="14789"/>
                      <a:pt x="8305" y="14740"/>
                    </a:cubicBezTo>
                    <a:cubicBezTo>
                      <a:pt x="8397" y="14719"/>
                      <a:pt x="8500" y="14687"/>
                      <a:pt x="8602" y="14643"/>
                    </a:cubicBezTo>
                    <a:cubicBezTo>
                      <a:pt x="8628" y="14634"/>
                      <a:pt x="8655" y="14621"/>
                      <a:pt x="8682" y="14607"/>
                    </a:cubicBezTo>
                    <a:cubicBezTo>
                      <a:pt x="8708" y="14594"/>
                      <a:pt x="8735" y="14580"/>
                      <a:pt x="8762" y="14563"/>
                    </a:cubicBezTo>
                    <a:lnTo>
                      <a:pt x="8846" y="14514"/>
                    </a:lnTo>
                    <a:cubicBezTo>
                      <a:pt x="8877" y="14496"/>
                      <a:pt x="8903" y="14474"/>
                      <a:pt x="8934" y="14453"/>
                    </a:cubicBezTo>
                    <a:cubicBezTo>
                      <a:pt x="8961" y="14430"/>
                      <a:pt x="8987" y="14404"/>
                      <a:pt x="9018" y="14373"/>
                    </a:cubicBezTo>
                    <a:cubicBezTo>
                      <a:pt x="9045" y="14346"/>
                      <a:pt x="9072" y="14319"/>
                      <a:pt x="9098" y="14283"/>
                    </a:cubicBezTo>
                    <a:cubicBezTo>
                      <a:pt x="9125" y="14248"/>
                      <a:pt x="9151" y="14213"/>
                      <a:pt x="9174" y="14177"/>
                    </a:cubicBezTo>
                    <a:cubicBezTo>
                      <a:pt x="9196" y="14137"/>
                      <a:pt x="9214" y="14092"/>
                      <a:pt x="9231" y="14053"/>
                    </a:cubicBezTo>
                    <a:cubicBezTo>
                      <a:pt x="9249" y="14008"/>
                      <a:pt x="9258" y="13968"/>
                      <a:pt x="9268" y="13928"/>
                    </a:cubicBezTo>
                    <a:cubicBezTo>
                      <a:pt x="9280" y="13888"/>
                      <a:pt x="9290" y="13849"/>
                      <a:pt x="9290" y="13804"/>
                    </a:cubicBezTo>
                    <a:cubicBezTo>
                      <a:pt x="9303" y="13715"/>
                      <a:pt x="9298" y="13622"/>
                      <a:pt x="9280" y="13533"/>
                    </a:cubicBezTo>
                    <a:cubicBezTo>
                      <a:pt x="9249" y="13361"/>
                      <a:pt x="9170" y="13222"/>
                      <a:pt x="9108" y="13125"/>
                    </a:cubicBezTo>
                    <a:cubicBezTo>
                      <a:pt x="9075" y="13080"/>
                      <a:pt x="9046" y="13039"/>
                      <a:pt x="9020" y="13005"/>
                    </a:cubicBezTo>
                    <a:lnTo>
                      <a:pt x="9020" y="13005"/>
                    </a:lnTo>
                    <a:cubicBezTo>
                      <a:pt x="9023" y="13005"/>
                      <a:pt x="9026" y="13005"/>
                      <a:pt x="9029" y="13005"/>
                    </a:cubicBezTo>
                    <a:cubicBezTo>
                      <a:pt x="9099" y="13005"/>
                      <a:pt x="9187" y="13011"/>
                      <a:pt x="9276" y="13023"/>
                    </a:cubicBezTo>
                    <a:cubicBezTo>
                      <a:pt x="9551" y="13062"/>
                      <a:pt x="9849" y="13138"/>
                      <a:pt x="10146" y="13228"/>
                    </a:cubicBezTo>
                    <a:cubicBezTo>
                      <a:pt x="10448" y="13316"/>
                      <a:pt x="10745" y="13422"/>
                      <a:pt x="11060" y="13529"/>
                    </a:cubicBezTo>
                    <a:lnTo>
                      <a:pt x="11304" y="13609"/>
                    </a:lnTo>
                    <a:cubicBezTo>
                      <a:pt x="11388" y="13631"/>
                      <a:pt x="11468" y="13658"/>
                      <a:pt x="11589" y="13685"/>
                    </a:cubicBezTo>
                    <a:cubicBezTo>
                      <a:pt x="11601" y="13689"/>
                      <a:pt x="11611" y="13693"/>
                      <a:pt x="11633" y="13697"/>
                    </a:cubicBezTo>
                    <a:lnTo>
                      <a:pt x="11695" y="13707"/>
                    </a:lnTo>
                    <a:lnTo>
                      <a:pt x="11726" y="13707"/>
                    </a:lnTo>
                    <a:lnTo>
                      <a:pt x="11744" y="13711"/>
                    </a:lnTo>
                    <a:lnTo>
                      <a:pt x="11775" y="13711"/>
                    </a:lnTo>
                    <a:lnTo>
                      <a:pt x="11904" y="13724"/>
                    </a:lnTo>
                    <a:cubicBezTo>
                      <a:pt x="11992" y="13728"/>
                      <a:pt x="12081" y="13734"/>
                      <a:pt x="12170" y="13738"/>
                    </a:cubicBezTo>
                    <a:cubicBezTo>
                      <a:pt x="12260" y="13741"/>
                      <a:pt x="12351" y="13743"/>
                      <a:pt x="12442" y="13743"/>
                    </a:cubicBezTo>
                    <a:cubicBezTo>
                      <a:pt x="12706" y="13743"/>
                      <a:pt x="12974" y="13727"/>
                      <a:pt x="13248" y="13685"/>
                    </a:cubicBezTo>
                    <a:cubicBezTo>
                      <a:pt x="13613" y="13631"/>
                      <a:pt x="13985" y="13525"/>
                      <a:pt x="14336" y="13355"/>
                    </a:cubicBezTo>
                    <a:cubicBezTo>
                      <a:pt x="14691" y="13187"/>
                      <a:pt x="15020" y="12943"/>
                      <a:pt x="15282" y="12646"/>
                    </a:cubicBezTo>
                    <a:cubicBezTo>
                      <a:pt x="15419" y="12495"/>
                      <a:pt x="15526" y="12353"/>
                      <a:pt x="15628" y="12202"/>
                    </a:cubicBezTo>
                    <a:cubicBezTo>
                      <a:pt x="15725" y="12050"/>
                      <a:pt x="15823" y="11896"/>
                      <a:pt x="15907" y="11736"/>
                    </a:cubicBezTo>
                    <a:cubicBezTo>
                      <a:pt x="16253" y="11106"/>
                      <a:pt x="16458" y="10431"/>
                      <a:pt x="16630" y="9797"/>
                    </a:cubicBezTo>
                    <a:cubicBezTo>
                      <a:pt x="16645" y="9734"/>
                      <a:pt x="16663" y="9678"/>
                      <a:pt x="16676" y="9638"/>
                    </a:cubicBezTo>
                    <a:lnTo>
                      <a:pt x="16676" y="9638"/>
                    </a:lnTo>
                    <a:lnTo>
                      <a:pt x="16755" y="9610"/>
                    </a:lnTo>
                    <a:lnTo>
                      <a:pt x="16884" y="9561"/>
                    </a:lnTo>
                    <a:lnTo>
                      <a:pt x="16950" y="9534"/>
                    </a:lnTo>
                    <a:lnTo>
                      <a:pt x="16981" y="9521"/>
                    </a:lnTo>
                    <a:lnTo>
                      <a:pt x="17021" y="9504"/>
                    </a:lnTo>
                    <a:cubicBezTo>
                      <a:pt x="17119" y="9459"/>
                      <a:pt x="17230" y="9401"/>
                      <a:pt x="17341" y="9308"/>
                    </a:cubicBezTo>
                    <a:cubicBezTo>
                      <a:pt x="17452" y="9219"/>
                      <a:pt x="17562" y="9077"/>
                      <a:pt x="17625" y="8930"/>
                    </a:cubicBezTo>
                    <a:cubicBezTo>
                      <a:pt x="17687" y="8780"/>
                      <a:pt x="17705" y="8642"/>
                      <a:pt x="17709" y="8531"/>
                    </a:cubicBezTo>
                    <a:cubicBezTo>
                      <a:pt x="17718" y="8416"/>
                      <a:pt x="17709" y="8322"/>
                      <a:pt x="17705" y="8234"/>
                    </a:cubicBezTo>
                    <a:cubicBezTo>
                      <a:pt x="17700" y="8145"/>
                      <a:pt x="17691" y="8061"/>
                      <a:pt x="17687" y="7981"/>
                    </a:cubicBezTo>
                    <a:cubicBezTo>
                      <a:pt x="17678" y="7896"/>
                      <a:pt x="17673" y="7822"/>
                      <a:pt x="17673" y="7768"/>
                    </a:cubicBezTo>
                    <a:cubicBezTo>
                      <a:pt x="17669" y="7710"/>
                      <a:pt x="17673" y="7693"/>
                      <a:pt x="17673" y="7683"/>
                    </a:cubicBezTo>
                    <a:cubicBezTo>
                      <a:pt x="17673" y="7675"/>
                      <a:pt x="17687" y="7648"/>
                      <a:pt x="17722" y="7603"/>
                    </a:cubicBezTo>
                    <a:cubicBezTo>
                      <a:pt x="17753" y="7560"/>
                      <a:pt x="17802" y="7511"/>
                      <a:pt x="17851" y="7462"/>
                    </a:cubicBezTo>
                    <a:lnTo>
                      <a:pt x="18029" y="7279"/>
                    </a:lnTo>
                    <a:cubicBezTo>
                      <a:pt x="18140" y="7164"/>
                      <a:pt x="18246" y="7058"/>
                      <a:pt x="18348" y="6974"/>
                    </a:cubicBezTo>
                    <a:cubicBezTo>
                      <a:pt x="18397" y="6929"/>
                      <a:pt x="18441" y="6894"/>
                      <a:pt x="18482" y="6871"/>
                    </a:cubicBezTo>
                    <a:cubicBezTo>
                      <a:pt x="18525" y="6845"/>
                      <a:pt x="18579" y="6818"/>
                      <a:pt x="18637" y="6796"/>
                    </a:cubicBezTo>
                    <a:cubicBezTo>
                      <a:pt x="18748" y="6756"/>
                      <a:pt x="18890" y="6724"/>
                      <a:pt x="19045" y="6694"/>
                    </a:cubicBezTo>
                    <a:cubicBezTo>
                      <a:pt x="19201" y="6667"/>
                      <a:pt x="19373" y="6636"/>
                      <a:pt x="19560" y="6587"/>
                    </a:cubicBezTo>
                    <a:cubicBezTo>
                      <a:pt x="19746" y="6534"/>
                      <a:pt x="19924" y="6458"/>
                      <a:pt x="20088" y="6374"/>
                    </a:cubicBezTo>
                    <a:cubicBezTo>
                      <a:pt x="20412" y="6206"/>
                      <a:pt x="20688" y="5993"/>
                      <a:pt x="20949" y="5784"/>
                    </a:cubicBezTo>
                    <a:cubicBezTo>
                      <a:pt x="21206" y="5571"/>
                      <a:pt x="21460" y="5362"/>
                      <a:pt x="21708" y="5159"/>
                    </a:cubicBezTo>
                    <a:cubicBezTo>
                      <a:pt x="21956" y="4950"/>
                      <a:pt x="22210" y="4745"/>
                      <a:pt x="22467" y="4559"/>
                    </a:cubicBezTo>
                    <a:cubicBezTo>
                      <a:pt x="22720" y="4364"/>
                      <a:pt x="22986" y="4190"/>
                      <a:pt x="23261" y="4026"/>
                    </a:cubicBezTo>
                    <a:lnTo>
                      <a:pt x="23355" y="3973"/>
                    </a:lnTo>
                    <a:lnTo>
                      <a:pt x="23362" y="3895"/>
                    </a:lnTo>
                    <a:lnTo>
                      <a:pt x="23362" y="3895"/>
                    </a:lnTo>
                    <a:cubicBezTo>
                      <a:pt x="23603" y="3856"/>
                      <a:pt x="23853" y="3831"/>
                      <a:pt x="24105" y="3809"/>
                    </a:cubicBezTo>
                    <a:cubicBezTo>
                      <a:pt x="24411" y="3778"/>
                      <a:pt x="24722" y="3747"/>
                      <a:pt x="25033" y="3667"/>
                    </a:cubicBezTo>
                    <a:cubicBezTo>
                      <a:pt x="25343" y="3592"/>
                      <a:pt x="25649" y="3463"/>
                      <a:pt x="25920" y="3299"/>
                    </a:cubicBezTo>
                    <a:cubicBezTo>
                      <a:pt x="26195" y="3135"/>
                      <a:pt x="26444" y="2943"/>
                      <a:pt x="26684" y="2757"/>
                    </a:cubicBezTo>
                    <a:lnTo>
                      <a:pt x="27038" y="2477"/>
                    </a:lnTo>
                    <a:lnTo>
                      <a:pt x="27403" y="2203"/>
                    </a:lnTo>
                    <a:cubicBezTo>
                      <a:pt x="27642" y="2011"/>
                      <a:pt x="27882" y="1820"/>
                      <a:pt x="28118" y="1611"/>
                    </a:cubicBezTo>
                    <a:cubicBezTo>
                      <a:pt x="28348" y="1408"/>
                      <a:pt x="28570" y="1191"/>
                      <a:pt x="28774" y="941"/>
                    </a:cubicBezTo>
                    <a:cubicBezTo>
                      <a:pt x="28872" y="818"/>
                      <a:pt x="28970" y="689"/>
                      <a:pt x="29050" y="542"/>
                    </a:cubicBezTo>
                    <a:cubicBezTo>
                      <a:pt x="29134" y="400"/>
                      <a:pt x="29200" y="236"/>
                      <a:pt x="29231" y="54"/>
                    </a:cubicBezTo>
                    <a:lnTo>
                      <a:pt x="28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487747" y="4112699"/>
                <a:ext cx="1782842" cy="1759424"/>
              </a:xfrm>
              <a:custGeom>
                <a:avLst/>
                <a:gdLst/>
                <a:ahLst/>
                <a:cxnLst/>
                <a:rect l="l" t="t" r="r" b="b"/>
                <a:pathLst>
                  <a:path w="10506" h="10368" extrusionOk="0">
                    <a:moveTo>
                      <a:pt x="1" y="0"/>
                    </a:moveTo>
                    <a:lnTo>
                      <a:pt x="329" y="10368"/>
                    </a:lnTo>
                    <a:lnTo>
                      <a:pt x="9973" y="9831"/>
                    </a:lnTo>
                    <a:lnTo>
                      <a:pt x="10506" y="4216"/>
                    </a:lnTo>
                    <a:cubicBezTo>
                      <a:pt x="10506" y="4216"/>
                      <a:pt x="3418" y="249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1798248" y="1705370"/>
                <a:ext cx="327686" cy="403201"/>
              </a:xfrm>
              <a:custGeom>
                <a:avLst/>
                <a:gdLst/>
                <a:ahLst/>
                <a:cxnLst/>
                <a:rect l="l" t="t" r="r" b="b"/>
                <a:pathLst>
                  <a:path w="1931" h="2376" extrusionOk="0">
                    <a:moveTo>
                      <a:pt x="0" y="1"/>
                    </a:moveTo>
                    <a:lnTo>
                      <a:pt x="0" y="2375"/>
                    </a:lnTo>
                    <a:lnTo>
                      <a:pt x="1931" y="2375"/>
                    </a:lnTo>
                    <a:lnTo>
                      <a:pt x="1931" y="2002"/>
                    </a:lnTo>
                    <a:lnTo>
                      <a:pt x="373" y="2002"/>
                    </a:lnTo>
                    <a:lnTo>
                      <a:pt x="373" y="374"/>
                    </a:lnTo>
                    <a:lnTo>
                      <a:pt x="1931" y="374"/>
                    </a:lnTo>
                    <a:lnTo>
                      <a:pt x="193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1919412" y="2137759"/>
                <a:ext cx="196001" cy="63467"/>
              </a:xfrm>
              <a:custGeom>
                <a:avLst/>
                <a:gdLst/>
                <a:ahLst/>
                <a:cxnLst/>
                <a:rect l="l" t="t" r="r" b="b"/>
                <a:pathLst>
                  <a:path w="1155" h="374" extrusionOk="0">
                    <a:moveTo>
                      <a:pt x="0" y="1"/>
                    </a:moveTo>
                    <a:lnTo>
                      <a:pt x="0" y="374"/>
                    </a:lnTo>
                    <a:lnTo>
                      <a:pt x="1155" y="374"/>
                    </a:lnTo>
                    <a:lnTo>
                      <a:pt x="115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900575" y="2215990"/>
                <a:ext cx="199734" cy="64315"/>
              </a:xfrm>
              <a:custGeom>
                <a:avLst/>
                <a:gdLst/>
                <a:ahLst/>
                <a:cxnLst/>
                <a:rect l="l" t="t" r="r" b="b"/>
                <a:pathLst>
                  <a:path w="1177" h="379" extrusionOk="0">
                    <a:moveTo>
                      <a:pt x="0" y="1"/>
                    </a:moveTo>
                    <a:lnTo>
                      <a:pt x="0" y="378"/>
                    </a:lnTo>
                    <a:lnTo>
                      <a:pt x="1176" y="378"/>
                    </a:lnTo>
                    <a:lnTo>
                      <a:pt x="117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900575" y="2305081"/>
                <a:ext cx="279661" cy="63297"/>
              </a:xfrm>
              <a:custGeom>
                <a:avLst/>
                <a:gdLst/>
                <a:ahLst/>
                <a:cxnLst/>
                <a:rect l="l" t="t" r="r" b="b"/>
                <a:pathLst>
                  <a:path w="1648" h="373" extrusionOk="0">
                    <a:moveTo>
                      <a:pt x="0" y="0"/>
                    </a:moveTo>
                    <a:lnTo>
                      <a:pt x="0" y="373"/>
                    </a:lnTo>
                    <a:lnTo>
                      <a:pt x="1647" y="373"/>
                    </a:lnTo>
                    <a:lnTo>
                      <a:pt x="164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919412" y="2396039"/>
                <a:ext cx="233673" cy="63467"/>
              </a:xfrm>
              <a:custGeom>
                <a:avLst/>
                <a:gdLst/>
                <a:ahLst/>
                <a:cxnLst/>
                <a:rect l="l" t="t" r="r" b="b"/>
                <a:pathLst>
                  <a:path w="1377" h="374" extrusionOk="0">
                    <a:moveTo>
                      <a:pt x="0" y="1"/>
                    </a:moveTo>
                    <a:lnTo>
                      <a:pt x="0" y="374"/>
                    </a:lnTo>
                    <a:lnTo>
                      <a:pt x="1376" y="374"/>
                    </a:lnTo>
                    <a:lnTo>
                      <a:pt x="137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2433086" y="2090244"/>
                <a:ext cx="235201" cy="268461"/>
              </a:xfrm>
              <a:custGeom>
                <a:avLst/>
                <a:gdLst/>
                <a:ahLst/>
                <a:cxnLst/>
                <a:rect l="l" t="t" r="r" b="b"/>
                <a:pathLst>
                  <a:path w="1386" h="1582" extrusionOk="0">
                    <a:moveTo>
                      <a:pt x="684" y="258"/>
                    </a:moveTo>
                    <a:lnTo>
                      <a:pt x="1146" y="516"/>
                    </a:lnTo>
                    <a:lnTo>
                      <a:pt x="1159" y="1049"/>
                    </a:lnTo>
                    <a:lnTo>
                      <a:pt x="701" y="1319"/>
                    </a:lnTo>
                    <a:lnTo>
                      <a:pt x="236" y="1062"/>
                    </a:lnTo>
                    <a:lnTo>
                      <a:pt x="227" y="533"/>
                    </a:lnTo>
                    <a:lnTo>
                      <a:pt x="684" y="258"/>
                    </a:lnTo>
                    <a:close/>
                    <a:moveTo>
                      <a:pt x="680" y="1"/>
                    </a:moveTo>
                    <a:lnTo>
                      <a:pt x="1" y="410"/>
                    </a:lnTo>
                    <a:lnTo>
                      <a:pt x="14" y="1195"/>
                    </a:lnTo>
                    <a:lnTo>
                      <a:pt x="707" y="1581"/>
                    </a:lnTo>
                    <a:lnTo>
                      <a:pt x="1385" y="1172"/>
                    </a:lnTo>
                    <a:lnTo>
                      <a:pt x="1367" y="383"/>
                    </a:lnTo>
                    <a:lnTo>
                      <a:pt x="680"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2533886" y="2259093"/>
                <a:ext cx="234522" cy="268292"/>
              </a:xfrm>
              <a:custGeom>
                <a:avLst/>
                <a:gdLst/>
                <a:ahLst/>
                <a:cxnLst/>
                <a:rect l="l" t="t" r="r" b="b"/>
                <a:pathLst>
                  <a:path w="1382" h="1581" extrusionOk="0">
                    <a:moveTo>
                      <a:pt x="680" y="263"/>
                    </a:moveTo>
                    <a:lnTo>
                      <a:pt x="1146" y="519"/>
                    </a:lnTo>
                    <a:lnTo>
                      <a:pt x="1156" y="1048"/>
                    </a:lnTo>
                    <a:lnTo>
                      <a:pt x="703" y="1322"/>
                    </a:lnTo>
                    <a:lnTo>
                      <a:pt x="236" y="1066"/>
                    </a:lnTo>
                    <a:lnTo>
                      <a:pt x="228" y="533"/>
                    </a:lnTo>
                    <a:lnTo>
                      <a:pt x="680" y="263"/>
                    </a:lnTo>
                    <a:close/>
                    <a:moveTo>
                      <a:pt x="676" y="0"/>
                    </a:moveTo>
                    <a:lnTo>
                      <a:pt x="1" y="408"/>
                    </a:lnTo>
                    <a:lnTo>
                      <a:pt x="15" y="1199"/>
                    </a:lnTo>
                    <a:lnTo>
                      <a:pt x="707" y="1580"/>
                    </a:lnTo>
                    <a:lnTo>
                      <a:pt x="1381" y="1172"/>
                    </a:lnTo>
                    <a:lnTo>
                      <a:pt x="1369" y="386"/>
                    </a:lnTo>
                    <a:lnTo>
                      <a:pt x="676"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2429353" y="2428451"/>
                <a:ext cx="235031" cy="268461"/>
              </a:xfrm>
              <a:custGeom>
                <a:avLst/>
                <a:gdLst/>
                <a:ahLst/>
                <a:cxnLst/>
                <a:rect l="l" t="t" r="r" b="b"/>
                <a:pathLst>
                  <a:path w="1385" h="1582" extrusionOk="0">
                    <a:moveTo>
                      <a:pt x="684" y="258"/>
                    </a:moveTo>
                    <a:lnTo>
                      <a:pt x="1145" y="516"/>
                    </a:lnTo>
                    <a:lnTo>
                      <a:pt x="1159" y="1049"/>
                    </a:lnTo>
                    <a:lnTo>
                      <a:pt x="702" y="1319"/>
                    </a:lnTo>
                    <a:lnTo>
                      <a:pt x="236" y="1066"/>
                    </a:lnTo>
                    <a:lnTo>
                      <a:pt x="227" y="533"/>
                    </a:lnTo>
                    <a:lnTo>
                      <a:pt x="684" y="258"/>
                    </a:lnTo>
                    <a:close/>
                    <a:moveTo>
                      <a:pt x="680" y="1"/>
                    </a:moveTo>
                    <a:lnTo>
                      <a:pt x="0" y="410"/>
                    </a:lnTo>
                    <a:lnTo>
                      <a:pt x="14" y="1199"/>
                    </a:lnTo>
                    <a:lnTo>
                      <a:pt x="706" y="1581"/>
                    </a:lnTo>
                    <a:lnTo>
                      <a:pt x="1385" y="1172"/>
                    </a:lnTo>
                    <a:lnTo>
                      <a:pt x="1368" y="383"/>
                    </a:lnTo>
                    <a:lnTo>
                      <a:pt x="680"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944839" y="3092817"/>
                <a:ext cx="188364" cy="305965"/>
              </a:xfrm>
              <a:custGeom>
                <a:avLst/>
                <a:gdLst/>
                <a:ahLst/>
                <a:cxnLst/>
                <a:rect l="l" t="t" r="r" b="b"/>
                <a:pathLst>
                  <a:path w="1110" h="1803" extrusionOk="0">
                    <a:moveTo>
                      <a:pt x="177" y="0"/>
                    </a:moveTo>
                    <a:lnTo>
                      <a:pt x="1" y="138"/>
                    </a:lnTo>
                    <a:lnTo>
                      <a:pt x="786" y="1150"/>
                    </a:lnTo>
                    <a:lnTo>
                      <a:pt x="98" y="1616"/>
                    </a:lnTo>
                    <a:lnTo>
                      <a:pt x="222" y="1803"/>
                    </a:lnTo>
                    <a:lnTo>
                      <a:pt x="1110" y="1199"/>
                    </a:lnTo>
                    <a:lnTo>
                      <a:pt x="17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959969" y="1216641"/>
                <a:ext cx="333965" cy="256243"/>
              </a:xfrm>
              <a:custGeom>
                <a:avLst/>
                <a:gdLst/>
                <a:ahLst/>
                <a:cxnLst/>
                <a:rect l="l" t="t" r="r" b="b"/>
                <a:pathLst>
                  <a:path w="1968" h="1510" extrusionOk="0">
                    <a:moveTo>
                      <a:pt x="210" y="0"/>
                    </a:moveTo>
                    <a:lnTo>
                      <a:pt x="1" y="307"/>
                    </a:lnTo>
                    <a:lnTo>
                      <a:pt x="1754" y="1510"/>
                    </a:lnTo>
                    <a:lnTo>
                      <a:pt x="1967" y="1199"/>
                    </a:lnTo>
                    <a:lnTo>
                      <a:pt x="21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386419" y="1705370"/>
                <a:ext cx="285601" cy="68049"/>
              </a:xfrm>
              <a:custGeom>
                <a:avLst/>
                <a:gdLst/>
                <a:ahLst/>
                <a:cxnLst/>
                <a:rect l="l" t="t" r="r" b="b"/>
                <a:pathLst>
                  <a:path w="1683" h="401" extrusionOk="0">
                    <a:moveTo>
                      <a:pt x="5" y="1"/>
                    </a:moveTo>
                    <a:lnTo>
                      <a:pt x="1" y="374"/>
                    </a:lnTo>
                    <a:lnTo>
                      <a:pt x="1674" y="400"/>
                    </a:lnTo>
                    <a:lnTo>
                      <a:pt x="1683" y="27"/>
                    </a:lnTo>
                    <a:lnTo>
                      <a:pt x="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2472286" y="1469660"/>
                <a:ext cx="153916" cy="277286"/>
              </a:xfrm>
              <a:custGeom>
                <a:avLst/>
                <a:gdLst/>
                <a:ahLst/>
                <a:cxnLst/>
                <a:rect l="l" t="t" r="r" b="b"/>
                <a:pathLst>
                  <a:path w="907" h="1634" extrusionOk="0">
                    <a:moveTo>
                      <a:pt x="777" y="1"/>
                    </a:moveTo>
                    <a:cubicBezTo>
                      <a:pt x="1" y="276"/>
                      <a:pt x="71" y="1191"/>
                      <a:pt x="218" y="1634"/>
                    </a:cubicBezTo>
                    <a:lnTo>
                      <a:pt x="573" y="1519"/>
                    </a:lnTo>
                    <a:cubicBezTo>
                      <a:pt x="568" y="1510"/>
                      <a:pt x="271" y="578"/>
                      <a:pt x="906" y="351"/>
                    </a:cubicBezTo>
                    <a:lnTo>
                      <a:pt x="77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2369789" y="1502751"/>
                <a:ext cx="172582" cy="142716"/>
              </a:xfrm>
              <a:custGeom>
                <a:avLst/>
                <a:gdLst/>
                <a:ahLst/>
                <a:cxnLst/>
                <a:rect l="l" t="t" r="r" b="b"/>
                <a:pathLst>
                  <a:path w="1017" h="841" extrusionOk="0">
                    <a:moveTo>
                      <a:pt x="201" y="1"/>
                    </a:moveTo>
                    <a:lnTo>
                      <a:pt x="1" y="312"/>
                    </a:lnTo>
                    <a:lnTo>
                      <a:pt x="818" y="840"/>
                    </a:lnTo>
                    <a:lnTo>
                      <a:pt x="1017" y="525"/>
                    </a:lnTo>
                    <a:lnTo>
                      <a:pt x="20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3107803" y="140420"/>
                <a:ext cx="807760" cy="742766"/>
              </a:xfrm>
              <a:custGeom>
                <a:avLst/>
                <a:gdLst/>
                <a:ahLst/>
                <a:cxnLst/>
                <a:rect l="l" t="t" r="r" b="b"/>
                <a:pathLst>
                  <a:path w="4760" h="4377" extrusionOk="0">
                    <a:moveTo>
                      <a:pt x="1479" y="498"/>
                    </a:moveTo>
                    <a:lnTo>
                      <a:pt x="4262" y="2543"/>
                    </a:lnTo>
                    <a:lnTo>
                      <a:pt x="3282" y="3874"/>
                    </a:lnTo>
                    <a:lnTo>
                      <a:pt x="503" y="1833"/>
                    </a:lnTo>
                    <a:lnTo>
                      <a:pt x="1479" y="498"/>
                    </a:lnTo>
                    <a:close/>
                    <a:moveTo>
                      <a:pt x="1404" y="0"/>
                    </a:moveTo>
                    <a:lnTo>
                      <a:pt x="1" y="1909"/>
                    </a:lnTo>
                    <a:lnTo>
                      <a:pt x="3362" y="4376"/>
                    </a:lnTo>
                    <a:lnTo>
                      <a:pt x="4759" y="2468"/>
                    </a:lnTo>
                    <a:lnTo>
                      <a:pt x="140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4167734" y="-276188"/>
                <a:ext cx="259128" cy="313431"/>
              </a:xfrm>
              <a:custGeom>
                <a:avLst/>
                <a:gdLst/>
                <a:ahLst/>
                <a:cxnLst/>
                <a:rect l="l" t="t" r="r" b="b"/>
                <a:pathLst>
                  <a:path w="1527" h="1847" extrusionOk="0">
                    <a:moveTo>
                      <a:pt x="1243" y="1"/>
                    </a:moveTo>
                    <a:lnTo>
                      <a:pt x="0" y="1634"/>
                    </a:lnTo>
                    <a:lnTo>
                      <a:pt x="285" y="1847"/>
                    </a:lnTo>
                    <a:lnTo>
                      <a:pt x="1527" y="218"/>
                    </a:lnTo>
                    <a:lnTo>
                      <a:pt x="1243"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4262595" y="-115824"/>
                <a:ext cx="172582" cy="197528"/>
              </a:xfrm>
              <a:custGeom>
                <a:avLst/>
                <a:gdLst/>
                <a:ahLst/>
                <a:cxnLst/>
                <a:rect l="l" t="t" r="r" b="b"/>
                <a:pathLst>
                  <a:path w="1017" h="1164" extrusionOk="0">
                    <a:moveTo>
                      <a:pt x="732" y="1"/>
                    </a:moveTo>
                    <a:lnTo>
                      <a:pt x="0" y="947"/>
                    </a:lnTo>
                    <a:lnTo>
                      <a:pt x="285" y="1164"/>
                    </a:lnTo>
                    <a:lnTo>
                      <a:pt x="1017" y="218"/>
                    </a:lnTo>
                    <a:lnTo>
                      <a:pt x="7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3334689" y="1143671"/>
                <a:ext cx="226207" cy="181576"/>
              </a:xfrm>
              <a:custGeom>
                <a:avLst/>
                <a:gdLst/>
                <a:ahLst/>
                <a:cxnLst/>
                <a:rect l="l" t="t" r="r" b="b"/>
                <a:pathLst>
                  <a:path w="1333" h="1070" extrusionOk="0">
                    <a:moveTo>
                      <a:pt x="204" y="0"/>
                    </a:moveTo>
                    <a:lnTo>
                      <a:pt x="1" y="293"/>
                    </a:lnTo>
                    <a:lnTo>
                      <a:pt x="1132" y="1070"/>
                    </a:lnTo>
                    <a:lnTo>
                      <a:pt x="1332" y="777"/>
                    </a:lnTo>
                    <a:lnTo>
                      <a:pt x="20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2883633" y="594360"/>
                <a:ext cx="226037" cy="181916"/>
              </a:xfrm>
              <a:custGeom>
                <a:avLst/>
                <a:gdLst/>
                <a:ahLst/>
                <a:cxnLst/>
                <a:rect l="l" t="t" r="r" b="b"/>
                <a:pathLst>
                  <a:path w="1332" h="1072" extrusionOk="0">
                    <a:moveTo>
                      <a:pt x="203" y="1"/>
                    </a:moveTo>
                    <a:lnTo>
                      <a:pt x="0" y="294"/>
                    </a:lnTo>
                    <a:lnTo>
                      <a:pt x="1131" y="1072"/>
                    </a:lnTo>
                    <a:lnTo>
                      <a:pt x="1332" y="779"/>
                    </a:lnTo>
                    <a:lnTo>
                      <a:pt x="20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2583608" y="529027"/>
                <a:ext cx="586984" cy="549990"/>
              </a:xfrm>
              <a:custGeom>
                <a:avLst/>
                <a:gdLst/>
                <a:ahLst/>
                <a:cxnLst/>
                <a:rect l="l" t="t" r="r" b="b"/>
                <a:pathLst>
                  <a:path w="3459" h="3241" extrusionOk="0">
                    <a:moveTo>
                      <a:pt x="205" y="0"/>
                    </a:moveTo>
                    <a:lnTo>
                      <a:pt x="1" y="293"/>
                    </a:lnTo>
                    <a:lnTo>
                      <a:pt x="2957" y="2321"/>
                    </a:lnTo>
                    <a:lnTo>
                      <a:pt x="2442" y="3032"/>
                    </a:lnTo>
                    <a:lnTo>
                      <a:pt x="2735" y="3241"/>
                    </a:lnTo>
                    <a:lnTo>
                      <a:pt x="3458" y="2233"/>
                    </a:lnTo>
                    <a:lnTo>
                      <a:pt x="20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3256967" y="1251259"/>
                <a:ext cx="226207" cy="181746"/>
              </a:xfrm>
              <a:custGeom>
                <a:avLst/>
                <a:gdLst/>
                <a:ahLst/>
                <a:cxnLst/>
                <a:rect l="l" t="t" r="r" b="b"/>
                <a:pathLst>
                  <a:path w="1333" h="1071" extrusionOk="0">
                    <a:moveTo>
                      <a:pt x="201" y="1"/>
                    </a:moveTo>
                    <a:lnTo>
                      <a:pt x="1" y="298"/>
                    </a:lnTo>
                    <a:lnTo>
                      <a:pt x="1129" y="1070"/>
                    </a:lnTo>
                    <a:lnTo>
                      <a:pt x="1332" y="777"/>
                    </a:lnTo>
                    <a:lnTo>
                      <a:pt x="20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3102712" y="1332035"/>
                <a:ext cx="296122" cy="198885"/>
              </a:xfrm>
              <a:custGeom>
                <a:avLst/>
                <a:gdLst/>
                <a:ahLst/>
                <a:cxnLst/>
                <a:rect l="l" t="t" r="r" b="b"/>
                <a:pathLst>
                  <a:path w="1745" h="1172" extrusionOk="0">
                    <a:moveTo>
                      <a:pt x="467" y="0"/>
                    </a:moveTo>
                    <a:lnTo>
                      <a:pt x="0" y="670"/>
                    </a:lnTo>
                    <a:lnTo>
                      <a:pt x="293" y="874"/>
                    </a:lnTo>
                    <a:lnTo>
                      <a:pt x="559" y="496"/>
                    </a:lnTo>
                    <a:lnTo>
                      <a:pt x="1540" y="1172"/>
                    </a:lnTo>
                    <a:lnTo>
                      <a:pt x="1745" y="874"/>
                    </a:lnTo>
                    <a:lnTo>
                      <a:pt x="46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2964918" y="1481030"/>
                <a:ext cx="238934" cy="263710"/>
              </a:xfrm>
              <a:custGeom>
                <a:avLst/>
                <a:gdLst/>
                <a:ahLst/>
                <a:cxnLst/>
                <a:rect l="l" t="t" r="r" b="b"/>
                <a:pathLst>
                  <a:path w="1408" h="1554" extrusionOk="0">
                    <a:moveTo>
                      <a:pt x="213" y="1"/>
                    </a:moveTo>
                    <a:lnTo>
                      <a:pt x="0" y="288"/>
                    </a:lnTo>
                    <a:lnTo>
                      <a:pt x="896" y="946"/>
                    </a:lnTo>
                    <a:lnTo>
                      <a:pt x="590" y="1332"/>
                    </a:lnTo>
                    <a:lnTo>
                      <a:pt x="870" y="1554"/>
                    </a:lnTo>
                    <a:lnTo>
                      <a:pt x="1407" y="880"/>
                    </a:lnTo>
                    <a:lnTo>
                      <a:pt x="21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3086930" y="1829758"/>
                <a:ext cx="179201" cy="213310"/>
              </a:xfrm>
              <a:custGeom>
                <a:avLst/>
                <a:gdLst/>
                <a:ahLst/>
                <a:cxnLst/>
                <a:rect l="l" t="t" r="r" b="b"/>
                <a:pathLst>
                  <a:path w="1056" h="1257" extrusionOk="0">
                    <a:moveTo>
                      <a:pt x="768" y="1"/>
                    </a:moveTo>
                    <a:lnTo>
                      <a:pt x="0" y="1048"/>
                    </a:lnTo>
                    <a:lnTo>
                      <a:pt x="289" y="1257"/>
                    </a:lnTo>
                    <a:lnTo>
                      <a:pt x="1056" y="214"/>
                    </a:lnTo>
                    <a:lnTo>
                      <a:pt x="76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3159900" y="1910365"/>
                <a:ext cx="113188" cy="106231"/>
              </a:xfrm>
              <a:custGeom>
                <a:avLst/>
                <a:gdLst/>
                <a:ahLst/>
                <a:cxnLst/>
                <a:rect l="l" t="t" r="r" b="b"/>
                <a:pathLst>
                  <a:path w="667" h="626" extrusionOk="0">
                    <a:moveTo>
                      <a:pt x="218" y="1"/>
                    </a:moveTo>
                    <a:lnTo>
                      <a:pt x="1" y="280"/>
                    </a:lnTo>
                    <a:lnTo>
                      <a:pt x="449" y="626"/>
                    </a:lnTo>
                    <a:lnTo>
                      <a:pt x="666" y="347"/>
                    </a:lnTo>
                    <a:lnTo>
                      <a:pt x="21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79503" y="2329008"/>
                <a:ext cx="141867" cy="60582"/>
              </a:xfrm>
              <a:custGeom>
                <a:avLst/>
                <a:gdLst/>
                <a:ahLst/>
                <a:cxnLst/>
                <a:rect l="l" t="t" r="r" b="b"/>
                <a:pathLst>
                  <a:path w="836" h="357" extrusionOk="0">
                    <a:moveTo>
                      <a:pt x="1" y="1"/>
                    </a:moveTo>
                    <a:lnTo>
                      <a:pt x="1" y="357"/>
                    </a:lnTo>
                    <a:lnTo>
                      <a:pt x="836" y="357"/>
                    </a:lnTo>
                    <a:lnTo>
                      <a:pt x="83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72763" y="2445760"/>
                <a:ext cx="141697" cy="60412"/>
              </a:xfrm>
              <a:custGeom>
                <a:avLst/>
                <a:gdLst/>
                <a:ahLst/>
                <a:cxnLst/>
                <a:rect l="l" t="t" r="r" b="b"/>
                <a:pathLst>
                  <a:path w="835" h="356" extrusionOk="0">
                    <a:moveTo>
                      <a:pt x="0" y="1"/>
                    </a:moveTo>
                    <a:lnTo>
                      <a:pt x="0" y="356"/>
                    </a:lnTo>
                    <a:lnTo>
                      <a:pt x="834" y="356"/>
                    </a:lnTo>
                    <a:lnTo>
                      <a:pt x="83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8618" y="2543845"/>
                <a:ext cx="141697" cy="60243"/>
              </a:xfrm>
              <a:custGeom>
                <a:avLst/>
                <a:gdLst/>
                <a:ahLst/>
                <a:cxnLst/>
                <a:rect l="l" t="t" r="r" b="b"/>
                <a:pathLst>
                  <a:path w="835" h="355" extrusionOk="0">
                    <a:moveTo>
                      <a:pt x="1" y="0"/>
                    </a:moveTo>
                    <a:lnTo>
                      <a:pt x="1" y="355"/>
                    </a:lnTo>
                    <a:lnTo>
                      <a:pt x="835" y="355"/>
                    </a:lnTo>
                    <a:lnTo>
                      <a:pt x="83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37370" y="2773616"/>
                <a:ext cx="141188" cy="79758"/>
              </a:xfrm>
              <a:custGeom>
                <a:avLst/>
                <a:gdLst/>
                <a:ahLst/>
                <a:cxnLst/>
                <a:rect l="l" t="t" r="r" b="b"/>
                <a:pathLst>
                  <a:path w="832" h="470" extrusionOk="0">
                    <a:moveTo>
                      <a:pt x="0" y="0"/>
                    </a:moveTo>
                    <a:lnTo>
                      <a:pt x="0" y="470"/>
                    </a:lnTo>
                    <a:lnTo>
                      <a:pt x="831" y="470"/>
                    </a:lnTo>
                    <a:lnTo>
                      <a:pt x="83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214291" y="2543845"/>
                <a:ext cx="348728" cy="60243"/>
              </a:xfrm>
              <a:custGeom>
                <a:avLst/>
                <a:gdLst/>
                <a:ahLst/>
                <a:cxnLst/>
                <a:rect l="l" t="t" r="r" b="b"/>
                <a:pathLst>
                  <a:path w="2055" h="355" extrusionOk="0">
                    <a:moveTo>
                      <a:pt x="0" y="0"/>
                    </a:moveTo>
                    <a:lnTo>
                      <a:pt x="0" y="355"/>
                    </a:lnTo>
                    <a:lnTo>
                      <a:pt x="2055" y="355"/>
                    </a:lnTo>
                    <a:lnTo>
                      <a:pt x="205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87697" y="2655167"/>
                <a:ext cx="455129" cy="60582"/>
              </a:xfrm>
              <a:custGeom>
                <a:avLst/>
                <a:gdLst/>
                <a:ahLst/>
                <a:cxnLst/>
                <a:rect l="l" t="t" r="r" b="b"/>
                <a:pathLst>
                  <a:path w="2682" h="357" extrusionOk="0">
                    <a:moveTo>
                      <a:pt x="0" y="0"/>
                    </a:moveTo>
                    <a:lnTo>
                      <a:pt x="0" y="356"/>
                    </a:lnTo>
                    <a:lnTo>
                      <a:pt x="2682" y="356"/>
                    </a:lnTo>
                    <a:lnTo>
                      <a:pt x="268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522971" y="2754610"/>
                <a:ext cx="227734" cy="49043"/>
              </a:xfrm>
              <a:custGeom>
                <a:avLst/>
                <a:gdLst/>
                <a:ahLst/>
                <a:cxnLst/>
                <a:rect l="l" t="t" r="r" b="b"/>
                <a:pathLst>
                  <a:path w="1342" h="289" extrusionOk="0">
                    <a:moveTo>
                      <a:pt x="0" y="0"/>
                    </a:moveTo>
                    <a:lnTo>
                      <a:pt x="0" y="289"/>
                    </a:lnTo>
                    <a:lnTo>
                      <a:pt x="1342" y="289"/>
                    </a:lnTo>
                    <a:lnTo>
                      <a:pt x="134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250437" y="3308163"/>
                <a:ext cx="369941" cy="49212"/>
              </a:xfrm>
              <a:custGeom>
                <a:avLst/>
                <a:gdLst/>
                <a:ahLst/>
                <a:cxnLst/>
                <a:rect l="l" t="t" r="r" b="b"/>
                <a:pathLst>
                  <a:path w="2180" h="290" extrusionOk="0">
                    <a:moveTo>
                      <a:pt x="0" y="1"/>
                    </a:moveTo>
                    <a:lnTo>
                      <a:pt x="0" y="290"/>
                    </a:lnTo>
                    <a:lnTo>
                      <a:pt x="2180" y="290"/>
                    </a:lnTo>
                    <a:lnTo>
                      <a:pt x="218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294049" y="3423387"/>
                <a:ext cx="252510" cy="49212"/>
              </a:xfrm>
              <a:custGeom>
                <a:avLst/>
                <a:gdLst/>
                <a:ahLst/>
                <a:cxnLst/>
                <a:rect l="l" t="t" r="r" b="b"/>
                <a:pathLst>
                  <a:path w="1488" h="290" extrusionOk="0">
                    <a:moveTo>
                      <a:pt x="1" y="1"/>
                    </a:moveTo>
                    <a:lnTo>
                      <a:pt x="1" y="289"/>
                    </a:lnTo>
                    <a:lnTo>
                      <a:pt x="1488" y="289"/>
                    </a:lnTo>
                    <a:lnTo>
                      <a:pt x="148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349710" y="3544042"/>
                <a:ext cx="187855" cy="49043"/>
              </a:xfrm>
              <a:custGeom>
                <a:avLst/>
                <a:gdLst/>
                <a:ahLst/>
                <a:cxnLst/>
                <a:rect l="l" t="t" r="r" b="b"/>
                <a:pathLst>
                  <a:path w="1107" h="289" extrusionOk="0">
                    <a:moveTo>
                      <a:pt x="1" y="0"/>
                    </a:moveTo>
                    <a:lnTo>
                      <a:pt x="1" y="289"/>
                    </a:lnTo>
                    <a:lnTo>
                      <a:pt x="1107" y="289"/>
                    </a:lnTo>
                    <a:lnTo>
                      <a:pt x="110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349710" y="3210247"/>
                <a:ext cx="49212" cy="377577"/>
              </a:xfrm>
              <a:custGeom>
                <a:avLst/>
                <a:gdLst/>
                <a:ahLst/>
                <a:cxnLst/>
                <a:rect l="l" t="t" r="r" b="b"/>
                <a:pathLst>
                  <a:path w="290" h="2225" extrusionOk="0">
                    <a:moveTo>
                      <a:pt x="1" y="1"/>
                    </a:moveTo>
                    <a:lnTo>
                      <a:pt x="1" y="2225"/>
                    </a:lnTo>
                    <a:lnTo>
                      <a:pt x="290" y="2225"/>
                    </a:lnTo>
                    <a:lnTo>
                      <a:pt x="29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87697" y="2853204"/>
                <a:ext cx="455129" cy="61261"/>
              </a:xfrm>
              <a:custGeom>
                <a:avLst/>
                <a:gdLst/>
                <a:ahLst/>
                <a:cxnLst/>
                <a:rect l="l" t="t" r="r" b="b"/>
                <a:pathLst>
                  <a:path w="2682" h="361" extrusionOk="0">
                    <a:moveTo>
                      <a:pt x="0" y="1"/>
                    </a:moveTo>
                    <a:lnTo>
                      <a:pt x="0" y="361"/>
                    </a:lnTo>
                    <a:lnTo>
                      <a:pt x="2682" y="361"/>
                    </a:lnTo>
                    <a:lnTo>
                      <a:pt x="268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250437" y="2754610"/>
                <a:ext cx="130497" cy="60582"/>
              </a:xfrm>
              <a:custGeom>
                <a:avLst/>
                <a:gdLst/>
                <a:ahLst/>
                <a:cxnLst/>
                <a:rect l="l" t="t" r="r" b="b"/>
                <a:pathLst>
                  <a:path w="769" h="357" extrusionOk="0">
                    <a:moveTo>
                      <a:pt x="0" y="0"/>
                    </a:moveTo>
                    <a:lnTo>
                      <a:pt x="0" y="356"/>
                    </a:lnTo>
                    <a:lnTo>
                      <a:pt x="768" y="356"/>
                    </a:lnTo>
                    <a:lnTo>
                      <a:pt x="76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298631" y="2695046"/>
                <a:ext cx="35636" cy="189213"/>
              </a:xfrm>
              <a:custGeom>
                <a:avLst/>
                <a:gdLst/>
                <a:ahLst/>
                <a:cxnLst/>
                <a:rect l="l" t="t" r="r" b="b"/>
                <a:pathLst>
                  <a:path w="210" h="1115" extrusionOk="0">
                    <a:moveTo>
                      <a:pt x="1" y="1"/>
                    </a:moveTo>
                    <a:lnTo>
                      <a:pt x="1" y="1115"/>
                    </a:lnTo>
                    <a:lnTo>
                      <a:pt x="209" y="1115"/>
                    </a:lnTo>
                    <a:lnTo>
                      <a:pt x="209"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250437" y="3210247"/>
                <a:ext cx="124388" cy="81455"/>
              </a:xfrm>
              <a:custGeom>
                <a:avLst/>
                <a:gdLst/>
                <a:ahLst/>
                <a:cxnLst/>
                <a:rect l="l" t="t" r="r" b="b"/>
                <a:pathLst>
                  <a:path w="733" h="480" extrusionOk="0">
                    <a:moveTo>
                      <a:pt x="0" y="1"/>
                    </a:moveTo>
                    <a:lnTo>
                      <a:pt x="0" y="480"/>
                    </a:lnTo>
                    <a:lnTo>
                      <a:pt x="733" y="480"/>
                    </a:lnTo>
                    <a:lnTo>
                      <a:pt x="73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694223" y="2467651"/>
                <a:ext cx="225358" cy="187685"/>
              </a:xfrm>
              <a:custGeom>
                <a:avLst/>
                <a:gdLst/>
                <a:ahLst/>
                <a:cxnLst/>
                <a:rect l="l" t="t" r="r" b="b"/>
                <a:pathLst>
                  <a:path w="1328" h="1106" extrusionOk="0">
                    <a:moveTo>
                      <a:pt x="1" y="1"/>
                    </a:moveTo>
                    <a:lnTo>
                      <a:pt x="1" y="1105"/>
                    </a:lnTo>
                    <a:lnTo>
                      <a:pt x="1327" y="1105"/>
                    </a:lnTo>
                    <a:lnTo>
                      <a:pt x="132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929736" y="2427772"/>
                <a:ext cx="175637" cy="67200"/>
              </a:xfrm>
              <a:custGeom>
                <a:avLst/>
                <a:gdLst/>
                <a:ahLst/>
                <a:cxnLst/>
                <a:rect l="l" t="t" r="r" b="b"/>
                <a:pathLst>
                  <a:path w="1035" h="396" extrusionOk="0">
                    <a:moveTo>
                      <a:pt x="0" y="0"/>
                    </a:moveTo>
                    <a:lnTo>
                      <a:pt x="0" y="396"/>
                    </a:lnTo>
                    <a:lnTo>
                      <a:pt x="1034" y="396"/>
                    </a:lnTo>
                    <a:lnTo>
                      <a:pt x="103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661811" y="2190535"/>
                <a:ext cx="179370" cy="46837"/>
              </a:xfrm>
              <a:custGeom>
                <a:avLst/>
                <a:gdLst/>
                <a:ahLst/>
                <a:cxnLst/>
                <a:rect l="l" t="t" r="r" b="b"/>
                <a:pathLst>
                  <a:path w="1057" h="276" extrusionOk="0">
                    <a:moveTo>
                      <a:pt x="0" y="1"/>
                    </a:moveTo>
                    <a:lnTo>
                      <a:pt x="0" y="276"/>
                    </a:lnTo>
                    <a:lnTo>
                      <a:pt x="1057" y="276"/>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716963" y="1795140"/>
                <a:ext cx="58037" cy="272025"/>
              </a:xfrm>
              <a:custGeom>
                <a:avLst/>
                <a:gdLst/>
                <a:ahLst/>
                <a:cxnLst/>
                <a:rect l="l" t="t" r="r" b="b"/>
                <a:pathLst>
                  <a:path w="342" h="1603" extrusionOk="0">
                    <a:moveTo>
                      <a:pt x="0" y="0"/>
                    </a:moveTo>
                    <a:lnTo>
                      <a:pt x="0" y="1602"/>
                    </a:lnTo>
                    <a:lnTo>
                      <a:pt x="341" y="1602"/>
                    </a:lnTo>
                    <a:lnTo>
                      <a:pt x="34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661811" y="2268087"/>
                <a:ext cx="179370" cy="47515"/>
              </a:xfrm>
              <a:custGeom>
                <a:avLst/>
                <a:gdLst/>
                <a:ahLst/>
                <a:cxnLst/>
                <a:rect l="l" t="t" r="r" b="b"/>
                <a:pathLst>
                  <a:path w="1057" h="280" extrusionOk="0">
                    <a:moveTo>
                      <a:pt x="0" y="1"/>
                    </a:moveTo>
                    <a:lnTo>
                      <a:pt x="0" y="280"/>
                    </a:lnTo>
                    <a:lnTo>
                      <a:pt x="1057" y="280"/>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1661811" y="2346317"/>
                <a:ext cx="179370" cy="46837"/>
              </a:xfrm>
              <a:custGeom>
                <a:avLst/>
                <a:gdLst/>
                <a:ahLst/>
                <a:cxnLst/>
                <a:rect l="l" t="t" r="r" b="b"/>
                <a:pathLst>
                  <a:path w="1057" h="276" extrusionOk="0">
                    <a:moveTo>
                      <a:pt x="0" y="1"/>
                    </a:moveTo>
                    <a:lnTo>
                      <a:pt x="0" y="276"/>
                    </a:lnTo>
                    <a:lnTo>
                      <a:pt x="1057" y="276"/>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997133" y="816325"/>
                <a:ext cx="556608" cy="432050"/>
              </a:xfrm>
              <a:custGeom>
                <a:avLst/>
                <a:gdLst/>
                <a:ahLst/>
                <a:cxnLst/>
                <a:rect l="l" t="t" r="r" b="b"/>
                <a:pathLst>
                  <a:path w="3280" h="2546" extrusionOk="0">
                    <a:moveTo>
                      <a:pt x="1331" y="1"/>
                    </a:moveTo>
                    <a:cubicBezTo>
                      <a:pt x="901" y="1"/>
                      <a:pt x="521" y="178"/>
                      <a:pt x="328" y="513"/>
                    </a:cubicBezTo>
                    <a:cubicBezTo>
                      <a:pt x="0" y="1077"/>
                      <a:pt x="324" y="1876"/>
                      <a:pt x="1052" y="2293"/>
                    </a:cubicBezTo>
                    <a:cubicBezTo>
                      <a:pt x="1344" y="2463"/>
                      <a:pt x="1657" y="2545"/>
                      <a:pt x="1948" y="2545"/>
                    </a:cubicBezTo>
                    <a:cubicBezTo>
                      <a:pt x="2378" y="2545"/>
                      <a:pt x="2760" y="2367"/>
                      <a:pt x="2956" y="2031"/>
                    </a:cubicBezTo>
                    <a:cubicBezTo>
                      <a:pt x="3280" y="1468"/>
                      <a:pt x="2956" y="673"/>
                      <a:pt x="2232" y="251"/>
                    </a:cubicBezTo>
                    <a:cubicBezTo>
                      <a:pt x="1938" y="83"/>
                      <a:pt x="1623" y="1"/>
                      <a:pt x="1331" y="1"/>
                    </a:cubicBez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349792" y="2025589"/>
                <a:ext cx="173261" cy="180219"/>
              </a:xfrm>
              <a:custGeom>
                <a:avLst/>
                <a:gdLst/>
                <a:ahLst/>
                <a:cxnLst/>
                <a:rect l="l" t="t" r="r" b="b"/>
                <a:pathLst>
                  <a:path w="1021" h="1062" extrusionOk="0">
                    <a:moveTo>
                      <a:pt x="519" y="0"/>
                    </a:moveTo>
                    <a:lnTo>
                      <a:pt x="0" y="675"/>
                    </a:lnTo>
                    <a:lnTo>
                      <a:pt x="502" y="1061"/>
                    </a:lnTo>
                    <a:lnTo>
                      <a:pt x="1021" y="387"/>
                    </a:lnTo>
                    <a:lnTo>
                      <a:pt x="519"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3830884" y="1822122"/>
                <a:ext cx="212631" cy="231467"/>
              </a:xfrm>
              <a:custGeom>
                <a:avLst/>
                <a:gdLst/>
                <a:ahLst/>
                <a:cxnLst/>
                <a:rect l="l" t="t" r="r" b="b"/>
                <a:pathLst>
                  <a:path w="1253" h="1364" extrusionOk="0">
                    <a:moveTo>
                      <a:pt x="752" y="1"/>
                    </a:moveTo>
                    <a:lnTo>
                      <a:pt x="1" y="978"/>
                    </a:lnTo>
                    <a:lnTo>
                      <a:pt x="498" y="1363"/>
                    </a:lnTo>
                    <a:lnTo>
                      <a:pt x="1252" y="388"/>
                    </a:lnTo>
                    <a:lnTo>
                      <a:pt x="75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1640090" y="474045"/>
                <a:ext cx="283225" cy="322425"/>
              </a:xfrm>
              <a:custGeom>
                <a:avLst/>
                <a:gdLst/>
                <a:ahLst/>
                <a:cxnLst/>
                <a:rect l="l" t="t" r="r" b="b"/>
                <a:pathLst>
                  <a:path w="1669" h="1900" extrusionOk="0">
                    <a:moveTo>
                      <a:pt x="1167" y="1"/>
                    </a:moveTo>
                    <a:lnTo>
                      <a:pt x="0" y="1514"/>
                    </a:lnTo>
                    <a:lnTo>
                      <a:pt x="497" y="1900"/>
                    </a:lnTo>
                    <a:lnTo>
                      <a:pt x="1669" y="386"/>
                    </a:lnTo>
                    <a:lnTo>
                      <a:pt x="116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342243" y="-241569"/>
                <a:ext cx="150861" cy="150182"/>
              </a:xfrm>
              <a:custGeom>
                <a:avLst/>
                <a:gdLst/>
                <a:ahLst/>
                <a:cxnLst/>
                <a:rect l="l" t="t" r="r" b="b"/>
                <a:pathLst>
                  <a:path w="889" h="885" extrusionOk="0">
                    <a:moveTo>
                      <a:pt x="387" y="0"/>
                    </a:moveTo>
                    <a:lnTo>
                      <a:pt x="0" y="498"/>
                    </a:lnTo>
                    <a:lnTo>
                      <a:pt x="502" y="885"/>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548595" y="-194733"/>
                <a:ext cx="150861" cy="150691"/>
              </a:xfrm>
              <a:custGeom>
                <a:avLst/>
                <a:gdLst/>
                <a:ahLst/>
                <a:cxnLst/>
                <a:rect l="l" t="t" r="r" b="b"/>
                <a:pathLst>
                  <a:path w="889" h="888" extrusionOk="0">
                    <a:moveTo>
                      <a:pt x="387" y="0"/>
                    </a:moveTo>
                    <a:lnTo>
                      <a:pt x="1" y="502"/>
                    </a:lnTo>
                    <a:lnTo>
                      <a:pt x="498" y="888"/>
                    </a:lnTo>
                    <a:lnTo>
                      <a:pt x="888" y="386"/>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233806" y="260056"/>
                <a:ext cx="150861" cy="150861"/>
              </a:xfrm>
              <a:custGeom>
                <a:avLst/>
                <a:gdLst/>
                <a:ahLst/>
                <a:cxnLst/>
                <a:rect l="l" t="t" r="r" b="b"/>
                <a:pathLst>
                  <a:path w="889" h="889" extrusionOk="0">
                    <a:moveTo>
                      <a:pt x="387" y="0"/>
                    </a:moveTo>
                    <a:lnTo>
                      <a:pt x="0" y="502"/>
                    </a:lnTo>
                    <a:lnTo>
                      <a:pt x="502" y="889"/>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19139" y="188614"/>
                <a:ext cx="150861" cy="150691"/>
              </a:xfrm>
              <a:custGeom>
                <a:avLst/>
                <a:gdLst/>
                <a:ahLst/>
                <a:cxnLst/>
                <a:rect l="l" t="t" r="r" b="b"/>
                <a:pathLst>
                  <a:path w="889" h="888" extrusionOk="0">
                    <a:moveTo>
                      <a:pt x="386" y="1"/>
                    </a:moveTo>
                    <a:lnTo>
                      <a:pt x="1" y="501"/>
                    </a:lnTo>
                    <a:lnTo>
                      <a:pt x="502" y="888"/>
                    </a:lnTo>
                    <a:lnTo>
                      <a:pt x="888" y="386"/>
                    </a:lnTo>
                    <a:lnTo>
                      <a:pt x="38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1706272" y="-95290"/>
                <a:ext cx="150861" cy="150691"/>
              </a:xfrm>
              <a:custGeom>
                <a:avLst/>
                <a:gdLst/>
                <a:ahLst/>
                <a:cxnLst/>
                <a:rect l="l" t="t" r="r" b="b"/>
                <a:pathLst>
                  <a:path w="889" h="888" extrusionOk="0">
                    <a:moveTo>
                      <a:pt x="387" y="0"/>
                    </a:moveTo>
                    <a:lnTo>
                      <a:pt x="0" y="502"/>
                    </a:lnTo>
                    <a:lnTo>
                      <a:pt x="498" y="887"/>
                    </a:lnTo>
                    <a:lnTo>
                      <a:pt x="889" y="386"/>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2405934" y="-387000"/>
                <a:ext cx="99612" cy="94352"/>
              </a:xfrm>
              <a:custGeom>
                <a:avLst/>
                <a:gdLst/>
                <a:ahLst/>
                <a:cxnLst/>
                <a:rect l="l" t="t" r="r" b="b"/>
                <a:pathLst>
                  <a:path w="587" h="556" extrusionOk="0">
                    <a:moveTo>
                      <a:pt x="205" y="1"/>
                    </a:moveTo>
                    <a:lnTo>
                      <a:pt x="1" y="263"/>
                    </a:lnTo>
                    <a:lnTo>
                      <a:pt x="382" y="556"/>
                    </a:lnTo>
                    <a:lnTo>
                      <a:pt x="587" y="298"/>
                    </a:lnTo>
                    <a:lnTo>
                      <a:pt x="20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2594977" y="-433497"/>
                <a:ext cx="131346" cy="119128"/>
              </a:xfrm>
              <a:custGeom>
                <a:avLst/>
                <a:gdLst/>
                <a:ahLst/>
                <a:cxnLst/>
                <a:rect l="l" t="t" r="r" b="b"/>
                <a:pathLst>
                  <a:path w="774" h="702" extrusionOk="0">
                    <a:moveTo>
                      <a:pt x="200" y="0"/>
                    </a:moveTo>
                    <a:lnTo>
                      <a:pt x="1" y="258"/>
                    </a:lnTo>
                    <a:lnTo>
                      <a:pt x="573" y="701"/>
                    </a:lnTo>
                    <a:lnTo>
                      <a:pt x="773" y="444"/>
                    </a:lnTo>
                    <a:lnTo>
                      <a:pt x="20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2519632" y="-658007"/>
                <a:ext cx="131346" cy="119976"/>
              </a:xfrm>
              <a:custGeom>
                <a:avLst/>
                <a:gdLst/>
                <a:ahLst/>
                <a:cxnLst/>
                <a:rect l="l" t="t" r="r" b="b"/>
                <a:pathLst>
                  <a:path w="774" h="707" extrusionOk="0">
                    <a:moveTo>
                      <a:pt x="201" y="0"/>
                    </a:moveTo>
                    <a:lnTo>
                      <a:pt x="1" y="262"/>
                    </a:lnTo>
                    <a:lnTo>
                      <a:pt x="574" y="706"/>
                    </a:lnTo>
                    <a:lnTo>
                      <a:pt x="773" y="444"/>
                    </a:lnTo>
                    <a:lnTo>
                      <a:pt x="20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2537789" y="-504431"/>
                <a:ext cx="145431" cy="56000"/>
              </a:xfrm>
              <a:custGeom>
                <a:avLst/>
                <a:gdLst/>
                <a:ahLst/>
                <a:cxnLst/>
                <a:rect l="l" t="t" r="r" b="b"/>
                <a:pathLst>
                  <a:path w="857" h="330" extrusionOk="0">
                    <a:moveTo>
                      <a:pt x="0" y="1"/>
                    </a:moveTo>
                    <a:lnTo>
                      <a:pt x="0" y="330"/>
                    </a:lnTo>
                    <a:lnTo>
                      <a:pt x="857" y="330"/>
                    </a:lnTo>
                    <a:lnTo>
                      <a:pt x="8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2240140" y="-248357"/>
                <a:ext cx="164607" cy="163588"/>
              </a:xfrm>
              <a:custGeom>
                <a:avLst/>
                <a:gdLst/>
                <a:ahLst/>
                <a:cxnLst/>
                <a:rect l="l" t="t" r="r" b="b"/>
                <a:pathLst>
                  <a:path w="970" h="964" extrusionOk="0">
                    <a:moveTo>
                      <a:pt x="423" y="1"/>
                    </a:moveTo>
                    <a:lnTo>
                      <a:pt x="1" y="542"/>
                    </a:lnTo>
                    <a:lnTo>
                      <a:pt x="547" y="964"/>
                    </a:lnTo>
                    <a:lnTo>
                      <a:pt x="969" y="423"/>
                    </a:lnTo>
                    <a:lnTo>
                      <a:pt x="42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2354855" y="387499"/>
                <a:ext cx="188364" cy="195152"/>
              </a:xfrm>
              <a:custGeom>
                <a:avLst/>
                <a:gdLst/>
                <a:ahLst/>
                <a:cxnLst/>
                <a:rect l="l" t="t" r="r" b="b"/>
                <a:pathLst>
                  <a:path w="1110" h="1150" extrusionOk="0">
                    <a:moveTo>
                      <a:pt x="564" y="0"/>
                    </a:moveTo>
                    <a:lnTo>
                      <a:pt x="0" y="728"/>
                    </a:lnTo>
                    <a:lnTo>
                      <a:pt x="546" y="1150"/>
                    </a:lnTo>
                    <a:lnTo>
                      <a:pt x="1109" y="421"/>
                    </a:lnTo>
                    <a:lnTo>
                      <a:pt x="56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2806760" y="1084786"/>
                <a:ext cx="188364" cy="195322"/>
              </a:xfrm>
              <a:custGeom>
                <a:avLst/>
                <a:gdLst/>
                <a:ahLst/>
                <a:cxnLst/>
                <a:rect l="l" t="t" r="r" b="b"/>
                <a:pathLst>
                  <a:path w="1110" h="1151" extrusionOk="0">
                    <a:moveTo>
                      <a:pt x="564" y="1"/>
                    </a:moveTo>
                    <a:lnTo>
                      <a:pt x="0" y="733"/>
                    </a:lnTo>
                    <a:lnTo>
                      <a:pt x="546" y="1150"/>
                    </a:lnTo>
                    <a:lnTo>
                      <a:pt x="1109" y="423"/>
                    </a:lnTo>
                    <a:lnTo>
                      <a:pt x="56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1559483" y="-244454"/>
                <a:ext cx="189892" cy="180898"/>
              </a:xfrm>
              <a:custGeom>
                <a:avLst/>
                <a:gdLst/>
                <a:ahLst/>
                <a:cxnLst/>
                <a:rect l="l" t="t" r="r" b="b"/>
                <a:pathLst>
                  <a:path w="1119" h="1066" extrusionOk="0">
                    <a:moveTo>
                      <a:pt x="386" y="0"/>
                    </a:moveTo>
                    <a:lnTo>
                      <a:pt x="0" y="502"/>
                    </a:lnTo>
                    <a:lnTo>
                      <a:pt x="728" y="1066"/>
                    </a:lnTo>
                    <a:lnTo>
                      <a:pt x="1119" y="564"/>
                    </a:lnTo>
                    <a:lnTo>
                      <a:pt x="386"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1290513" y="-392091"/>
                <a:ext cx="189213" cy="180898"/>
              </a:xfrm>
              <a:custGeom>
                <a:avLst/>
                <a:gdLst/>
                <a:ahLst/>
                <a:cxnLst/>
                <a:rect l="l" t="t" r="r" b="b"/>
                <a:pathLst>
                  <a:path w="1115" h="1066" extrusionOk="0">
                    <a:moveTo>
                      <a:pt x="387" y="0"/>
                    </a:moveTo>
                    <a:lnTo>
                      <a:pt x="0" y="502"/>
                    </a:lnTo>
                    <a:lnTo>
                      <a:pt x="729" y="1065"/>
                    </a:lnTo>
                    <a:lnTo>
                      <a:pt x="1115" y="564"/>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1487192" y="-678371"/>
                <a:ext cx="365528" cy="312752"/>
              </a:xfrm>
              <a:custGeom>
                <a:avLst/>
                <a:gdLst/>
                <a:ahLst/>
                <a:cxnLst/>
                <a:rect l="l" t="t" r="r" b="b"/>
                <a:pathLst>
                  <a:path w="2154" h="1843" extrusionOk="0">
                    <a:moveTo>
                      <a:pt x="346" y="1"/>
                    </a:moveTo>
                    <a:lnTo>
                      <a:pt x="0" y="444"/>
                    </a:lnTo>
                    <a:lnTo>
                      <a:pt x="1811" y="1843"/>
                    </a:lnTo>
                    <a:lnTo>
                      <a:pt x="2153" y="1398"/>
                    </a:lnTo>
                    <a:lnTo>
                      <a:pt x="34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1986442" y="-590298"/>
                <a:ext cx="336850" cy="282716"/>
              </a:xfrm>
              <a:custGeom>
                <a:avLst/>
                <a:gdLst/>
                <a:ahLst/>
                <a:cxnLst/>
                <a:rect l="l" t="t" r="r" b="b"/>
                <a:pathLst>
                  <a:path w="1985" h="1666" extrusionOk="0">
                    <a:moveTo>
                      <a:pt x="250" y="1"/>
                    </a:moveTo>
                    <a:lnTo>
                      <a:pt x="0" y="320"/>
                    </a:lnTo>
                    <a:lnTo>
                      <a:pt x="1741" y="1666"/>
                    </a:lnTo>
                    <a:lnTo>
                      <a:pt x="1985" y="1346"/>
                    </a:lnTo>
                    <a:lnTo>
                      <a:pt x="25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1624817" y="-840262"/>
                <a:ext cx="312752" cy="365528"/>
              </a:xfrm>
              <a:custGeom>
                <a:avLst/>
                <a:gdLst/>
                <a:ahLst/>
                <a:cxnLst/>
                <a:rect l="l" t="t" r="r" b="b"/>
                <a:pathLst>
                  <a:path w="1843" h="2154" extrusionOk="0">
                    <a:moveTo>
                      <a:pt x="1400" y="0"/>
                    </a:moveTo>
                    <a:lnTo>
                      <a:pt x="1" y="1807"/>
                    </a:lnTo>
                    <a:lnTo>
                      <a:pt x="445" y="2153"/>
                    </a:lnTo>
                    <a:lnTo>
                      <a:pt x="1843" y="342"/>
                    </a:lnTo>
                    <a:lnTo>
                      <a:pt x="140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2032260" y="-825329"/>
                <a:ext cx="438668" cy="528268"/>
              </a:xfrm>
              <a:custGeom>
                <a:avLst/>
                <a:gdLst/>
                <a:ahLst/>
                <a:cxnLst/>
                <a:rect l="l" t="t" r="r" b="b"/>
                <a:pathLst>
                  <a:path w="2585" h="3113" extrusionOk="0">
                    <a:moveTo>
                      <a:pt x="2141" y="1"/>
                    </a:moveTo>
                    <a:lnTo>
                      <a:pt x="1" y="2770"/>
                    </a:lnTo>
                    <a:lnTo>
                      <a:pt x="445" y="3112"/>
                    </a:lnTo>
                    <a:lnTo>
                      <a:pt x="2584" y="343"/>
                    </a:lnTo>
                    <a:lnTo>
                      <a:pt x="214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992185" y="-173860"/>
                <a:ext cx="180898" cy="190061"/>
              </a:xfrm>
              <a:custGeom>
                <a:avLst/>
                <a:gdLst/>
                <a:ahLst/>
                <a:cxnLst/>
                <a:rect l="l" t="t" r="r" b="b"/>
                <a:pathLst>
                  <a:path w="1066" h="1120" extrusionOk="0">
                    <a:moveTo>
                      <a:pt x="564" y="1"/>
                    </a:moveTo>
                    <a:lnTo>
                      <a:pt x="1" y="729"/>
                    </a:lnTo>
                    <a:lnTo>
                      <a:pt x="502" y="1119"/>
                    </a:lnTo>
                    <a:lnTo>
                      <a:pt x="1066" y="388"/>
                    </a:lnTo>
                    <a:lnTo>
                      <a:pt x="56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196134" y="-105981"/>
                <a:ext cx="328704" cy="314280"/>
              </a:xfrm>
              <a:custGeom>
                <a:avLst/>
                <a:gdLst/>
                <a:ahLst/>
                <a:cxnLst/>
                <a:rect l="l" t="t" r="r" b="b"/>
                <a:pathLst>
                  <a:path w="1937" h="1852" extrusionOk="0">
                    <a:moveTo>
                      <a:pt x="689" y="0"/>
                    </a:moveTo>
                    <a:lnTo>
                      <a:pt x="1" y="889"/>
                    </a:lnTo>
                    <a:lnTo>
                      <a:pt x="1248" y="1852"/>
                    </a:lnTo>
                    <a:lnTo>
                      <a:pt x="1936" y="964"/>
                    </a:lnTo>
                    <a:lnTo>
                      <a:pt x="689"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682826" y="193196"/>
                <a:ext cx="217722" cy="237237"/>
              </a:xfrm>
              <a:custGeom>
                <a:avLst/>
                <a:gdLst/>
                <a:ahLst/>
                <a:cxnLst/>
                <a:rect l="l" t="t" r="r" b="b"/>
                <a:pathLst>
                  <a:path w="1283" h="1398" extrusionOk="0">
                    <a:moveTo>
                      <a:pt x="781" y="0"/>
                    </a:moveTo>
                    <a:lnTo>
                      <a:pt x="0" y="1012"/>
                    </a:lnTo>
                    <a:lnTo>
                      <a:pt x="502" y="1398"/>
                    </a:lnTo>
                    <a:lnTo>
                      <a:pt x="1283" y="386"/>
                    </a:lnTo>
                    <a:lnTo>
                      <a:pt x="78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791263" y="-595558"/>
                <a:ext cx="217722" cy="237577"/>
              </a:xfrm>
              <a:custGeom>
                <a:avLst/>
                <a:gdLst/>
                <a:ahLst/>
                <a:cxnLst/>
                <a:rect l="l" t="t" r="r" b="b"/>
                <a:pathLst>
                  <a:path w="1283" h="1400" extrusionOk="0">
                    <a:moveTo>
                      <a:pt x="781" y="1"/>
                    </a:moveTo>
                    <a:lnTo>
                      <a:pt x="0" y="1013"/>
                    </a:lnTo>
                    <a:lnTo>
                      <a:pt x="502" y="1399"/>
                    </a:lnTo>
                    <a:lnTo>
                      <a:pt x="1283" y="387"/>
                    </a:lnTo>
                    <a:lnTo>
                      <a:pt x="78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791263" y="694821"/>
                <a:ext cx="275080" cy="107588"/>
              </a:xfrm>
              <a:custGeom>
                <a:avLst/>
                <a:gdLst/>
                <a:ahLst/>
                <a:cxnLst/>
                <a:rect l="l" t="t" r="r" b="b"/>
                <a:pathLst>
                  <a:path w="1621" h="634" extrusionOk="0">
                    <a:moveTo>
                      <a:pt x="0" y="0"/>
                    </a:moveTo>
                    <a:lnTo>
                      <a:pt x="0" y="634"/>
                    </a:lnTo>
                    <a:lnTo>
                      <a:pt x="1620" y="634"/>
                    </a:lnTo>
                    <a:lnTo>
                      <a:pt x="162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1196331" y="27401"/>
                <a:ext cx="241310" cy="220098"/>
              </a:xfrm>
              <a:custGeom>
                <a:avLst/>
                <a:gdLst/>
                <a:ahLst/>
                <a:cxnLst/>
                <a:rect l="l" t="t" r="r" b="b"/>
                <a:pathLst>
                  <a:path w="1422" h="1297" extrusionOk="0">
                    <a:moveTo>
                      <a:pt x="391" y="0"/>
                    </a:moveTo>
                    <a:lnTo>
                      <a:pt x="0" y="498"/>
                    </a:lnTo>
                    <a:lnTo>
                      <a:pt x="1035" y="1297"/>
                    </a:lnTo>
                    <a:lnTo>
                      <a:pt x="1421" y="795"/>
                    </a:lnTo>
                    <a:lnTo>
                      <a:pt x="39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1130827" y="138044"/>
                <a:ext cx="220946" cy="194473"/>
              </a:xfrm>
              <a:custGeom>
                <a:avLst/>
                <a:gdLst/>
                <a:ahLst/>
                <a:cxnLst/>
                <a:rect l="l" t="t" r="r" b="b"/>
                <a:pathLst>
                  <a:path w="1302" h="1146" extrusionOk="0">
                    <a:moveTo>
                      <a:pt x="271" y="0"/>
                    </a:moveTo>
                    <a:lnTo>
                      <a:pt x="1" y="347"/>
                    </a:lnTo>
                    <a:lnTo>
                      <a:pt x="1035" y="1145"/>
                    </a:lnTo>
                    <a:lnTo>
                      <a:pt x="1301" y="799"/>
                    </a:lnTo>
                    <a:lnTo>
                      <a:pt x="27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1021033" y="288056"/>
                <a:ext cx="220607" cy="194473"/>
              </a:xfrm>
              <a:custGeom>
                <a:avLst/>
                <a:gdLst/>
                <a:ahLst/>
                <a:cxnLst/>
                <a:rect l="l" t="t" r="r" b="b"/>
                <a:pathLst>
                  <a:path w="1300" h="1146" extrusionOk="0">
                    <a:moveTo>
                      <a:pt x="266" y="0"/>
                    </a:moveTo>
                    <a:lnTo>
                      <a:pt x="0" y="347"/>
                    </a:lnTo>
                    <a:lnTo>
                      <a:pt x="1029" y="1146"/>
                    </a:lnTo>
                    <a:lnTo>
                      <a:pt x="1300" y="799"/>
                    </a:lnTo>
                    <a:lnTo>
                      <a:pt x="266"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1524695" y="447742"/>
                <a:ext cx="247249" cy="293746"/>
              </a:xfrm>
              <a:custGeom>
                <a:avLst/>
                <a:gdLst/>
                <a:ahLst/>
                <a:cxnLst/>
                <a:rect l="l" t="t" r="r" b="b"/>
                <a:pathLst>
                  <a:path w="1457" h="1731" extrusionOk="0">
                    <a:moveTo>
                      <a:pt x="1168" y="0"/>
                    </a:moveTo>
                    <a:lnTo>
                      <a:pt x="1" y="1514"/>
                    </a:lnTo>
                    <a:lnTo>
                      <a:pt x="285" y="1731"/>
                    </a:lnTo>
                    <a:lnTo>
                      <a:pt x="1457" y="217"/>
                    </a:lnTo>
                    <a:lnTo>
                      <a:pt x="116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185612" y="1177441"/>
                <a:ext cx="247080" cy="294765"/>
              </a:xfrm>
              <a:custGeom>
                <a:avLst/>
                <a:gdLst/>
                <a:ahLst/>
                <a:cxnLst/>
                <a:rect l="l" t="t" r="r" b="b"/>
                <a:pathLst>
                  <a:path w="1456" h="1737" extrusionOk="0">
                    <a:moveTo>
                      <a:pt x="1173" y="0"/>
                    </a:moveTo>
                    <a:lnTo>
                      <a:pt x="1" y="1514"/>
                    </a:lnTo>
                    <a:lnTo>
                      <a:pt x="284" y="1737"/>
                    </a:lnTo>
                    <a:lnTo>
                      <a:pt x="1456" y="223"/>
                    </a:lnTo>
                    <a:lnTo>
                      <a:pt x="1173"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186534" y="1535333"/>
                <a:ext cx="247249" cy="294595"/>
              </a:xfrm>
              <a:custGeom>
                <a:avLst/>
                <a:gdLst/>
                <a:ahLst/>
                <a:cxnLst/>
                <a:rect l="l" t="t" r="r" b="b"/>
                <a:pathLst>
                  <a:path w="1457" h="1736" extrusionOk="0">
                    <a:moveTo>
                      <a:pt x="1172" y="0"/>
                    </a:moveTo>
                    <a:lnTo>
                      <a:pt x="1" y="1513"/>
                    </a:lnTo>
                    <a:lnTo>
                      <a:pt x="285" y="1736"/>
                    </a:lnTo>
                    <a:lnTo>
                      <a:pt x="1457" y="218"/>
                    </a:lnTo>
                    <a:lnTo>
                      <a:pt x="117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214365" y="1454048"/>
                <a:ext cx="293916" cy="246231"/>
              </a:xfrm>
              <a:custGeom>
                <a:avLst/>
                <a:gdLst/>
                <a:ahLst/>
                <a:cxnLst/>
                <a:rect l="l" t="t" r="r" b="b"/>
                <a:pathLst>
                  <a:path w="1732" h="1451" extrusionOk="0">
                    <a:moveTo>
                      <a:pt x="218" y="0"/>
                    </a:moveTo>
                    <a:lnTo>
                      <a:pt x="0" y="283"/>
                    </a:lnTo>
                    <a:lnTo>
                      <a:pt x="1514" y="1451"/>
                    </a:lnTo>
                    <a:lnTo>
                      <a:pt x="1731" y="1166"/>
                    </a:lnTo>
                    <a:lnTo>
                      <a:pt x="21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1564744" y="440105"/>
                <a:ext cx="100970" cy="105722"/>
              </a:xfrm>
              <a:custGeom>
                <a:avLst/>
                <a:gdLst/>
                <a:ahLst/>
                <a:cxnLst/>
                <a:rect l="l" t="t" r="r" b="b"/>
                <a:pathLst>
                  <a:path w="595" h="623" extrusionOk="0">
                    <a:moveTo>
                      <a:pt x="311" y="0"/>
                    </a:moveTo>
                    <a:lnTo>
                      <a:pt x="0" y="400"/>
                    </a:lnTo>
                    <a:lnTo>
                      <a:pt x="285" y="622"/>
                    </a:lnTo>
                    <a:lnTo>
                      <a:pt x="595" y="223"/>
                    </a:lnTo>
                    <a:lnTo>
                      <a:pt x="31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466659" y="566530"/>
                <a:ext cx="101309" cy="105891"/>
              </a:xfrm>
              <a:custGeom>
                <a:avLst/>
                <a:gdLst/>
                <a:ahLst/>
                <a:cxnLst/>
                <a:rect l="l" t="t" r="r" b="b"/>
                <a:pathLst>
                  <a:path w="597" h="624" extrusionOk="0">
                    <a:moveTo>
                      <a:pt x="312" y="1"/>
                    </a:moveTo>
                    <a:lnTo>
                      <a:pt x="1" y="405"/>
                    </a:lnTo>
                    <a:lnTo>
                      <a:pt x="285" y="623"/>
                    </a:lnTo>
                    <a:lnTo>
                      <a:pt x="596" y="224"/>
                    </a:lnTo>
                    <a:lnTo>
                      <a:pt x="31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3752654" y="1778510"/>
                <a:ext cx="170376" cy="198885"/>
              </a:xfrm>
              <a:custGeom>
                <a:avLst/>
                <a:gdLst/>
                <a:ahLst/>
                <a:cxnLst/>
                <a:rect l="l" t="t" r="r" b="b"/>
                <a:pathLst>
                  <a:path w="1004" h="1172" extrusionOk="0">
                    <a:moveTo>
                      <a:pt x="755" y="0"/>
                    </a:moveTo>
                    <a:lnTo>
                      <a:pt x="1" y="977"/>
                    </a:lnTo>
                    <a:lnTo>
                      <a:pt x="249" y="1172"/>
                    </a:lnTo>
                    <a:lnTo>
                      <a:pt x="1004" y="196"/>
                    </a:lnTo>
                    <a:lnTo>
                      <a:pt x="75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3751126" y="1801079"/>
                <a:ext cx="101140" cy="108606"/>
              </a:xfrm>
              <a:custGeom>
                <a:avLst/>
                <a:gdLst/>
                <a:ahLst/>
                <a:cxnLst/>
                <a:rect l="l" t="t" r="r" b="b"/>
                <a:pathLst>
                  <a:path w="596" h="640" extrusionOk="0">
                    <a:moveTo>
                      <a:pt x="347" y="0"/>
                    </a:moveTo>
                    <a:lnTo>
                      <a:pt x="1" y="444"/>
                    </a:lnTo>
                    <a:lnTo>
                      <a:pt x="249" y="639"/>
                    </a:lnTo>
                    <a:lnTo>
                      <a:pt x="595" y="192"/>
                    </a:lnTo>
                    <a:lnTo>
                      <a:pt x="34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3211149" y="2022535"/>
                <a:ext cx="150861" cy="150861"/>
              </a:xfrm>
              <a:custGeom>
                <a:avLst/>
                <a:gdLst/>
                <a:ahLst/>
                <a:cxnLst/>
                <a:rect l="l" t="t" r="r" b="b"/>
                <a:pathLst>
                  <a:path w="889" h="889" extrusionOk="0">
                    <a:moveTo>
                      <a:pt x="387" y="0"/>
                    </a:moveTo>
                    <a:lnTo>
                      <a:pt x="0" y="498"/>
                    </a:lnTo>
                    <a:lnTo>
                      <a:pt x="498" y="889"/>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3042470" y="2076668"/>
                <a:ext cx="100970" cy="97406"/>
              </a:xfrm>
              <a:custGeom>
                <a:avLst/>
                <a:gdLst/>
                <a:ahLst/>
                <a:cxnLst/>
                <a:rect l="l" t="t" r="r" b="b"/>
                <a:pathLst>
                  <a:path w="595" h="574" extrusionOk="0">
                    <a:moveTo>
                      <a:pt x="222" y="1"/>
                    </a:moveTo>
                    <a:lnTo>
                      <a:pt x="0" y="285"/>
                    </a:lnTo>
                    <a:lnTo>
                      <a:pt x="373" y="574"/>
                    </a:lnTo>
                    <a:lnTo>
                      <a:pt x="595" y="285"/>
                    </a:lnTo>
                    <a:lnTo>
                      <a:pt x="22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3086930" y="2175432"/>
                <a:ext cx="86715" cy="86715"/>
              </a:xfrm>
              <a:custGeom>
                <a:avLst/>
                <a:gdLst/>
                <a:ahLst/>
                <a:cxnLst/>
                <a:rect l="l" t="t" r="r" b="b"/>
                <a:pathLst>
                  <a:path w="511" h="511" extrusionOk="0">
                    <a:moveTo>
                      <a:pt x="222" y="0"/>
                    </a:moveTo>
                    <a:lnTo>
                      <a:pt x="0" y="289"/>
                    </a:lnTo>
                    <a:lnTo>
                      <a:pt x="289" y="511"/>
                    </a:lnTo>
                    <a:lnTo>
                      <a:pt x="511" y="223"/>
                    </a:lnTo>
                    <a:lnTo>
                      <a:pt x="22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3162955" y="2158123"/>
                <a:ext cx="95879" cy="93503"/>
              </a:xfrm>
              <a:custGeom>
                <a:avLst/>
                <a:gdLst/>
                <a:ahLst/>
                <a:cxnLst/>
                <a:rect l="l" t="t" r="r" b="b"/>
                <a:pathLst>
                  <a:path w="565" h="551" extrusionOk="0">
                    <a:moveTo>
                      <a:pt x="222" y="0"/>
                    </a:moveTo>
                    <a:lnTo>
                      <a:pt x="1" y="289"/>
                    </a:lnTo>
                    <a:lnTo>
                      <a:pt x="342" y="551"/>
                    </a:lnTo>
                    <a:lnTo>
                      <a:pt x="564" y="262"/>
                    </a:lnTo>
                    <a:lnTo>
                      <a:pt x="22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1402683" y="927477"/>
                <a:ext cx="255564" cy="255564"/>
              </a:xfrm>
              <a:custGeom>
                <a:avLst/>
                <a:gdLst/>
                <a:ahLst/>
                <a:cxnLst/>
                <a:rect l="l" t="t" r="r" b="b"/>
                <a:pathLst>
                  <a:path w="1506" h="1506" extrusionOk="0">
                    <a:moveTo>
                      <a:pt x="755" y="0"/>
                    </a:moveTo>
                    <a:cubicBezTo>
                      <a:pt x="338" y="0"/>
                      <a:pt x="1" y="338"/>
                      <a:pt x="1" y="750"/>
                    </a:cubicBezTo>
                    <a:cubicBezTo>
                      <a:pt x="1" y="1168"/>
                      <a:pt x="338" y="1505"/>
                      <a:pt x="755" y="1505"/>
                    </a:cubicBezTo>
                    <a:cubicBezTo>
                      <a:pt x="1173" y="1505"/>
                      <a:pt x="1506" y="1168"/>
                      <a:pt x="1506" y="750"/>
                    </a:cubicBezTo>
                    <a:cubicBezTo>
                      <a:pt x="1506" y="338"/>
                      <a:pt x="1173" y="0"/>
                      <a:pt x="755" y="0"/>
                    </a:cubicBez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2485183" y="645779"/>
                <a:ext cx="249455" cy="187685"/>
              </a:xfrm>
              <a:custGeom>
                <a:avLst/>
                <a:gdLst/>
                <a:ahLst/>
                <a:cxnLst/>
                <a:rect l="l" t="t" r="r" b="b"/>
                <a:pathLst>
                  <a:path w="1470" h="1106" extrusionOk="0">
                    <a:moveTo>
                      <a:pt x="191" y="1"/>
                    </a:moveTo>
                    <a:lnTo>
                      <a:pt x="0" y="306"/>
                    </a:lnTo>
                    <a:lnTo>
                      <a:pt x="1283" y="1105"/>
                    </a:lnTo>
                    <a:lnTo>
                      <a:pt x="1469" y="804"/>
                    </a:lnTo>
                    <a:lnTo>
                      <a:pt x="19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5332877" y="1976547"/>
                <a:ext cx="1061458" cy="1062137"/>
              </a:xfrm>
              <a:custGeom>
                <a:avLst/>
                <a:gdLst/>
                <a:ahLst/>
                <a:cxnLst/>
                <a:rect l="l" t="t" r="r" b="b"/>
                <a:pathLst>
                  <a:path w="6255" h="6259" extrusionOk="0">
                    <a:moveTo>
                      <a:pt x="3125" y="973"/>
                    </a:moveTo>
                    <a:cubicBezTo>
                      <a:pt x="4315" y="973"/>
                      <a:pt x="5282" y="1940"/>
                      <a:pt x="5282" y="3130"/>
                    </a:cubicBezTo>
                    <a:cubicBezTo>
                      <a:pt x="5282" y="4319"/>
                      <a:pt x="4315" y="5287"/>
                      <a:pt x="3125" y="5287"/>
                    </a:cubicBezTo>
                    <a:cubicBezTo>
                      <a:pt x="1935" y="5287"/>
                      <a:pt x="968" y="4319"/>
                      <a:pt x="968" y="3130"/>
                    </a:cubicBezTo>
                    <a:cubicBezTo>
                      <a:pt x="968" y="1940"/>
                      <a:pt x="1935" y="973"/>
                      <a:pt x="3125" y="973"/>
                    </a:cubicBezTo>
                    <a:close/>
                    <a:moveTo>
                      <a:pt x="3125" y="1"/>
                    </a:moveTo>
                    <a:cubicBezTo>
                      <a:pt x="1402" y="1"/>
                      <a:pt x="1" y="1403"/>
                      <a:pt x="1" y="3130"/>
                    </a:cubicBezTo>
                    <a:cubicBezTo>
                      <a:pt x="1" y="4852"/>
                      <a:pt x="1402" y="6259"/>
                      <a:pt x="3125" y="6259"/>
                    </a:cubicBezTo>
                    <a:cubicBezTo>
                      <a:pt x="4852" y="6259"/>
                      <a:pt x="6254" y="4852"/>
                      <a:pt x="6254" y="3130"/>
                    </a:cubicBezTo>
                    <a:cubicBezTo>
                      <a:pt x="6254" y="1403"/>
                      <a:pt x="4852" y="1"/>
                      <a:pt x="3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5148246" y="-1052723"/>
                <a:ext cx="1159373" cy="6987464"/>
              </a:xfrm>
              <a:custGeom>
                <a:avLst/>
                <a:gdLst/>
                <a:ahLst/>
                <a:cxnLst/>
                <a:rect l="l" t="t" r="r" b="b"/>
                <a:pathLst>
                  <a:path w="6832" h="41176" extrusionOk="0">
                    <a:moveTo>
                      <a:pt x="5868" y="1"/>
                    </a:moveTo>
                    <a:lnTo>
                      <a:pt x="1" y="41038"/>
                    </a:lnTo>
                    <a:lnTo>
                      <a:pt x="964" y="41175"/>
                    </a:lnTo>
                    <a:lnTo>
                      <a:pt x="6831" y="138"/>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5419423" y="-1052723"/>
                <a:ext cx="1159204" cy="6987464"/>
              </a:xfrm>
              <a:custGeom>
                <a:avLst/>
                <a:gdLst/>
                <a:ahLst/>
                <a:cxnLst/>
                <a:rect l="l" t="t" r="r" b="b"/>
                <a:pathLst>
                  <a:path w="6831" h="41176" extrusionOk="0">
                    <a:moveTo>
                      <a:pt x="5868" y="1"/>
                    </a:moveTo>
                    <a:lnTo>
                      <a:pt x="1" y="41038"/>
                    </a:lnTo>
                    <a:lnTo>
                      <a:pt x="964" y="41175"/>
                    </a:lnTo>
                    <a:lnTo>
                      <a:pt x="6831" y="138"/>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4566014" y="1300132"/>
                <a:ext cx="2594844" cy="2414286"/>
              </a:xfrm>
              <a:custGeom>
                <a:avLst/>
                <a:gdLst/>
                <a:ahLst/>
                <a:cxnLst/>
                <a:rect l="l" t="t" r="r" b="b"/>
                <a:pathLst>
                  <a:path w="15291" h="14227" extrusionOk="0">
                    <a:moveTo>
                      <a:pt x="5380" y="822"/>
                    </a:moveTo>
                    <a:cubicBezTo>
                      <a:pt x="5421" y="822"/>
                      <a:pt x="5456" y="827"/>
                      <a:pt x="5495" y="831"/>
                    </a:cubicBezTo>
                    <a:lnTo>
                      <a:pt x="11217" y="1514"/>
                    </a:lnTo>
                    <a:cubicBezTo>
                      <a:pt x="11567" y="1555"/>
                      <a:pt x="11874" y="1786"/>
                      <a:pt x="12015" y="2110"/>
                    </a:cubicBezTo>
                    <a:lnTo>
                      <a:pt x="14279" y="7409"/>
                    </a:lnTo>
                    <a:cubicBezTo>
                      <a:pt x="14422" y="7733"/>
                      <a:pt x="14377" y="8110"/>
                      <a:pt x="14164" y="8394"/>
                    </a:cubicBezTo>
                    <a:lnTo>
                      <a:pt x="10711" y="13006"/>
                    </a:lnTo>
                    <a:cubicBezTo>
                      <a:pt x="10520" y="13260"/>
                      <a:pt x="10220" y="13407"/>
                      <a:pt x="9907" y="13407"/>
                    </a:cubicBezTo>
                    <a:cubicBezTo>
                      <a:pt x="9871" y="13407"/>
                      <a:pt x="9834" y="13405"/>
                      <a:pt x="9797" y="13401"/>
                    </a:cubicBezTo>
                    <a:lnTo>
                      <a:pt x="4075" y="12713"/>
                    </a:lnTo>
                    <a:cubicBezTo>
                      <a:pt x="3725" y="12672"/>
                      <a:pt x="3418" y="12442"/>
                      <a:pt x="3276" y="12118"/>
                    </a:cubicBezTo>
                    <a:lnTo>
                      <a:pt x="1009" y="6823"/>
                    </a:lnTo>
                    <a:cubicBezTo>
                      <a:pt x="871" y="6494"/>
                      <a:pt x="915" y="6117"/>
                      <a:pt x="1128" y="5834"/>
                    </a:cubicBezTo>
                    <a:lnTo>
                      <a:pt x="4581" y="1221"/>
                    </a:lnTo>
                    <a:cubicBezTo>
                      <a:pt x="4772" y="969"/>
                      <a:pt x="5069" y="822"/>
                      <a:pt x="5380" y="822"/>
                    </a:cubicBezTo>
                    <a:close/>
                    <a:moveTo>
                      <a:pt x="5373" y="1"/>
                    </a:moveTo>
                    <a:cubicBezTo>
                      <a:pt x="4807" y="1"/>
                      <a:pt x="4266" y="269"/>
                      <a:pt x="3924" y="729"/>
                    </a:cubicBezTo>
                    <a:lnTo>
                      <a:pt x="472" y="5340"/>
                    </a:lnTo>
                    <a:cubicBezTo>
                      <a:pt x="81" y="5860"/>
                      <a:pt x="1" y="6553"/>
                      <a:pt x="254" y="7147"/>
                    </a:cubicBezTo>
                    <a:lnTo>
                      <a:pt x="2522" y="12442"/>
                    </a:lnTo>
                    <a:cubicBezTo>
                      <a:pt x="2775" y="13037"/>
                      <a:pt x="3334" y="13454"/>
                      <a:pt x="3977" y="13530"/>
                    </a:cubicBezTo>
                    <a:lnTo>
                      <a:pt x="9699" y="14217"/>
                    </a:lnTo>
                    <a:cubicBezTo>
                      <a:pt x="9770" y="14222"/>
                      <a:pt x="9841" y="14226"/>
                      <a:pt x="9912" y="14226"/>
                    </a:cubicBezTo>
                    <a:cubicBezTo>
                      <a:pt x="10480" y="14226"/>
                      <a:pt x="11022" y="13960"/>
                      <a:pt x="11368" y="13498"/>
                    </a:cubicBezTo>
                    <a:lnTo>
                      <a:pt x="14821" y="8887"/>
                    </a:lnTo>
                    <a:cubicBezTo>
                      <a:pt x="15207" y="8372"/>
                      <a:pt x="15291" y="7680"/>
                      <a:pt x="15038" y="7085"/>
                    </a:cubicBezTo>
                    <a:lnTo>
                      <a:pt x="12771" y="1786"/>
                    </a:lnTo>
                    <a:cubicBezTo>
                      <a:pt x="12513" y="1190"/>
                      <a:pt x="11958" y="774"/>
                      <a:pt x="11315" y="698"/>
                    </a:cubicBezTo>
                    <a:lnTo>
                      <a:pt x="5593" y="14"/>
                    </a:lnTo>
                    <a:cubicBezTo>
                      <a:pt x="5520" y="5"/>
                      <a:pt x="5446" y="1"/>
                      <a:pt x="5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2712578" y="959719"/>
                <a:ext cx="2704639" cy="1620441"/>
              </a:xfrm>
              <a:custGeom>
                <a:avLst/>
                <a:gdLst/>
                <a:ahLst/>
                <a:cxnLst/>
                <a:rect l="l" t="t" r="r" b="b"/>
                <a:pathLst>
                  <a:path w="15938" h="9549" extrusionOk="0">
                    <a:moveTo>
                      <a:pt x="12379" y="1"/>
                    </a:moveTo>
                    <a:lnTo>
                      <a:pt x="6693" y="7493"/>
                    </a:lnTo>
                    <a:cubicBezTo>
                      <a:pt x="6170" y="8181"/>
                      <a:pt x="5406" y="8616"/>
                      <a:pt x="4546" y="8709"/>
                    </a:cubicBezTo>
                    <a:cubicBezTo>
                      <a:pt x="4430" y="8721"/>
                      <a:pt x="4314" y="8728"/>
                      <a:pt x="4199" y="8728"/>
                    </a:cubicBezTo>
                    <a:cubicBezTo>
                      <a:pt x="3462" y="8728"/>
                      <a:pt x="2761" y="8470"/>
                      <a:pt x="2188" y="7986"/>
                    </a:cubicBezTo>
                    <a:lnTo>
                      <a:pt x="2016" y="7834"/>
                    </a:lnTo>
                    <a:cubicBezTo>
                      <a:pt x="773" y="6783"/>
                      <a:pt x="546" y="4985"/>
                      <a:pt x="1492" y="3653"/>
                    </a:cubicBezTo>
                    <a:lnTo>
                      <a:pt x="3524" y="783"/>
                    </a:lnTo>
                    <a:lnTo>
                      <a:pt x="2854" y="308"/>
                    </a:lnTo>
                    <a:lnTo>
                      <a:pt x="817" y="3179"/>
                    </a:lnTo>
                    <a:cubicBezTo>
                      <a:pt x="249" y="3987"/>
                      <a:pt x="0" y="4968"/>
                      <a:pt x="125" y="5949"/>
                    </a:cubicBezTo>
                    <a:cubicBezTo>
                      <a:pt x="244" y="6929"/>
                      <a:pt x="728" y="7822"/>
                      <a:pt x="1483" y="8465"/>
                    </a:cubicBezTo>
                    <a:lnTo>
                      <a:pt x="1656" y="8612"/>
                    </a:lnTo>
                    <a:cubicBezTo>
                      <a:pt x="2375" y="9224"/>
                      <a:pt x="3267" y="9548"/>
                      <a:pt x="4194" y="9548"/>
                    </a:cubicBezTo>
                    <a:cubicBezTo>
                      <a:pt x="4341" y="9548"/>
                      <a:pt x="4487" y="9539"/>
                      <a:pt x="4634" y="9526"/>
                    </a:cubicBezTo>
                    <a:cubicBezTo>
                      <a:pt x="5722" y="9406"/>
                      <a:pt x="6684" y="8860"/>
                      <a:pt x="7346" y="7990"/>
                    </a:cubicBezTo>
                    <a:lnTo>
                      <a:pt x="12583" y="1093"/>
                    </a:lnTo>
                    <a:lnTo>
                      <a:pt x="15508" y="2891"/>
                    </a:lnTo>
                    <a:lnTo>
                      <a:pt x="15938" y="2194"/>
                    </a:lnTo>
                    <a:lnTo>
                      <a:pt x="12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3953915" y="1124156"/>
                <a:ext cx="1065700" cy="810475"/>
              </a:xfrm>
              <a:custGeom>
                <a:avLst/>
                <a:gdLst/>
                <a:ahLst/>
                <a:cxnLst/>
                <a:rect l="l" t="t" r="r" b="b"/>
                <a:pathLst>
                  <a:path w="6280" h="4776" extrusionOk="0">
                    <a:moveTo>
                      <a:pt x="470" y="0"/>
                    </a:moveTo>
                    <a:lnTo>
                      <a:pt x="0" y="674"/>
                    </a:lnTo>
                    <a:lnTo>
                      <a:pt x="5805" y="4775"/>
                    </a:lnTo>
                    <a:lnTo>
                      <a:pt x="6279" y="4101"/>
                    </a:lnTo>
                    <a:lnTo>
                      <a:pt x="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4205237" y="1741516"/>
                <a:ext cx="585456" cy="470911"/>
              </a:xfrm>
              <a:custGeom>
                <a:avLst/>
                <a:gdLst/>
                <a:ahLst/>
                <a:cxnLst/>
                <a:rect l="l" t="t" r="r" b="b"/>
                <a:pathLst>
                  <a:path w="3450" h="2775" extrusionOk="0">
                    <a:moveTo>
                      <a:pt x="476" y="1"/>
                    </a:moveTo>
                    <a:lnTo>
                      <a:pt x="1" y="676"/>
                    </a:lnTo>
                    <a:lnTo>
                      <a:pt x="2975" y="2775"/>
                    </a:lnTo>
                    <a:lnTo>
                      <a:pt x="3450" y="2100"/>
                    </a:lnTo>
                    <a:lnTo>
                      <a:pt x="4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3192991" y="710434"/>
                <a:ext cx="1597702" cy="1158525"/>
              </a:xfrm>
              <a:custGeom>
                <a:avLst/>
                <a:gdLst/>
                <a:ahLst/>
                <a:cxnLst/>
                <a:rect l="l" t="t" r="r" b="b"/>
                <a:pathLst>
                  <a:path w="9415" h="6827" extrusionOk="0">
                    <a:moveTo>
                      <a:pt x="6113" y="1"/>
                    </a:moveTo>
                    <a:lnTo>
                      <a:pt x="2593" y="4706"/>
                    </a:lnTo>
                    <a:cubicBezTo>
                      <a:pt x="1985" y="5518"/>
                      <a:pt x="1013" y="6001"/>
                      <a:pt x="1" y="6001"/>
                    </a:cubicBezTo>
                    <a:lnTo>
                      <a:pt x="1" y="6827"/>
                    </a:lnTo>
                    <a:cubicBezTo>
                      <a:pt x="1270" y="6827"/>
                      <a:pt x="2487" y="6220"/>
                      <a:pt x="3250" y="5198"/>
                    </a:cubicBezTo>
                    <a:lnTo>
                      <a:pt x="6295" y="1128"/>
                    </a:lnTo>
                    <a:lnTo>
                      <a:pt x="8944" y="2975"/>
                    </a:lnTo>
                    <a:lnTo>
                      <a:pt x="9415" y="2300"/>
                    </a:lnTo>
                    <a:lnTo>
                      <a:pt x="6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3406131" y="1556206"/>
                <a:ext cx="294765" cy="532850"/>
              </a:xfrm>
              <a:custGeom>
                <a:avLst/>
                <a:gdLst/>
                <a:ahLst/>
                <a:cxnLst/>
                <a:rect l="l" t="t" r="r" b="b"/>
                <a:pathLst>
                  <a:path w="1737" h="3140" extrusionOk="0">
                    <a:moveTo>
                      <a:pt x="1102" y="1"/>
                    </a:moveTo>
                    <a:cubicBezTo>
                      <a:pt x="645" y="547"/>
                      <a:pt x="1" y="1914"/>
                      <a:pt x="871" y="3139"/>
                    </a:cubicBezTo>
                    <a:lnTo>
                      <a:pt x="1541" y="2664"/>
                    </a:lnTo>
                    <a:cubicBezTo>
                      <a:pt x="826" y="1652"/>
                      <a:pt x="1696" y="574"/>
                      <a:pt x="1737" y="525"/>
                    </a:cubicBezTo>
                    <a:lnTo>
                      <a:pt x="11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3264604" y="1762049"/>
                <a:ext cx="326328" cy="252510"/>
              </a:xfrm>
              <a:custGeom>
                <a:avLst/>
                <a:gdLst/>
                <a:ahLst/>
                <a:cxnLst/>
                <a:rect l="l" t="t" r="r" b="b"/>
                <a:pathLst>
                  <a:path w="1923" h="1488" extrusionOk="0">
                    <a:moveTo>
                      <a:pt x="156" y="0"/>
                    </a:moveTo>
                    <a:lnTo>
                      <a:pt x="156" y="0"/>
                    </a:lnTo>
                    <a:cubicBezTo>
                      <a:pt x="138" y="93"/>
                      <a:pt x="0" y="928"/>
                      <a:pt x="498" y="1314"/>
                    </a:cubicBezTo>
                    <a:cubicBezTo>
                      <a:pt x="648" y="1429"/>
                      <a:pt x="830" y="1487"/>
                      <a:pt x="1043" y="1487"/>
                    </a:cubicBezTo>
                    <a:cubicBezTo>
                      <a:pt x="1293" y="1487"/>
                      <a:pt x="1590" y="1407"/>
                      <a:pt x="1922" y="1252"/>
                    </a:cubicBezTo>
                    <a:lnTo>
                      <a:pt x="1701" y="777"/>
                    </a:lnTo>
                    <a:cubicBezTo>
                      <a:pt x="1435" y="901"/>
                      <a:pt x="1211" y="964"/>
                      <a:pt x="1044" y="964"/>
                    </a:cubicBezTo>
                    <a:cubicBezTo>
                      <a:pt x="949" y="964"/>
                      <a:pt x="872" y="943"/>
                      <a:pt x="817" y="901"/>
                    </a:cubicBezTo>
                    <a:cubicBezTo>
                      <a:pt x="609" y="736"/>
                      <a:pt x="640" y="253"/>
                      <a:pt x="670" y="93"/>
                    </a:cubicBezTo>
                    <a:lnTo>
                      <a:pt x="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105203" y="2325275"/>
                <a:ext cx="1989364" cy="3559066"/>
              </a:xfrm>
              <a:custGeom>
                <a:avLst/>
                <a:gdLst/>
                <a:ahLst/>
                <a:cxnLst/>
                <a:rect l="l" t="t" r="r" b="b"/>
                <a:pathLst>
                  <a:path w="11723" h="20973" extrusionOk="0">
                    <a:moveTo>
                      <a:pt x="11066" y="0"/>
                    </a:moveTo>
                    <a:lnTo>
                      <a:pt x="2389" y="11430"/>
                    </a:lnTo>
                    <a:cubicBezTo>
                      <a:pt x="1528" y="12561"/>
                      <a:pt x="973" y="13901"/>
                      <a:pt x="773" y="15308"/>
                    </a:cubicBezTo>
                    <a:lnTo>
                      <a:pt x="0" y="20857"/>
                    </a:lnTo>
                    <a:lnTo>
                      <a:pt x="818" y="20972"/>
                    </a:lnTo>
                    <a:lnTo>
                      <a:pt x="1590" y="15425"/>
                    </a:lnTo>
                    <a:cubicBezTo>
                      <a:pt x="1768" y="14155"/>
                      <a:pt x="2268" y="12948"/>
                      <a:pt x="3041" y="11926"/>
                    </a:cubicBezTo>
                    <a:lnTo>
                      <a:pt x="11722" y="498"/>
                    </a:lnTo>
                    <a:lnTo>
                      <a:pt x="110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3791854" y="2301178"/>
                <a:ext cx="863421" cy="1789800"/>
              </a:xfrm>
              <a:custGeom>
                <a:avLst/>
                <a:gdLst/>
                <a:ahLst/>
                <a:cxnLst/>
                <a:rect l="l" t="t" r="r" b="b"/>
                <a:pathLst>
                  <a:path w="5088" h="10547" extrusionOk="0">
                    <a:moveTo>
                      <a:pt x="759" y="1"/>
                    </a:moveTo>
                    <a:lnTo>
                      <a:pt x="1" y="320"/>
                    </a:lnTo>
                    <a:lnTo>
                      <a:pt x="4332" y="10546"/>
                    </a:lnTo>
                    <a:lnTo>
                      <a:pt x="5087" y="10227"/>
                    </a:lnTo>
                    <a:lnTo>
                      <a:pt x="7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2530323" y="2812646"/>
                <a:ext cx="2338771" cy="1141216"/>
              </a:xfrm>
              <a:custGeom>
                <a:avLst/>
                <a:gdLst/>
                <a:ahLst/>
                <a:cxnLst/>
                <a:rect l="l" t="t" r="r" b="b"/>
                <a:pathLst>
                  <a:path w="13782" h="6725" extrusionOk="0">
                    <a:moveTo>
                      <a:pt x="13453" y="0"/>
                    </a:moveTo>
                    <a:lnTo>
                      <a:pt x="843" y="5464"/>
                    </a:lnTo>
                    <a:lnTo>
                      <a:pt x="843" y="5464"/>
                    </a:lnTo>
                    <a:lnTo>
                      <a:pt x="884" y="2934"/>
                    </a:lnTo>
                    <a:lnTo>
                      <a:pt x="62" y="2921"/>
                    </a:lnTo>
                    <a:lnTo>
                      <a:pt x="1" y="6725"/>
                    </a:lnTo>
                    <a:lnTo>
                      <a:pt x="13781" y="755"/>
                    </a:lnTo>
                    <a:lnTo>
                      <a:pt x="13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3334689" y="2420984"/>
                <a:ext cx="1367083" cy="711881"/>
              </a:xfrm>
              <a:custGeom>
                <a:avLst/>
                <a:gdLst/>
                <a:ahLst/>
                <a:cxnLst/>
                <a:rect l="l" t="t" r="r" b="b"/>
                <a:pathLst>
                  <a:path w="8056" h="4195" extrusionOk="0">
                    <a:moveTo>
                      <a:pt x="7724" y="1"/>
                    </a:moveTo>
                    <a:lnTo>
                      <a:pt x="1" y="3445"/>
                    </a:lnTo>
                    <a:lnTo>
                      <a:pt x="333" y="4195"/>
                    </a:lnTo>
                    <a:lnTo>
                      <a:pt x="8056" y="755"/>
                    </a:lnTo>
                    <a:lnTo>
                      <a:pt x="77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4761166" y="-316067"/>
                <a:ext cx="318183" cy="1377774"/>
              </a:xfrm>
              <a:custGeom>
                <a:avLst/>
                <a:gdLst/>
                <a:ahLst/>
                <a:cxnLst/>
                <a:rect l="l" t="t" r="r" b="b"/>
                <a:pathLst>
                  <a:path w="1875" h="8119" extrusionOk="0">
                    <a:moveTo>
                      <a:pt x="1057" y="1"/>
                    </a:moveTo>
                    <a:lnTo>
                      <a:pt x="0" y="8012"/>
                    </a:lnTo>
                    <a:lnTo>
                      <a:pt x="817" y="8118"/>
                    </a:lnTo>
                    <a:lnTo>
                      <a:pt x="1874" y="107"/>
                    </a:lnTo>
                    <a:lnTo>
                      <a:pt x="10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5424683" y="-240721"/>
                <a:ext cx="254716" cy="1617217"/>
              </a:xfrm>
              <a:custGeom>
                <a:avLst/>
                <a:gdLst/>
                <a:ahLst/>
                <a:cxnLst/>
                <a:rect l="l" t="t" r="r" b="b"/>
                <a:pathLst>
                  <a:path w="1501" h="9530" extrusionOk="0">
                    <a:moveTo>
                      <a:pt x="529" y="1"/>
                    </a:moveTo>
                    <a:lnTo>
                      <a:pt x="1" y="9476"/>
                    </a:lnTo>
                    <a:lnTo>
                      <a:pt x="973" y="9529"/>
                    </a:lnTo>
                    <a:lnTo>
                      <a:pt x="1501" y="54"/>
                    </a:lnTo>
                    <a:lnTo>
                      <a:pt x="5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6396371" y="-1208675"/>
                <a:ext cx="576462" cy="2709390"/>
              </a:xfrm>
              <a:custGeom>
                <a:avLst/>
                <a:gdLst/>
                <a:ahLst/>
                <a:cxnLst/>
                <a:rect l="l" t="t" r="r" b="b"/>
                <a:pathLst>
                  <a:path w="3397" h="15966" extrusionOk="0">
                    <a:moveTo>
                      <a:pt x="2432" y="1"/>
                    </a:moveTo>
                    <a:lnTo>
                      <a:pt x="0" y="15815"/>
                    </a:lnTo>
                    <a:lnTo>
                      <a:pt x="959" y="15966"/>
                    </a:lnTo>
                    <a:lnTo>
                      <a:pt x="3396" y="152"/>
                    </a:lnTo>
                    <a:lnTo>
                      <a:pt x="2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7054628" y="-1006735"/>
                <a:ext cx="455977" cy="1628417"/>
              </a:xfrm>
              <a:custGeom>
                <a:avLst/>
                <a:gdLst/>
                <a:ahLst/>
                <a:cxnLst/>
                <a:rect l="l" t="t" r="r" b="b"/>
                <a:pathLst>
                  <a:path w="2687" h="9596" extrusionOk="0">
                    <a:moveTo>
                      <a:pt x="1732" y="0"/>
                    </a:moveTo>
                    <a:lnTo>
                      <a:pt x="1" y="9419"/>
                    </a:lnTo>
                    <a:lnTo>
                      <a:pt x="955" y="9596"/>
                    </a:lnTo>
                    <a:lnTo>
                      <a:pt x="2686" y="178"/>
                    </a:lnTo>
                    <a:lnTo>
                      <a:pt x="17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7682169" y="-1206979"/>
                <a:ext cx="350256" cy="1364877"/>
              </a:xfrm>
              <a:custGeom>
                <a:avLst/>
                <a:gdLst/>
                <a:ahLst/>
                <a:cxnLst/>
                <a:rect l="l" t="t" r="r" b="b"/>
                <a:pathLst>
                  <a:path w="2064" h="8043" extrusionOk="0">
                    <a:moveTo>
                      <a:pt x="1105" y="0"/>
                    </a:moveTo>
                    <a:lnTo>
                      <a:pt x="0" y="7905"/>
                    </a:lnTo>
                    <a:lnTo>
                      <a:pt x="959" y="8042"/>
                    </a:lnTo>
                    <a:lnTo>
                      <a:pt x="2063" y="133"/>
                    </a:lnTo>
                    <a:lnTo>
                      <a:pt x="1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7997467" y="-903559"/>
                <a:ext cx="1758066" cy="948439"/>
              </a:xfrm>
              <a:custGeom>
                <a:avLst/>
                <a:gdLst/>
                <a:ahLst/>
                <a:cxnLst/>
                <a:rect l="l" t="t" r="r" b="b"/>
                <a:pathLst>
                  <a:path w="10360" h="5589" extrusionOk="0">
                    <a:moveTo>
                      <a:pt x="9948" y="1"/>
                    </a:moveTo>
                    <a:lnTo>
                      <a:pt x="1" y="4710"/>
                    </a:lnTo>
                    <a:lnTo>
                      <a:pt x="414" y="5589"/>
                    </a:lnTo>
                    <a:lnTo>
                      <a:pt x="10360" y="879"/>
                    </a:lnTo>
                    <a:lnTo>
                      <a:pt x="9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8453953" y="-301812"/>
                <a:ext cx="833215" cy="1392029"/>
              </a:xfrm>
              <a:custGeom>
                <a:avLst/>
                <a:gdLst/>
                <a:ahLst/>
                <a:cxnLst/>
                <a:rect l="l" t="t" r="r" b="b"/>
                <a:pathLst>
                  <a:path w="4910" h="8203" extrusionOk="0">
                    <a:moveTo>
                      <a:pt x="862" y="1"/>
                    </a:moveTo>
                    <a:lnTo>
                      <a:pt x="0" y="449"/>
                    </a:lnTo>
                    <a:lnTo>
                      <a:pt x="4048" y="8203"/>
                    </a:lnTo>
                    <a:lnTo>
                      <a:pt x="4910" y="7754"/>
                    </a:lnTo>
                    <a:lnTo>
                      <a:pt x="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8907555" y="18407"/>
                <a:ext cx="971688" cy="590717"/>
              </a:xfrm>
              <a:custGeom>
                <a:avLst/>
                <a:gdLst/>
                <a:ahLst/>
                <a:cxnLst/>
                <a:rect l="l" t="t" r="r" b="b"/>
                <a:pathLst>
                  <a:path w="5726" h="3481" extrusionOk="0">
                    <a:moveTo>
                      <a:pt x="5299" y="0"/>
                    </a:moveTo>
                    <a:lnTo>
                      <a:pt x="0" y="2606"/>
                    </a:lnTo>
                    <a:lnTo>
                      <a:pt x="430" y="3480"/>
                    </a:lnTo>
                    <a:lnTo>
                      <a:pt x="5726" y="875"/>
                    </a:lnTo>
                    <a:lnTo>
                      <a:pt x="5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8626536" y="531233"/>
                <a:ext cx="1169046" cy="647905"/>
              </a:xfrm>
              <a:custGeom>
                <a:avLst/>
                <a:gdLst/>
                <a:ahLst/>
                <a:cxnLst/>
                <a:rect l="l" t="t" r="r" b="b"/>
                <a:pathLst>
                  <a:path w="6889" h="3818" extrusionOk="0">
                    <a:moveTo>
                      <a:pt x="6489" y="0"/>
                    </a:moveTo>
                    <a:lnTo>
                      <a:pt x="1" y="2929"/>
                    </a:lnTo>
                    <a:lnTo>
                      <a:pt x="400" y="3818"/>
                    </a:lnTo>
                    <a:lnTo>
                      <a:pt x="6888" y="889"/>
                    </a:lnTo>
                    <a:lnTo>
                      <a:pt x="6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8757542" y="730967"/>
                <a:ext cx="1191616" cy="647057"/>
              </a:xfrm>
              <a:custGeom>
                <a:avLst/>
                <a:gdLst/>
                <a:ahLst/>
                <a:cxnLst/>
                <a:rect l="l" t="t" r="r" b="b"/>
                <a:pathLst>
                  <a:path w="7022" h="3813" extrusionOk="0">
                    <a:moveTo>
                      <a:pt x="6632" y="0"/>
                    </a:moveTo>
                    <a:lnTo>
                      <a:pt x="1" y="2924"/>
                    </a:lnTo>
                    <a:lnTo>
                      <a:pt x="391" y="3813"/>
                    </a:lnTo>
                    <a:lnTo>
                      <a:pt x="7022" y="888"/>
                    </a:lnTo>
                    <a:lnTo>
                      <a:pt x="6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4210498" y="195402"/>
                <a:ext cx="727833" cy="638063"/>
              </a:xfrm>
              <a:custGeom>
                <a:avLst/>
                <a:gdLst/>
                <a:ahLst/>
                <a:cxnLst/>
                <a:rect l="l" t="t" r="r" b="b"/>
                <a:pathLst>
                  <a:path w="4289" h="3760" extrusionOk="0">
                    <a:moveTo>
                      <a:pt x="2696" y="0"/>
                    </a:moveTo>
                    <a:lnTo>
                      <a:pt x="1" y="3440"/>
                    </a:lnTo>
                    <a:lnTo>
                      <a:pt x="414" y="3759"/>
                    </a:lnTo>
                    <a:lnTo>
                      <a:pt x="2948" y="524"/>
                    </a:lnTo>
                    <a:lnTo>
                      <a:pt x="4288" y="524"/>
                    </a:lnTo>
                    <a:lnTo>
                      <a:pt x="42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3932024" y="19086"/>
                <a:ext cx="627541" cy="495008"/>
              </a:xfrm>
              <a:custGeom>
                <a:avLst/>
                <a:gdLst/>
                <a:ahLst/>
                <a:cxnLst/>
                <a:rect l="l" t="t" r="r" b="b"/>
                <a:pathLst>
                  <a:path w="3698" h="2917" extrusionOk="0">
                    <a:moveTo>
                      <a:pt x="470" y="0"/>
                    </a:moveTo>
                    <a:lnTo>
                      <a:pt x="0" y="675"/>
                    </a:lnTo>
                    <a:lnTo>
                      <a:pt x="3227" y="2917"/>
                    </a:lnTo>
                    <a:lnTo>
                      <a:pt x="3698" y="2242"/>
                    </a:lnTo>
                    <a:lnTo>
                      <a:pt x="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3699199" y="-507316"/>
                <a:ext cx="711881" cy="890403"/>
              </a:xfrm>
              <a:custGeom>
                <a:avLst/>
                <a:gdLst/>
                <a:ahLst/>
                <a:cxnLst/>
                <a:rect l="l" t="t" r="r" b="b"/>
                <a:pathLst>
                  <a:path w="4195" h="5247" extrusionOk="0">
                    <a:moveTo>
                      <a:pt x="3534" y="1"/>
                    </a:moveTo>
                    <a:lnTo>
                      <a:pt x="0" y="4758"/>
                    </a:lnTo>
                    <a:lnTo>
                      <a:pt x="662" y="5247"/>
                    </a:lnTo>
                    <a:lnTo>
                      <a:pt x="4195" y="488"/>
                    </a:lnTo>
                    <a:lnTo>
                      <a:pt x="3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6242625" y="2612233"/>
                <a:ext cx="3378338" cy="2325195"/>
              </a:xfrm>
              <a:custGeom>
                <a:avLst/>
                <a:gdLst/>
                <a:ahLst/>
                <a:cxnLst/>
                <a:rect l="l" t="t" r="r" b="b"/>
                <a:pathLst>
                  <a:path w="19908" h="13702" extrusionOk="0">
                    <a:moveTo>
                      <a:pt x="458" y="1"/>
                    </a:moveTo>
                    <a:lnTo>
                      <a:pt x="1" y="685"/>
                    </a:lnTo>
                    <a:lnTo>
                      <a:pt x="19449" y="13702"/>
                    </a:lnTo>
                    <a:lnTo>
                      <a:pt x="19907" y="13019"/>
                    </a:lnTo>
                    <a:lnTo>
                      <a:pt x="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6630554" y="2612233"/>
                <a:ext cx="1032779" cy="1480102"/>
              </a:xfrm>
              <a:custGeom>
                <a:avLst/>
                <a:gdLst/>
                <a:ahLst/>
                <a:cxnLst/>
                <a:rect l="l" t="t" r="r" b="b"/>
                <a:pathLst>
                  <a:path w="6086" h="8722" extrusionOk="0">
                    <a:moveTo>
                      <a:pt x="2805" y="1"/>
                    </a:moveTo>
                    <a:lnTo>
                      <a:pt x="2353" y="685"/>
                    </a:lnTo>
                    <a:lnTo>
                      <a:pt x="4865" y="2349"/>
                    </a:lnTo>
                    <a:lnTo>
                      <a:pt x="1" y="8195"/>
                    </a:lnTo>
                    <a:lnTo>
                      <a:pt x="636" y="8722"/>
                    </a:lnTo>
                    <a:lnTo>
                      <a:pt x="6085" y="2171"/>
                    </a:lnTo>
                    <a:lnTo>
                      <a:pt x="2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4970573" y="121583"/>
                <a:ext cx="3400059" cy="2920155"/>
              </a:xfrm>
              <a:custGeom>
                <a:avLst/>
                <a:gdLst/>
                <a:ahLst/>
                <a:cxnLst/>
                <a:rect l="l" t="t" r="r" b="b"/>
                <a:pathLst>
                  <a:path w="20036" h="17208" extrusionOk="0">
                    <a:moveTo>
                      <a:pt x="107" y="0"/>
                    </a:moveTo>
                    <a:lnTo>
                      <a:pt x="1" y="816"/>
                    </a:lnTo>
                    <a:lnTo>
                      <a:pt x="3511" y="1265"/>
                    </a:lnTo>
                    <a:lnTo>
                      <a:pt x="6307" y="1109"/>
                    </a:lnTo>
                    <a:lnTo>
                      <a:pt x="7777" y="1256"/>
                    </a:lnTo>
                    <a:lnTo>
                      <a:pt x="9672" y="2366"/>
                    </a:lnTo>
                    <a:lnTo>
                      <a:pt x="13515" y="3094"/>
                    </a:lnTo>
                    <a:cubicBezTo>
                      <a:pt x="13946" y="3174"/>
                      <a:pt x="14310" y="3458"/>
                      <a:pt x="14488" y="3858"/>
                    </a:cubicBezTo>
                    <a:lnTo>
                      <a:pt x="18935" y="13764"/>
                    </a:lnTo>
                    <a:lnTo>
                      <a:pt x="16693" y="14674"/>
                    </a:lnTo>
                    <a:lnTo>
                      <a:pt x="14949" y="16667"/>
                    </a:lnTo>
                    <a:lnTo>
                      <a:pt x="15566" y="17208"/>
                    </a:lnTo>
                    <a:lnTo>
                      <a:pt x="17186" y="15366"/>
                    </a:lnTo>
                    <a:lnTo>
                      <a:pt x="20035" y="14203"/>
                    </a:lnTo>
                    <a:lnTo>
                      <a:pt x="15238" y="3520"/>
                    </a:lnTo>
                    <a:cubicBezTo>
                      <a:pt x="14949" y="2876"/>
                      <a:pt x="14363" y="2414"/>
                      <a:pt x="13666" y="2286"/>
                    </a:cubicBezTo>
                    <a:lnTo>
                      <a:pt x="9965" y="1584"/>
                    </a:lnTo>
                    <a:lnTo>
                      <a:pt x="8034" y="453"/>
                    </a:lnTo>
                    <a:lnTo>
                      <a:pt x="6325" y="284"/>
                    </a:lnTo>
                    <a:lnTo>
                      <a:pt x="3543" y="444"/>
                    </a:ln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4868075" y="610312"/>
                <a:ext cx="1097603" cy="313431"/>
              </a:xfrm>
              <a:custGeom>
                <a:avLst/>
                <a:gdLst/>
                <a:ahLst/>
                <a:cxnLst/>
                <a:rect l="l" t="t" r="r" b="b"/>
                <a:pathLst>
                  <a:path w="6468" h="1847" extrusionOk="0">
                    <a:moveTo>
                      <a:pt x="134" y="1"/>
                    </a:moveTo>
                    <a:lnTo>
                      <a:pt x="1" y="812"/>
                    </a:lnTo>
                    <a:lnTo>
                      <a:pt x="6339" y="1847"/>
                    </a:lnTo>
                    <a:lnTo>
                      <a:pt x="6468" y="1039"/>
                    </a:lnTo>
                    <a:lnTo>
                      <a:pt x="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6244152" y="791040"/>
                <a:ext cx="326328" cy="194643"/>
              </a:xfrm>
              <a:custGeom>
                <a:avLst/>
                <a:gdLst/>
                <a:ahLst/>
                <a:cxnLst/>
                <a:rect l="l" t="t" r="r" b="b"/>
                <a:pathLst>
                  <a:path w="1923" h="1147" extrusionOk="0">
                    <a:moveTo>
                      <a:pt x="0" y="1"/>
                    </a:moveTo>
                    <a:lnTo>
                      <a:pt x="0" y="831"/>
                    </a:lnTo>
                    <a:lnTo>
                      <a:pt x="1923" y="1146"/>
                    </a:lnTo>
                    <a:lnTo>
                      <a:pt x="1923" y="31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6802966" y="1761200"/>
                <a:ext cx="460389" cy="314959"/>
              </a:xfrm>
              <a:custGeom>
                <a:avLst/>
                <a:gdLst/>
                <a:ahLst/>
                <a:cxnLst/>
                <a:rect l="l" t="t" r="r" b="b"/>
                <a:pathLst>
                  <a:path w="2713" h="1856" extrusionOk="0">
                    <a:moveTo>
                      <a:pt x="2362" y="1"/>
                    </a:moveTo>
                    <a:lnTo>
                      <a:pt x="1" y="1114"/>
                    </a:lnTo>
                    <a:lnTo>
                      <a:pt x="347" y="1855"/>
                    </a:lnTo>
                    <a:lnTo>
                      <a:pt x="2713" y="747"/>
                    </a:lnTo>
                    <a:lnTo>
                      <a:pt x="23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7004906" y="1684497"/>
                <a:ext cx="1740757" cy="860875"/>
              </a:xfrm>
              <a:custGeom>
                <a:avLst/>
                <a:gdLst/>
                <a:ahLst/>
                <a:cxnLst/>
                <a:rect l="l" t="t" r="r" b="b"/>
                <a:pathLst>
                  <a:path w="10258" h="5073" extrusionOk="0">
                    <a:moveTo>
                      <a:pt x="9930" y="0"/>
                    </a:moveTo>
                    <a:lnTo>
                      <a:pt x="1" y="4319"/>
                    </a:lnTo>
                    <a:lnTo>
                      <a:pt x="329" y="5073"/>
                    </a:lnTo>
                    <a:lnTo>
                      <a:pt x="10258" y="750"/>
                    </a:lnTo>
                    <a:lnTo>
                      <a:pt x="9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7624133" y="791040"/>
                <a:ext cx="616172" cy="376728"/>
              </a:xfrm>
              <a:custGeom>
                <a:avLst/>
                <a:gdLst/>
                <a:ahLst/>
                <a:cxnLst/>
                <a:rect l="l" t="t" r="r" b="b"/>
                <a:pathLst>
                  <a:path w="3631" h="2220" extrusionOk="0">
                    <a:moveTo>
                      <a:pt x="3298" y="1"/>
                    </a:moveTo>
                    <a:lnTo>
                      <a:pt x="0" y="1470"/>
                    </a:lnTo>
                    <a:lnTo>
                      <a:pt x="332" y="2220"/>
                    </a:lnTo>
                    <a:lnTo>
                      <a:pt x="3630" y="755"/>
                    </a:lnTo>
                    <a:lnTo>
                      <a:pt x="3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7431186" y="356614"/>
                <a:ext cx="595299" cy="385722"/>
              </a:xfrm>
              <a:custGeom>
                <a:avLst/>
                <a:gdLst/>
                <a:ahLst/>
                <a:cxnLst/>
                <a:rect l="l" t="t" r="r" b="b"/>
                <a:pathLst>
                  <a:path w="3508" h="2273" extrusionOk="0">
                    <a:moveTo>
                      <a:pt x="3147" y="0"/>
                    </a:moveTo>
                    <a:lnTo>
                      <a:pt x="0" y="1531"/>
                    </a:lnTo>
                    <a:lnTo>
                      <a:pt x="361" y="2272"/>
                    </a:lnTo>
                    <a:lnTo>
                      <a:pt x="3507" y="736"/>
                    </a:lnTo>
                    <a:lnTo>
                      <a:pt x="31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3611126" y="-920869"/>
                <a:ext cx="5804842" cy="4021322"/>
              </a:xfrm>
              <a:custGeom>
                <a:avLst/>
                <a:gdLst/>
                <a:ahLst/>
                <a:cxnLst/>
                <a:rect l="l" t="t" r="r" b="b"/>
                <a:pathLst>
                  <a:path w="34207" h="23697" extrusionOk="0">
                    <a:moveTo>
                      <a:pt x="422" y="0"/>
                    </a:moveTo>
                    <a:lnTo>
                      <a:pt x="0" y="701"/>
                    </a:lnTo>
                    <a:lnTo>
                      <a:pt x="2752" y="2358"/>
                    </a:lnTo>
                    <a:cubicBezTo>
                      <a:pt x="3995" y="3108"/>
                      <a:pt x="5353" y="3591"/>
                      <a:pt x="6791" y="3796"/>
                    </a:cubicBezTo>
                    <a:lnTo>
                      <a:pt x="14607" y="4918"/>
                    </a:lnTo>
                    <a:lnTo>
                      <a:pt x="22552" y="6027"/>
                    </a:lnTo>
                    <a:cubicBezTo>
                      <a:pt x="23994" y="6232"/>
                      <a:pt x="25246" y="7129"/>
                      <a:pt x="25894" y="8438"/>
                    </a:cubicBezTo>
                    <a:lnTo>
                      <a:pt x="33470" y="23697"/>
                    </a:lnTo>
                    <a:lnTo>
                      <a:pt x="34206" y="23328"/>
                    </a:lnTo>
                    <a:lnTo>
                      <a:pt x="26631" y="8069"/>
                    </a:lnTo>
                    <a:cubicBezTo>
                      <a:pt x="25858" y="6520"/>
                      <a:pt x="24376" y="5455"/>
                      <a:pt x="22663" y="5216"/>
                    </a:cubicBezTo>
                    <a:lnTo>
                      <a:pt x="14723" y="4101"/>
                    </a:lnTo>
                    <a:lnTo>
                      <a:pt x="6906" y="2983"/>
                    </a:lnTo>
                    <a:cubicBezTo>
                      <a:pt x="5579" y="2792"/>
                      <a:pt x="4327" y="2344"/>
                      <a:pt x="3178" y="1656"/>
                    </a:cubicBezTo>
                    <a:lnTo>
                      <a:pt x="4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3794739" y="-1130954"/>
                <a:ext cx="5805691" cy="4021322"/>
              </a:xfrm>
              <a:custGeom>
                <a:avLst/>
                <a:gdLst/>
                <a:ahLst/>
                <a:cxnLst/>
                <a:rect l="l" t="t" r="r" b="b"/>
                <a:pathLst>
                  <a:path w="34212" h="23697" extrusionOk="0">
                    <a:moveTo>
                      <a:pt x="427" y="1"/>
                    </a:moveTo>
                    <a:lnTo>
                      <a:pt x="1" y="706"/>
                    </a:lnTo>
                    <a:lnTo>
                      <a:pt x="2757" y="2361"/>
                    </a:lnTo>
                    <a:cubicBezTo>
                      <a:pt x="4001" y="3107"/>
                      <a:pt x="5359" y="3590"/>
                      <a:pt x="6797" y="3795"/>
                    </a:cubicBezTo>
                    <a:lnTo>
                      <a:pt x="14608" y="4918"/>
                    </a:lnTo>
                    <a:lnTo>
                      <a:pt x="22552" y="6028"/>
                    </a:lnTo>
                    <a:cubicBezTo>
                      <a:pt x="24000" y="6232"/>
                      <a:pt x="25246" y="7132"/>
                      <a:pt x="25895" y="8437"/>
                    </a:cubicBezTo>
                    <a:lnTo>
                      <a:pt x="33475" y="23696"/>
                    </a:lnTo>
                    <a:lnTo>
                      <a:pt x="34212" y="23329"/>
                    </a:lnTo>
                    <a:lnTo>
                      <a:pt x="26631" y="8070"/>
                    </a:lnTo>
                    <a:cubicBezTo>
                      <a:pt x="25864" y="6520"/>
                      <a:pt x="24381" y="5454"/>
                      <a:pt x="22668" y="5215"/>
                    </a:cubicBezTo>
                    <a:lnTo>
                      <a:pt x="14723" y="4106"/>
                    </a:lnTo>
                    <a:lnTo>
                      <a:pt x="6912" y="2983"/>
                    </a:lnTo>
                    <a:cubicBezTo>
                      <a:pt x="5585" y="2791"/>
                      <a:pt x="4329" y="2344"/>
                      <a:pt x="3179" y="1656"/>
                    </a:cubicBezTo>
                    <a:lnTo>
                      <a:pt x="4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8068401" y="2854052"/>
                <a:ext cx="1255083" cy="1497580"/>
              </a:xfrm>
              <a:custGeom>
                <a:avLst/>
                <a:gdLst/>
                <a:ahLst/>
                <a:cxnLst/>
                <a:rect l="l" t="t" r="r" b="b"/>
                <a:pathLst>
                  <a:path w="7396" h="8825" extrusionOk="0">
                    <a:moveTo>
                      <a:pt x="6752" y="0"/>
                    </a:moveTo>
                    <a:lnTo>
                      <a:pt x="1279" y="6770"/>
                    </a:lnTo>
                    <a:lnTo>
                      <a:pt x="0" y="8296"/>
                    </a:lnTo>
                    <a:lnTo>
                      <a:pt x="631" y="8824"/>
                    </a:lnTo>
                    <a:lnTo>
                      <a:pt x="1913" y="7293"/>
                    </a:lnTo>
                    <a:lnTo>
                      <a:pt x="7395" y="520"/>
                    </a:lnTo>
                    <a:lnTo>
                      <a:pt x="6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2386419" y="-820747"/>
                <a:ext cx="457335" cy="1303277"/>
              </a:xfrm>
              <a:custGeom>
                <a:avLst/>
                <a:gdLst/>
                <a:ahLst/>
                <a:cxnLst/>
                <a:rect l="l" t="t" r="r" b="b"/>
                <a:pathLst>
                  <a:path w="2695" h="7680" extrusionOk="0">
                    <a:moveTo>
                      <a:pt x="2490" y="0"/>
                    </a:moveTo>
                    <a:lnTo>
                      <a:pt x="1971" y="37"/>
                    </a:lnTo>
                    <a:lnTo>
                      <a:pt x="2158" y="2766"/>
                    </a:lnTo>
                    <a:lnTo>
                      <a:pt x="1" y="6046"/>
                    </a:lnTo>
                    <a:lnTo>
                      <a:pt x="1500" y="6929"/>
                    </a:lnTo>
                    <a:lnTo>
                      <a:pt x="1185" y="7377"/>
                    </a:lnTo>
                    <a:lnTo>
                      <a:pt x="1611" y="7680"/>
                    </a:lnTo>
                    <a:lnTo>
                      <a:pt x="2255" y="6769"/>
                    </a:lnTo>
                    <a:lnTo>
                      <a:pt x="742" y="5873"/>
                    </a:lnTo>
                    <a:lnTo>
                      <a:pt x="2695" y="2907"/>
                    </a:lnTo>
                    <a:lnTo>
                      <a:pt x="2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392813" y="-991802"/>
                <a:ext cx="2078116" cy="2316371"/>
              </a:xfrm>
              <a:custGeom>
                <a:avLst/>
                <a:gdLst/>
                <a:ahLst/>
                <a:cxnLst/>
                <a:rect l="l" t="t" r="r" b="b"/>
                <a:pathLst>
                  <a:path w="12246" h="13650" extrusionOk="0">
                    <a:moveTo>
                      <a:pt x="6338" y="1"/>
                    </a:moveTo>
                    <a:lnTo>
                      <a:pt x="1238" y="6539"/>
                    </a:lnTo>
                    <a:cubicBezTo>
                      <a:pt x="288" y="7756"/>
                      <a:pt x="1" y="9362"/>
                      <a:pt x="475" y="10831"/>
                    </a:cubicBezTo>
                    <a:lnTo>
                      <a:pt x="839" y="11958"/>
                    </a:lnTo>
                    <a:cubicBezTo>
                      <a:pt x="1052" y="12619"/>
                      <a:pt x="1669" y="13068"/>
                      <a:pt x="2365" y="13068"/>
                    </a:cubicBezTo>
                    <a:lnTo>
                      <a:pt x="4070" y="13068"/>
                    </a:lnTo>
                    <a:cubicBezTo>
                      <a:pt x="4514" y="13068"/>
                      <a:pt x="4954" y="13139"/>
                      <a:pt x="5374" y="13285"/>
                    </a:cubicBezTo>
                    <a:lnTo>
                      <a:pt x="6200" y="13569"/>
                    </a:lnTo>
                    <a:cubicBezTo>
                      <a:pt x="6360" y="13623"/>
                      <a:pt x="6525" y="13649"/>
                      <a:pt x="6689" y="13649"/>
                    </a:cubicBezTo>
                    <a:cubicBezTo>
                      <a:pt x="6946" y="13649"/>
                      <a:pt x="7199" y="13588"/>
                      <a:pt x="7425" y="13459"/>
                    </a:cubicBezTo>
                    <a:cubicBezTo>
                      <a:pt x="7798" y="13250"/>
                      <a:pt x="8069" y="12890"/>
                      <a:pt x="8158" y="12473"/>
                    </a:cubicBezTo>
                    <a:lnTo>
                      <a:pt x="8233" y="12149"/>
                    </a:lnTo>
                    <a:cubicBezTo>
                      <a:pt x="8437" y="11212"/>
                      <a:pt x="8877" y="10325"/>
                      <a:pt x="9494" y="9593"/>
                    </a:cubicBezTo>
                    <a:lnTo>
                      <a:pt x="10909" y="7910"/>
                    </a:lnTo>
                    <a:lnTo>
                      <a:pt x="10776" y="7542"/>
                    </a:lnTo>
                    <a:cubicBezTo>
                      <a:pt x="10688" y="7293"/>
                      <a:pt x="10803" y="7018"/>
                      <a:pt x="11042" y="6908"/>
                    </a:cubicBezTo>
                    <a:cubicBezTo>
                      <a:pt x="11110" y="6875"/>
                      <a:pt x="11182" y="6859"/>
                      <a:pt x="11255" y="6859"/>
                    </a:cubicBezTo>
                    <a:cubicBezTo>
                      <a:pt x="11341" y="6859"/>
                      <a:pt x="11427" y="6881"/>
                      <a:pt x="11505" y="6925"/>
                    </a:cubicBezTo>
                    <a:lnTo>
                      <a:pt x="11993" y="7196"/>
                    </a:lnTo>
                    <a:lnTo>
                      <a:pt x="12245" y="6738"/>
                    </a:lnTo>
                    <a:lnTo>
                      <a:pt x="11757" y="6468"/>
                    </a:lnTo>
                    <a:cubicBezTo>
                      <a:pt x="11602" y="6380"/>
                      <a:pt x="11430" y="6336"/>
                      <a:pt x="11257" y="6336"/>
                    </a:cubicBezTo>
                    <a:cubicBezTo>
                      <a:pt x="11108" y="6336"/>
                      <a:pt x="10959" y="6369"/>
                      <a:pt x="10821" y="6433"/>
                    </a:cubicBezTo>
                    <a:cubicBezTo>
                      <a:pt x="10333" y="6658"/>
                      <a:pt x="10102" y="7213"/>
                      <a:pt x="10284" y="7719"/>
                    </a:cubicBezTo>
                    <a:lnTo>
                      <a:pt x="10315" y="7803"/>
                    </a:lnTo>
                    <a:lnTo>
                      <a:pt x="9094" y="9255"/>
                    </a:lnTo>
                    <a:cubicBezTo>
                      <a:pt x="8420" y="10054"/>
                      <a:pt x="7945" y="11017"/>
                      <a:pt x="7718" y="12033"/>
                    </a:cubicBezTo>
                    <a:lnTo>
                      <a:pt x="7648" y="12357"/>
                    </a:lnTo>
                    <a:cubicBezTo>
                      <a:pt x="7590" y="12633"/>
                      <a:pt x="7412" y="12869"/>
                      <a:pt x="7168" y="13002"/>
                    </a:cubicBezTo>
                    <a:cubicBezTo>
                      <a:pt x="7019" y="13086"/>
                      <a:pt x="6853" y="13128"/>
                      <a:pt x="6686" y="13128"/>
                    </a:cubicBezTo>
                    <a:cubicBezTo>
                      <a:pt x="6580" y="13128"/>
                      <a:pt x="6473" y="13111"/>
                      <a:pt x="6369" y="13076"/>
                    </a:cubicBezTo>
                    <a:lnTo>
                      <a:pt x="5544" y="12793"/>
                    </a:lnTo>
                    <a:cubicBezTo>
                      <a:pt x="5069" y="12629"/>
                      <a:pt x="4571" y="12544"/>
                      <a:pt x="4070" y="12544"/>
                    </a:cubicBezTo>
                    <a:lnTo>
                      <a:pt x="2365" y="12544"/>
                    </a:lnTo>
                    <a:cubicBezTo>
                      <a:pt x="1896" y="12544"/>
                      <a:pt x="1482" y="12242"/>
                      <a:pt x="1336" y="11794"/>
                    </a:cubicBezTo>
                    <a:lnTo>
                      <a:pt x="976" y="10671"/>
                    </a:lnTo>
                    <a:cubicBezTo>
                      <a:pt x="554" y="9366"/>
                      <a:pt x="808" y="7942"/>
                      <a:pt x="1652" y="6863"/>
                    </a:cubicBezTo>
                    <a:lnTo>
                      <a:pt x="6751" y="320"/>
                    </a:lnTo>
                    <a:lnTo>
                      <a:pt x="63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476983" y="-221206"/>
                <a:ext cx="1200101" cy="970330"/>
              </a:xfrm>
              <a:custGeom>
                <a:avLst/>
                <a:gdLst/>
                <a:ahLst/>
                <a:cxnLst/>
                <a:rect l="l" t="t" r="r" b="b"/>
                <a:pathLst>
                  <a:path w="7072" h="5718" extrusionOk="0">
                    <a:moveTo>
                      <a:pt x="4857" y="1"/>
                    </a:moveTo>
                    <a:lnTo>
                      <a:pt x="2096" y="3715"/>
                    </a:lnTo>
                    <a:cubicBezTo>
                      <a:pt x="1599" y="4390"/>
                      <a:pt x="836" y="4821"/>
                      <a:pt x="1" y="4896"/>
                    </a:cubicBezTo>
                    <a:lnTo>
                      <a:pt x="77" y="5718"/>
                    </a:lnTo>
                    <a:cubicBezTo>
                      <a:pt x="1142" y="5615"/>
                      <a:pt x="2119" y="5065"/>
                      <a:pt x="2758" y="4208"/>
                    </a:cubicBezTo>
                    <a:lnTo>
                      <a:pt x="5061" y="1105"/>
                    </a:lnTo>
                    <a:lnTo>
                      <a:pt x="6632" y="2100"/>
                    </a:lnTo>
                    <a:lnTo>
                      <a:pt x="7072" y="1408"/>
                    </a:lnTo>
                    <a:lnTo>
                      <a:pt x="48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648960" y="-862153"/>
                <a:ext cx="1255083" cy="1486211"/>
              </a:xfrm>
              <a:custGeom>
                <a:avLst/>
                <a:gdLst/>
                <a:ahLst/>
                <a:cxnLst/>
                <a:rect l="l" t="t" r="r" b="b"/>
                <a:pathLst>
                  <a:path w="7396" h="8758" extrusionOk="0">
                    <a:moveTo>
                      <a:pt x="6761" y="1"/>
                    </a:moveTo>
                    <a:lnTo>
                      <a:pt x="1" y="8234"/>
                    </a:lnTo>
                    <a:lnTo>
                      <a:pt x="636" y="8758"/>
                    </a:lnTo>
                    <a:lnTo>
                      <a:pt x="7395" y="525"/>
                    </a:lnTo>
                    <a:lnTo>
                      <a:pt x="6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483166" y="335402"/>
                <a:ext cx="1011736" cy="578668"/>
              </a:xfrm>
              <a:custGeom>
                <a:avLst/>
                <a:gdLst/>
                <a:ahLst/>
                <a:cxnLst/>
                <a:rect l="l" t="t" r="r" b="b"/>
                <a:pathLst>
                  <a:path w="5962" h="3410" extrusionOk="0">
                    <a:moveTo>
                      <a:pt x="515" y="1"/>
                    </a:moveTo>
                    <a:lnTo>
                      <a:pt x="1" y="644"/>
                    </a:lnTo>
                    <a:lnTo>
                      <a:pt x="2166" y="2375"/>
                    </a:lnTo>
                    <a:cubicBezTo>
                      <a:pt x="3010" y="3050"/>
                      <a:pt x="4057" y="3409"/>
                      <a:pt x="5122" y="3409"/>
                    </a:cubicBezTo>
                    <a:cubicBezTo>
                      <a:pt x="5402" y="3409"/>
                      <a:pt x="5681" y="3387"/>
                      <a:pt x="5961" y="3334"/>
                    </a:cubicBezTo>
                    <a:lnTo>
                      <a:pt x="5814" y="2526"/>
                    </a:lnTo>
                    <a:cubicBezTo>
                      <a:pt x="5584" y="2568"/>
                      <a:pt x="5352" y="2588"/>
                      <a:pt x="5121" y="2588"/>
                    </a:cubicBezTo>
                    <a:cubicBezTo>
                      <a:pt x="4240" y="2588"/>
                      <a:pt x="3376" y="2291"/>
                      <a:pt x="2676" y="1732"/>
                    </a:cubicBezTo>
                    <a:lnTo>
                      <a:pt x="5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629399" y="1168447"/>
                <a:ext cx="1897557" cy="2285316"/>
              </a:xfrm>
              <a:custGeom>
                <a:avLst/>
                <a:gdLst/>
                <a:ahLst/>
                <a:cxnLst/>
                <a:rect l="l" t="t" r="r" b="b"/>
                <a:pathLst>
                  <a:path w="11182" h="13467" extrusionOk="0">
                    <a:moveTo>
                      <a:pt x="463" y="0"/>
                    </a:moveTo>
                    <a:lnTo>
                      <a:pt x="1" y="684"/>
                    </a:lnTo>
                    <a:lnTo>
                      <a:pt x="3334" y="2921"/>
                    </a:lnTo>
                    <a:lnTo>
                      <a:pt x="3534" y="7861"/>
                    </a:lnTo>
                    <a:lnTo>
                      <a:pt x="2131" y="9525"/>
                    </a:lnTo>
                    <a:lnTo>
                      <a:pt x="1940" y="10418"/>
                    </a:lnTo>
                    <a:lnTo>
                      <a:pt x="5394" y="12854"/>
                    </a:lnTo>
                    <a:cubicBezTo>
                      <a:pt x="5984" y="13271"/>
                      <a:pt x="6662" y="13466"/>
                      <a:pt x="7342" y="13466"/>
                    </a:cubicBezTo>
                    <a:cubicBezTo>
                      <a:pt x="8393" y="13466"/>
                      <a:pt x="9432" y="12983"/>
                      <a:pt x="10093" y="12073"/>
                    </a:cubicBezTo>
                    <a:cubicBezTo>
                      <a:pt x="11181" y="10572"/>
                      <a:pt x="10880" y="8513"/>
                      <a:pt x="9411" y="7390"/>
                    </a:cubicBezTo>
                    <a:lnTo>
                      <a:pt x="8895" y="6995"/>
                    </a:lnTo>
                    <a:lnTo>
                      <a:pt x="8393" y="7648"/>
                    </a:lnTo>
                    <a:lnTo>
                      <a:pt x="8909" y="8042"/>
                    </a:lnTo>
                    <a:cubicBezTo>
                      <a:pt x="10023" y="8895"/>
                      <a:pt x="10253" y="10453"/>
                      <a:pt x="9428" y="11590"/>
                    </a:cubicBezTo>
                    <a:cubicBezTo>
                      <a:pt x="8927" y="12280"/>
                      <a:pt x="8139" y="12648"/>
                      <a:pt x="7341" y="12648"/>
                    </a:cubicBezTo>
                    <a:cubicBezTo>
                      <a:pt x="6830" y="12648"/>
                      <a:pt x="6315" y="12497"/>
                      <a:pt x="5869" y="12184"/>
                    </a:cubicBezTo>
                    <a:lnTo>
                      <a:pt x="2854" y="10058"/>
                    </a:lnTo>
                    <a:lnTo>
                      <a:pt x="2890" y="9898"/>
                    </a:lnTo>
                    <a:lnTo>
                      <a:pt x="4368" y="8149"/>
                    </a:lnTo>
                    <a:lnTo>
                      <a:pt x="4138" y="2468"/>
                    </a:lnTo>
                    <a:lnTo>
                      <a:pt x="4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143358" y="1682121"/>
                <a:ext cx="1892976" cy="1294113"/>
              </a:xfrm>
              <a:custGeom>
                <a:avLst/>
                <a:gdLst/>
                <a:ahLst/>
                <a:cxnLst/>
                <a:rect l="l" t="t" r="r" b="b"/>
                <a:pathLst>
                  <a:path w="11155" h="7626" extrusionOk="0">
                    <a:moveTo>
                      <a:pt x="383" y="0"/>
                    </a:moveTo>
                    <a:lnTo>
                      <a:pt x="1" y="728"/>
                    </a:lnTo>
                    <a:lnTo>
                      <a:pt x="1018" y="1266"/>
                    </a:lnTo>
                    <a:cubicBezTo>
                      <a:pt x="1661" y="1602"/>
                      <a:pt x="2061" y="2268"/>
                      <a:pt x="2061" y="2997"/>
                    </a:cubicBezTo>
                    <a:lnTo>
                      <a:pt x="2061" y="4954"/>
                    </a:lnTo>
                    <a:lnTo>
                      <a:pt x="3605" y="5269"/>
                    </a:lnTo>
                    <a:lnTo>
                      <a:pt x="7893" y="7625"/>
                    </a:lnTo>
                    <a:lnTo>
                      <a:pt x="11154" y="7625"/>
                    </a:lnTo>
                    <a:lnTo>
                      <a:pt x="11154" y="6800"/>
                    </a:lnTo>
                    <a:lnTo>
                      <a:pt x="8106" y="6800"/>
                    </a:lnTo>
                    <a:lnTo>
                      <a:pt x="3889" y="4492"/>
                    </a:lnTo>
                    <a:lnTo>
                      <a:pt x="2886" y="4284"/>
                    </a:lnTo>
                    <a:lnTo>
                      <a:pt x="2886" y="2997"/>
                    </a:lnTo>
                    <a:cubicBezTo>
                      <a:pt x="2886" y="1962"/>
                      <a:pt x="2317" y="1017"/>
                      <a:pt x="1399" y="537"/>
                    </a:cubicBezTo>
                    <a:lnTo>
                      <a:pt x="3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487747" y="1088010"/>
                <a:ext cx="1194670" cy="1089119"/>
              </a:xfrm>
              <a:custGeom>
                <a:avLst/>
                <a:gdLst/>
                <a:ahLst/>
                <a:cxnLst/>
                <a:rect l="l" t="t" r="r" b="b"/>
                <a:pathLst>
                  <a:path w="7040" h="6418" extrusionOk="0">
                    <a:moveTo>
                      <a:pt x="6405" y="0"/>
                    </a:moveTo>
                    <a:cubicBezTo>
                      <a:pt x="6294" y="133"/>
                      <a:pt x="3760" y="3262"/>
                      <a:pt x="3147" y="4767"/>
                    </a:cubicBezTo>
                    <a:cubicBezTo>
                      <a:pt x="2905" y="5348"/>
                      <a:pt x="2304" y="5594"/>
                      <a:pt x="1760" y="5594"/>
                    </a:cubicBezTo>
                    <a:cubicBezTo>
                      <a:pt x="1705" y="5594"/>
                      <a:pt x="1652" y="5592"/>
                      <a:pt x="1599" y="5587"/>
                    </a:cubicBezTo>
                    <a:cubicBezTo>
                      <a:pt x="1181" y="5548"/>
                      <a:pt x="853" y="5361"/>
                      <a:pt x="804" y="5126"/>
                    </a:cubicBezTo>
                    <a:lnTo>
                      <a:pt x="1" y="5294"/>
                    </a:lnTo>
                    <a:cubicBezTo>
                      <a:pt x="124" y="5898"/>
                      <a:pt x="724" y="6333"/>
                      <a:pt x="1527" y="6404"/>
                    </a:cubicBezTo>
                    <a:cubicBezTo>
                      <a:pt x="1603" y="6413"/>
                      <a:pt x="1679" y="6418"/>
                      <a:pt x="1758" y="6418"/>
                    </a:cubicBezTo>
                    <a:cubicBezTo>
                      <a:pt x="2588" y="6418"/>
                      <a:pt x="3520" y="6018"/>
                      <a:pt x="3906" y="5077"/>
                    </a:cubicBezTo>
                    <a:cubicBezTo>
                      <a:pt x="4479" y="3688"/>
                      <a:pt x="7017" y="550"/>
                      <a:pt x="7040" y="519"/>
                    </a:cubicBezTo>
                    <a:lnTo>
                      <a:pt x="64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600692" y="3407266"/>
                <a:ext cx="1593799" cy="932148"/>
              </a:xfrm>
              <a:custGeom>
                <a:avLst/>
                <a:gdLst/>
                <a:ahLst/>
                <a:cxnLst/>
                <a:rect l="l" t="t" r="r" b="b"/>
                <a:pathLst>
                  <a:path w="9392" h="5493" extrusionOk="0">
                    <a:moveTo>
                      <a:pt x="7974" y="0"/>
                    </a:moveTo>
                    <a:cubicBezTo>
                      <a:pt x="7563" y="0"/>
                      <a:pt x="7095" y="67"/>
                      <a:pt x="6613" y="269"/>
                    </a:cubicBezTo>
                    <a:cubicBezTo>
                      <a:pt x="6187" y="447"/>
                      <a:pt x="5446" y="486"/>
                      <a:pt x="4727" y="522"/>
                    </a:cubicBezTo>
                    <a:cubicBezTo>
                      <a:pt x="3351" y="597"/>
                      <a:pt x="1931" y="677"/>
                      <a:pt x="1390" y="1623"/>
                    </a:cubicBezTo>
                    <a:lnTo>
                      <a:pt x="1310" y="1769"/>
                    </a:lnTo>
                    <a:cubicBezTo>
                      <a:pt x="634" y="2945"/>
                      <a:pt x="0" y="4059"/>
                      <a:pt x="976" y="5493"/>
                    </a:cubicBezTo>
                    <a:lnTo>
                      <a:pt x="1656" y="5032"/>
                    </a:lnTo>
                    <a:cubicBezTo>
                      <a:pt x="999" y="4063"/>
                      <a:pt x="1314" y="3424"/>
                      <a:pt x="2024" y="2178"/>
                    </a:cubicBezTo>
                    <a:lnTo>
                      <a:pt x="2109" y="2031"/>
                    </a:lnTo>
                    <a:cubicBezTo>
                      <a:pt x="2424" y="1472"/>
                      <a:pt x="3670" y="1406"/>
                      <a:pt x="4772" y="1343"/>
                    </a:cubicBezTo>
                    <a:cubicBezTo>
                      <a:pt x="5597" y="1299"/>
                      <a:pt x="6374" y="1259"/>
                      <a:pt x="6929" y="1028"/>
                    </a:cubicBezTo>
                    <a:cubicBezTo>
                      <a:pt x="7293" y="874"/>
                      <a:pt x="7653" y="822"/>
                      <a:pt x="7969" y="822"/>
                    </a:cubicBezTo>
                    <a:cubicBezTo>
                      <a:pt x="8592" y="822"/>
                      <a:pt x="9048" y="1020"/>
                      <a:pt x="9055" y="1023"/>
                    </a:cubicBezTo>
                    <a:lnTo>
                      <a:pt x="9391" y="273"/>
                    </a:lnTo>
                    <a:cubicBezTo>
                      <a:pt x="9356" y="256"/>
                      <a:pt x="8775" y="0"/>
                      <a:pt x="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832669" y="3696091"/>
                <a:ext cx="462426" cy="556099"/>
              </a:xfrm>
              <a:custGeom>
                <a:avLst/>
                <a:gdLst/>
                <a:ahLst/>
                <a:cxnLst/>
                <a:rect l="l" t="t" r="r" b="b"/>
                <a:pathLst>
                  <a:path w="2725" h="3277" extrusionOk="0">
                    <a:moveTo>
                      <a:pt x="564" y="1"/>
                    </a:moveTo>
                    <a:lnTo>
                      <a:pt x="0" y="600"/>
                    </a:lnTo>
                    <a:lnTo>
                      <a:pt x="1150" y="1679"/>
                    </a:lnTo>
                    <a:cubicBezTo>
                      <a:pt x="1473" y="1984"/>
                      <a:pt x="1704" y="2375"/>
                      <a:pt x="1811" y="2810"/>
                    </a:cubicBezTo>
                    <a:lnTo>
                      <a:pt x="1930" y="3276"/>
                    </a:lnTo>
                    <a:lnTo>
                      <a:pt x="2725" y="3076"/>
                    </a:lnTo>
                    <a:lnTo>
                      <a:pt x="2610" y="2611"/>
                    </a:lnTo>
                    <a:cubicBezTo>
                      <a:pt x="2463" y="2021"/>
                      <a:pt x="2153" y="1492"/>
                      <a:pt x="1709" y="1079"/>
                    </a:cubicBezTo>
                    <a:lnTo>
                      <a:pt x="5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625468" y="2730513"/>
                <a:ext cx="692366" cy="986791"/>
              </a:xfrm>
              <a:custGeom>
                <a:avLst/>
                <a:gdLst/>
                <a:ahLst/>
                <a:cxnLst/>
                <a:rect l="l" t="t" r="r" b="b"/>
                <a:pathLst>
                  <a:path w="4080" h="5815" extrusionOk="0">
                    <a:moveTo>
                      <a:pt x="3467" y="1"/>
                    </a:moveTo>
                    <a:lnTo>
                      <a:pt x="2268" y="1346"/>
                    </a:lnTo>
                    <a:lnTo>
                      <a:pt x="0" y="2828"/>
                    </a:lnTo>
                    <a:lnTo>
                      <a:pt x="1346" y="5814"/>
                    </a:lnTo>
                    <a:lnTo>
                      <a:pt x="2096" y="5478"/>
                    </a:lnTo>
                    <a:lnTo>
                      <a:pt x="1039" y="3134"/>
                    </a:lnTo>
                    <a:lnTo>
                      <a:pt x="2810" y="1971"/>
                    </a:lnTo>
                    <a:lnTo>
                      <a:pt x="4079" y="547"/>
                    </a:lnTo>
                    <a:lnTo>
                      <a:pt x="34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224886" y="3001519"/>
                <a:ext cx="975591" cy="566620"/>
              </a:xfrm>
              <a:custGeom>
                <a:avLst/>
                <a:gdLst/>
                <a:ahLst/>
                <a:cxnLst/>
                <a:rect l="l" t="t" r="r" b="b"/>
                <a:pathLst>
                  <a:path w="5749" h="3339" extrusionOk="0">
                    <a:moveTo>
                      <a:pt x="3711" y="1"/>
                    </a:moveTo>
                    <a:cubicBezTo>
                      <a:pt x="3349" y="1"/>
                      <a:pt x="2993" y="160"/>
                      <a:pt x="2752" y="458"/>
                    </a:cubicBezTo>
                    <a:lnTo>
                      <a:pt x="1097" y="2518"/>
                    </a:lnTo>
                    <a:lnTo>
                      <a:pt x="1" y="2518"/>
                    </a:lnTo>
                    <a:lnTo>
                      <a:pt x="1" y="3339"/>
                    </a:lnTo>
                    <a:lnTo>
                      <a:pt x="1492" y="3339"/>
                    </a:lnTo>
                    <a:lnTo>
                      <a:pt x="3391" y="974"/>
                    </a:lnTo>
                    <a:cubicBezTo>
                      <a:pt x="3471" y="877"/>
                      <a:pt x="3590" y="825"/>
                      <a:pt x="3709" y="825"/>
                    </a:cubicBezTo>
                    <a:cubicBezTo>
                      <a:pt x="3781" y="825"/>
                      <a:pt x="3854" y="844"/>
                      <a:pt x="3920" y="884"/>
                    </a:cubicBezTo>
                    <a:lnTo>
                      <a:pt x="5318" y="1737"/>
                    </a:lnTo>
                    <a:lnTo>
                      <a:pt x="5749" y="1031"/>
                    </a:lnTo>
                    <a:lnTo>
                      <a:pt x="4350" y="179"/>
                    </a:lnTo>
                    <a:cubicBezTo>
                      <a:pt x="4151" y="59"/>
                      <a:pt x="3930" y="1"/>
                      <a:pt x="3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42560" y="3788067"/>
                <a:ext cx="8079298" cy="920609"/>
              </a:xfrm>
              <a:custGeom>
                <a:avLst/>
                <a:gdLst/>
                <a:ahLst/>
                <a:cxnLst/>
                <a:rect l="l" t="t" r="r" b="b"/>
                <a:pathLst>
                  <a:path w="47610" h="5425" extrusionOk="0">
                    <a:moveTo>
                      <a:pt x="443" y="0"/>
                    </a:moveTo>
                    <a:lnTo>
                      <a:pt x="0" y="692"/>
                    </a:lnTo>
                    <a:cubicBezTo>
                      <a:pt x="314" y="893"/>
                      <a:pt x="7478" y="5424"/>
                      <a:pt x="12476" y="5424"/>
                    </a:cubicBezTo>
                    <a:cubicBezTo>
                      <a:pt x="12676" y="5424"/>
                      <a:pt x="12871" y="5414"/>
                      <a:pt x="13062" y="5402"/>
                    </a:cubicBezTo>
                    <a:cubicBezTo>
                      <a:pt x="15081" y="5242"/>
                      <a:pt x="16333" y="4625"/>
                      <a:pt x="17656" y="3968"/>
                    </a:cubicBezTo>
                    <a:cubicBezTo>
                      <a:pt x="19584" y="3014"/>
                      <a:pt x="21762" y="1936"/>
                      <a:pt x="27065" y="1936"/>
                    </a:cubicBezTo>
                    <a:cubicBezTo>
                      <a:pt x="27242" y="1936"/>
                      <a:pt x="27422" y="1937"/>
                      <a:pt x="27606" y="1940"/>
                    </a:cubicBezTo>
                    <a:cubicBezTo>
                      <a:pt x="37011" y="2064"/>
                      <a:pt x="47295" y="4785"/>
                      <a:pt x="47396" y="4812"/>
                    </a:cubicBezTo>
                    <a:lnTo>
                      <a:pt x="47610" y="4017"/>
                    </a:lnTo>
                    <a:cubicBezTo>
                      <a:pt x="47508" y="3990"/>
                      <a:pt x="37127" y="1243"/>
                      <a:pt x="27620" y="1119"/>
                    </a:cubicBezTo>
                    <a:cubicBezTo>
                      <a:pt x="27437" y="1116"/>
                      <a:pt x="27257" y="1115"/>
                      <a:pt x="27080" y="1115"/>
                    </a:cubicBezTo>
                    <a:cubicBezTo>
                      <a:pt x="21575" y="1115"/>
                      <a:pt x="19304" y="2238"/>
                      <a:pt x="17292" y="3231"/>
                    </a:cubicBezTo>
                    <a:cubicBezTo>
                      <a:pt x="15987" y="3880"/>
                      <a:pt x="14860" y="4435"/>
                      <a:pt x="13000" y="4580"/>
                    </a:cubicBezTo>
                    <a:cubicBezTo>
                      <a:pt x="12829" y="4594"/>
                      <a:pt x="12653" y="4600"/>
                      <a:pt x="12474" y="4600"/>
                    </a:cubicBezTo>
                    <a:cubicBezTo>
                      <a:pt x="7721" y="4600"/>
                      <a:pt x="516" y="47"/>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8191771" y="4755004"/>
                <a:ext cx="1304804" cy="876997"/>
              </a:xfrm>
              <a:custGeom>
                <a:avLst/>
                <a:gdLst/>
                <a:ahLst/>
                <a:cxnLst/>
                <a:rect l="l" t="t" r="r" b="b"/>
                <a:pathLst>
                  <a:path w="7689" h="5168" extrusionOk="0">
                    <a:moveTo>
                      <a:pt x="432" y="1"/>
                    </a:moveTo>
                    <a:lnTo>
                      <a:pt x="1" y="698"/>
                    </a:lnTo>
                    <a:lnTo>
                      <a:pt x="7254" y="5167"/>
                    </a:lnTo>
                    <a:lnTo>
                      <a:pt x="7688" y="4466"/>
                    </a:lnTo>
                    <a:lnTo>
                      <a:pt x="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42560" y="4027511"/>
                <a:ext cx="10039134" cy="1844612"/>
              </a:xfrm>
              <a:custGeom>
                <a:avLst/>
                <a:gdLst/>
                <a:ahLst/>
                <a:cxnLst/>
                <a:rect l="l" t="t" r="r" b="b"/>
                <a:pathLst>
                  <a:path w="59159" h="10870" extrusionOk="0">
                    <a:moveTo>
                      <a:pt x="443" y="0"/>
                    </a:moveTo>
                    <a:lnTo>
                      <a:pt x="0" y="697"/>
                    </a:lnTo>
                    <a:cubicBezTo>
                      <a:pt x="314" y="897"/>
                      <a:pt x="7478" y="5424"/>
                      <a:pt x="12476" y="5424"/>
                    </a:cubicBezTo>
                    <a:cubicBezTo>
                      <a:pt x="12676" y="5424"/>
                      <a:pt x="12871" y="5420"/>
                      <a:pt x="13062" y="5402"/>
                    </a:cubicBezTo>
                    <a:cubicBezTo>
                      <a:pt x="15081" y="5247"/>
                      <a:pt x="16333" y="4630"/>
                      <a:pt x="17656" y="3973"/>
                    </a:cubicBezTo>
                    <a:cubicBezTo>
                      <a:pt x="19584" y="3019"/>
                      <a:pt x="21762" y="1941"/>
                      <a:pt x="27065" y="1941"/>
                    </a:cubicBezTo>
                    <a:cubicBezTo>
                      <a:pt x="27242" y="1941"/>
                      <a:pt x="27422" y="1942"/>
                      <a:pt x="27606" y="1944"/>
                    </a:cubicBezTo>
                    <a:cubicBezTo>
                      <a:pt x="35720" y="2051"/>
                      <a:pt x="44356" y="4052"/>
                      <a:pt x="46811" y="4665"/>
                    </a:cubicBezTo>
                    <a:cubicBezTo>
                      <a:pt x="47171" y="4754"/>
                      <a:pt x="47530" y="4870"/>
                      <a:pt x="47876" y="5003"/>
                    </a:cubicBezTo>
                    <a:lnTo>
                      <a:pt x="49457" y="5624"/>
                    </a:lnTo>
                    <a:cubicBezTo>
                      <a:pt x="50815" y="6152"/>
                      <a:pt x="52128" y="6809"/>
                      <a:pt x="53371" y="7572"/>
                    </a:cubicBezTo>
                    <a:lnTo>
                      <a:pt x="58724" y="10870"/>
                    </a:lnTo>
                    <a:lnTo>
                      <a:pt x="59158" y="10169"/>
                    </a:lnTo>
                    <a:lnTo>
                      <a:pt x="53802" y="6871"/>
                    </a:lnTo>
                    <a:cubicBezTo>
                      <a:pt x="52519" y="6081"/>
                      <a:pt x="51161" y="5402"/>
                      <a:pt x="49758" y="4856"/>
                    </a:cubicBezTo>
                    <a:lnTo>
                      <a:pt x="48174" y="4239"/>
                    </a:lnTo>
                    <a:cubicBezTo>
                      <a:pt x="47796" y="4089"/>
                      <a:pt x="47406" y="3964"/>
                      <a:pt x="47011" y="3866"/>
                    </a:cubicBezTo>
                    <a:cubicBezTo>
                      <a:pt x="44534" y="3249"/>
                      <a:pt x="35818" y="1230"/>
                      <a:pt x="27620" y="1123"/>
                    </a:cubicBezTo>
                    <a:cubicBezTo>
                      <a:pt x="27437" y="1121"/>
                      <a:pt x="27257" y="1120"/>
                      <a:pt x="27080" y="1120"/>
                    </a:cubicBezTo>
                    <a:cubicBezTo>
                      <a:pt x="21575" y="1120"/>
                      <a:pt x="19304" y="2243"/>
                      <a:pt x="17292" y="3237"/>
                    </a:cubicBezTo>
                    <a:cubicBezTo>
                      <a:pt x="15987" y="3880"/>
                      <a:pt x="14860" y="4439"/>
                      <a:pt x="13000" y="4585"/>
                    </a:cubicBezTo>
                    <a:cubicBezTo>
                      <a:pt x="12829" y="4598"/>
                      <a:pt x="12654" y="4605"/>
                      <a:pt x="12475" y="4605"/>
                    </a:cubicBezTo>
                    <a:cubicBezTo>
                      <a:pt x="7721" y="4605"/>
                      <a:pt x="516" y="48"/>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7813176" y="4197717"/>
                <a:ext cx="348898" cy="265237"/>
              </a:xfrm>
              <a:custGeom>
                <a:avLst/>
                <a:gdLst/>
                <a:ahLst/>
                <a:cxnLst/>
                <a:rect l="l" t="t" r="r" b="b"/>
                <a:pathLst>
                  <a:path w="2056" h="1563" extrusionOk="0">
                    <a:moveTo>
                      <a:pt x="1811" y="1"/>
                    </a:moveTo>
                    <a:lnTo>
                      <a:pt x="0" y="1185"/>
                    </a:lnTo>
                    <a:lnTo>
                      <a:pt x="248" y="1562"/>
                    </a:lnTo>
                    <a:lnTo>
                      <a:pt x="2055" y="378"/>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8136110" y="4240651"/>
                <a:ext cx="91976" cy="366207"/>
              </a:xfrm>
              <a:custGeom>
                <a:avLst/>
                <a:gdLst/>
                <a:ahLst/>
                <a:cxnLst/>
                <a:rect l="l" t="t" r="r" b="b"/>
                <a:pathLst>
                  <a:path w="542" h="2158" extrusionOk="0">
                    <a:moveTo>
                      <a:pt x="95" y="0"/>
                    </a:moveTo>
                    <a:lnTo>
                      <a:pt x="1" y="2135"/>
                    </a:lnTo>
                    <a:lnTo>
                      <a:pt x="445" y="2157"/>
                    </a:lnTo>
                    <a:lnTo>
                      <a:pt x="542" y="23"/>
                    </a:lnTo>
                    <a:lnTo>
                      <a:pt x="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7425926" y="4350106"/>
                <a:ext cx="909239" cy="642475"/>
              </a:xfrm>
              <a:custGeom>
                <a:avLst/>
                <a:gdLst/>
                <a:ahLst/>
                <a:cxnLst/>
                <a:rect l="l" t="t" r="r" b="b"/>
                <a:pathLst>
                  <a:path w="5358" h="3786" extrusionOk="0">
                    <a:moveTo>
                      <a:pt x="2016" y="824"/>
                    </a:moveTo>
                    <a:cubicBezTo>
                      <a:pt x="2322" y="824"/>
                      <a:pt x="2682" y="900"/>
                      <a:pt x="3055" y="1069"/>
                    </a:cubicBezTo>
                    <a:cubicBezTo>
                      <a:pt x="3955" y="1477"/>
                      <a:pt x="4381" y="2196"/>
                      <a:pt x="4204" y="2587"/>
                    </a:cubicBezTo>
                    <a:cubicBezTo>
                      <a:pt x="4103" y="2815"/>
                      <a:pt x="3780" y="2959"/>
                      <a:pt x="3349" y="2959"/>
                    </a:cubicBezTo>
                    <a:cubicBezTo>
                      <a:pt x="3042" y="2959"/>
                      <a:pt x="2679" y="2885"/>
                      <a:pt x="2304" y="2715"/>
                    </a:cubicBezTo>
                    <a:cubicBezTo>
                      <a:pt x="1408" y="2307"/>
                      <a:pt x="977" y="1588"/>
                      <a:pt x="1154" y="1197"/>
                    </a:cubicBezTo>
                    <a:cubicBezTo>
                      <a:pt x="1256" y="971"/>
                      <a:pt x="1580" y="824"/>
                      <a:pt x="2016" y="824"/>
                    </a:cubicBezTo>
                    <a:close/>
                    <a:moveTo>
                      <a:pt x="2010" y="0"/>
                    </a:moveTo>
                    <a:cubicBezTo>
                      <a:pt x="1270" y="0"/>
                      <a:pt x="656" y="299"/>
                      <a:pt x="404" y="856"/>
                    </a:cubicBezTo>
                    <a:cubicBezTo>
                      <a:pt x="1" y="1739"/>
                      <a:pt x="689" y="2884"/>
                      <a:pt x="1963" y="3466"/>
                    </a:cubicBezTo>
                    <a:cubicBezTo>
                      <a:pt x="2437" y="3683"/>
                      <a:pt x="2912" y="3786"/>
                      <a:pt x="3347" y="3786"/>
                    </a:cubicBezTo>
                    <a:cubicBezTo>
                      <a:pt x="4088" y="3786"/>
                      <a:pt x="4706" y="3483"/>
                      <a:pt x="4958" y="2928"/>
                    </a:cubicBezTo>
                    <a:cubicBezTo>
                      <a:pt x="5358" y="2045"/>
                      <a:pt x="4674" y="900"/>
                      <a:pt x="3395" y="318"/>
                    </a:cubicBezTo>
                    <a:cubicBezTo>
                      <a:pt x="2922" y="103"/>
                      <a:pt x="2444" y="0"/>
                      <a:pt x="20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1690490" y="3794855"/>
                <a:ext cx="958282" cy="862403"/>
              </a:xfrm>
              <a:custGeom>
                <a:avLst/>
                <a:gdLst/>
                <a:ahLst/>
                <a:cxnLst/>
                <a:rect l="l" t="t" r="r" b="b"/>
                <a:pathLst>
                  <a:path w="5647" h="5082" extrusionOk="0">
                    <a:moveTo>
                      <a:pt x="5091" y="1"/>
                    </a:moveTo>
                    <a:cubicBezTo>
                      <a:pt x="5077" y="18"/>
                      <a:pt x="3444" y="1496"/>
                      <a:pt x="2255" y="2158"/>
                    </a:cubicBezTo>
                    <a:cubicBezTo>
                      <a:pt x="910" y="2898"/>
                      <a:pt x="36" y="4643"/>
                      <a:pt x="1" y="4718"/>
                    </a:cubicBezTo>
                    <a:lnTo>
                      <a:pt x="737" y="5082"/>
                    </a:lnTo>
                    <a:cubicBezTo>
                      <a:pt x="746" y="5065"/>
                      <a:pt x="1536" y="3493"/>
                      <a:pt x="2650" y="2877"/>
                    </a:cubicBezTo>
                    <a:cubicBezTo>
                      <a:pt x="3928" y="2170"/>
                      <a:pt x="5575" y="671"/>
                      <a:pt x="5646" y="608"/>
                    </a:cubicBezTo>
                    <a:lnTo>
                      <a:pt x="5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2316334" y="3771437"/>
                <a:ext cx="445286" cy="681675"/>
              </a:xfrm>
              <a:custGeom>
                <a:avLst/>
                <a:gdLst/>
                <a:ahLst/>
                <a:cxnLst/>
                <a:rect l="l" t="t" r="r" b="b"/>
                <a:pathLst>
                  <a:path w="2624" h="4017" extrusionOk="0">
                    <a:moveTo>
                      <a:pt x="1895" y="0"/>
                    </a:moveTo>
                    <a:lnTo>
                      <a:pt x="0" y="3640"/>
                    </a:lnTo>
                    <a:lnTo>
                      <a:pt x="729" y="4017"/>
                    </a:lnTo>
                    <a:lnTo>
                      <a:pt x="2624" y="382"/>
                    </a:lnTo>
                    <a:lnTo>
                      <a:pt x="18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2770614" y="3759389"/>
                <a:ext cx="664366" cy="354159"/>
              </a:xfrm>
              <a:custGeom>
                <a:avLst/>
                <a:gdLst/>
                <a:ahLst/>
                <a:cxnLst/>
                <a:rect l="l" t="t" r="r" b="b"/>
                <a:pathLst>
                  <a:path w="3915" h="2087" extrusionOk="0">
                    <a:moveTo>
                      <a:pt x="0" y="1"/>
                    </a:moveTo>
                    <a:lnTo>
                      <a:pt x="0" y="568"/>
                    </a:lnTo>
                    <a:cubicBezTo>
                      <a:pt x="0" y="1301"/>
                      <a:pt x="577" y="1909"/>
                      <a:pt x="1309" y="1949"/>
                    </a:cubicBezTo>
                    <a:lnTo>
                      <a:pt x="3897" y="2086"/>
                    </a:lnTo>
                    <a:lnTo>
                      <a:pt x="3915" y="1714"/>
                    </a:lnTo>
                    <a:lnTo>
                      <a:pt x="1327" y="1572"/>
                    </a:lnTo>
                    <a:cubicBezTo>
                      <a:pt x="795" y="1545"/>
                      <a:pt x="377" y="1101"/>
                      <a:pt x="377" y="568"/>
                    </a:cubicBezTo>
                    <a:lnTo>
                      <a:pt x="3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4770839" y="1552473"/>
                <a:ext cx="602935" cy="658596"/>
              </a:xfrm>
              <a:custGeom>
                <a:avLst/>
                <a:gdLst/>
                <a:ahLst/>
                <a:cxnLst/>
                <a:rect l="l" t="t" r="r" b="b"/>
                <a:pathLst>
                  <a:path w="3553" h="3881" extrusionOk="0">
                    <a:moveTo>
                      <a:pt x="2700" y="1"/>
                    </a:moveTo>
                    <a:lnTo>
                      <a:pt x="2430" y="258"/>
                    </a:lnTo>
                    <a:lnTo>
                      <a:pt x="2509" y="343"/>
                    </a:lnTo>
                    <a:cubicBezTo>
                      <a:pt x="3108" y="982"/>
                      <a:pt x="3149" y="1977"/>
                      <a:pt x="2594" y="2655"/>
                    </a:cubicBezTo>
                    <a:lnTo>
                      <a:pt x="2438" y="2850"/>
                    </a:lnTo>
                    <a:cubicBezTo>
                      <a:pt x="2093" y="3277"/>
                      <a:pt x="1588" y="3505"/>
                      <a:pt x="1072" y="3505"/>
                    </a:cubicBezTo>
                    <a:cubicBezTo>
                      <a:pt x="771" y="3505"/>
                      <a:pt x="467" y="3427"/>
                      <a:pt x="187" y="3268"/>
                    </a:cubicBezTo>
                    <a:lnTo>
                      <a:pt x="1" y="3591"/>
                    </a:lnTo>
                    <a:cubicBezTo>
                      <a:pt x="339" y="3782"/>
                      <a:pt x="707" y="3880"/>
                      <a:pt x="1076" y="3880"/>
                    </a:cubicBezTo>
                    <a:cubicBezTo>
                      <a:pt x="1697" y="3880"/>
                      <a:pt x="2309" y="3601"/>
                      <a:pt x="2731" y="3085"/>
                    </a:cubicBezTo>
                    <a:lnTo>
                      <a:pt x="2886" y="2891"/>
                    </a:lnTo>
                    <a:cubicBezTo>
                      <a:pt x="3552" y="2065"/>
                      <a:pt x="3507" y="862"/>
                      <a:pt x="2780" y="86"/>
                    </a:cubicBezTo>
                    <a:lnTo>
                      <a:pt x="27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137894" y="3141011"/>
                <a:ext cx="523347" cy="1002743"/>
              </a:xfrm>
              <a:custGeom>
                <a:avLst/>
                <a:gdLst/>
                <a:ahLst/>
                <a:cxnLst/>
                <a:rect l="l" t="t" r="r" b="b"/>
                <a:pathLst>
                  <a:path w="3084" h="5909" extrusionOk="0">
                    <a:moveTo>
                      <a:pt x="1563" y="1"/>
                    </a:moveTo>
                    <a:cubicBezTo>
                      <a:pt x="1048" y="1"/>
                      <a:pt x="565" y="328"/>
                      <a:pt x="426" y="800"/>
                    </a:cubicBezTo>
                    <a:cubicBezTo>
                      <a:pt x="288" y="1265"/>
                      <a:pt x="484" y="1714"/>
                      <a:pt x="693" y="2135"/>
                    </a:cubicBezTo>
                    <a:lnTo>
                      <a:pt x="1478" y="3698"/>
                    </a:lnTo>
                    <a:cubicBezTo>
                      <a:pt x="1390" y="3681"/>
                      <a:pt x="1303" y="3673"/>
                      <a:pt x="1216" y="3673"/>
                    </a:cubicBezTo>
                    <a:cubicBezTo>
                      <a:pt x="960" y="3673"/>
                      <a:pt x="714" y="3746"/>
                      <a:pt x="515" y="3889"/>
                    </a:cubicBezTo>
                    <a:cubicBezTo>
                      <a:pt x="213" y="4106"/>
                      <a:pt x="27" y="4475"/>
                      <a:pt x="13" y="4883"/>
                    </a:cubicBezTo>
                    <a:cubicBezTo>
                      <a:pt x="0" y="5292"/>
                      <a:pt x="160" y="5673"/>
                      <a:pt x="448" y="5908"/>
                    </a:cubicBezTo>
                    <a:lnTo>
                      <a:pt x="781" y="5505"/>
                    </a:lnTo>
                    <a:cubicBezTo>
                      <a:pt x="621" y="5371"/>
                      <a:pt x="527" y="5145"/>
                      <a:pt x="537" y="4901"/>
                    </a:cubicBezTo>
                    <a:cubicBezTo>
                      <a:pt x="546" y="4657"/>
                      <a:pt x="652" y="4434"/>
                      <a:pt x="820" y="4315"/>
                    </a:cubicBezTo>
                    <a:cubicBezTo>
                      <a:pt x="933" y="4234"/>
                      <a:pt x="1072" y="4193"/>
                      <a:pt x="1221" y="4193"/>
                    </a:cubicBezTo>
                    <a:cubicBezTo>
                      <a:pt x="1302" y="4193"/>
                      <a:pt x="1386" y="4205"/>
                      <a:pt x="1469" y="4231"/>
                    </a:cubicBezTo>
                    <a:cubicBezTo>
                      <a:pt x="1656" y="4288"/>
                      <a:pt x="1811" y="4399"/>
                      <a:pt x="1904" y="4541"/>
                    </a:cubicBezTo>
                    <a:lnTo>
                      <a:pt x="1975" y="4683"/>
                    </a:lnTo>
                    <a:lnTo>
                      <a:pt x="2450" y="4470"/>
                    </a:lnTo>
                    <a:cubicBezTo>
                      <a:pt x="2428" y="4407"/>
                      <a:pt x="2397" y="4346"/>
                      <a:pt x="2361" y="4284"/>
                    </a:cubicBezTo>
                    <a:lnTo>
                      <a:pt x="1162" y="1900"/>
                    </a:lnTo>
                    <a:cubicBezTo>
                      <a:pt x="990" y="1558"/>
                      <a:pt x="843" y="1230"/>
                      <a:pt x="927" y="951"/>
                    </a:cubicBezTo>
                    <a:cubicBezTo>
                      <a:pt x="1002" y="701"/>
                      <a:pt x="1285" y="523"/>
                      <a:pt x="1576" y="523"/>
                    </a:cubicBezTo>
                    <a:cubicBezTo>
                      <a:pt x="1616" y="523"/>
                      <a:pt x="1655" y="526"/>
                      <a:pt x="1695" y="533"/>
                    </a:cubicBezTo>
                    <a:cubicBezTo>
                      <a:pt x="2015" y="595"/>
                      <a:pt x="2307" y="871"/>
                      <a:pt x="2436" y="1230"/>
                    </a:cubicBezTo>
                    <a:cubicBezTo>
                      <a:pt x="2583" y="1643"/>
                      <a:pt x="2512" y="2091"/>
                      <a:pt x="2428" y="2393"/>
                    </a:cubicBezTo>
                    <a:lnTo>
                      <a:pt x="2934" y="2531"/>
                    </a:lnTo>
                    <a:cubicBezTo>
                      <a:pt x="3084" y="1994"/>
                      <a:pt x="3084" y="1483"/>
                      <a:pt x="2930" y="1057"/>
                    </a:cubicBezTo>
                    <a:cubicBezTo>
                      <a:pt x="2738" y="525"/>
                      <a:pt x="2295" y="116"/>
                      <a:pt x="1793" y="23"/>
                    </a:cubicBezTo>
                    <a:cubicBezTo>
                      <a:pt x="1716" y="8"/>
                      <a:pt x="1639" y="1"/>
                      <a:pt x="15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696539" y="3569667"/>
                <a:ext cx="617869" cy="728342"/>
              </a:xfrm>
              <a:custGeom>
                <a:avLst/>
                <a:gdLst/>
                <a:ahLst/>
                <a:cxnLst/>
                <a:rect l="l" t="t" r="r" b="b"/>
                <a:pathLst>
                  <a:path w="3641" h="4292" extrusionOk="0">
                    <a:moveTo>
                      <a:pt x="3503" y="0"/>
                    </a:moveTo>
                    <a:cubicBezTo>
                      <a:pt x="2473" y="284"/>
                      <a:pt x="1559" y="910"/>
                      <a:pt x="920" y="1758"/>
                    </a:cubicBezTo>
                    <a:cubicBezTo>
                      <a:pt x="765" y="1895"/>
                      <a:pt x="649" y="2073"/>
                      <a:pt x="591" y="2268"/>
                    </a:cubicBezTo>
                    <a:lnTo>
                      <a:pt x="1" y="4292"/>
                    </a:lnTo>
                    <a:lnTo>
                      <a:pt x="1070" y="2473"/>
                    </a:lnTo>
                    <a:cubicBezTo>
                      <a:pt x="1142" y="2348"/>
                      <a:pt x="1221" y="2228"/>
                      <a:pt x="1306" y="2113"/>
                    </a:cubicBezTo>
                    <a:cubicBezTo>
                      <a:pt x="1422" y="2024"/>
                      <a:pt x="1566" y="1969"/>
                      <a:pt x="1711" y="1969"/>
                    </a:cubicBezTo>
                    <a:cubicBezTo>
                      <a:pt x="1727" y="1969"/>
                      <a:pt x="1743" y="1970"/>
                      <a:pt x="1758" y="1971"/>
                    </a:cubicBezTo>
                    <a:cubicBezTo>
                      <a:pt x="2047" y="1998"/>
                      <a:pt x="2309" y="2233"/>
                      <a:pt x="2371" y="2526"/>
                    </a:cubicBezTo>
                    <a:cubicBezTo>
                      <a:pt x="2434" y="2813"/>
                      <a:pt x="2295" y="3147"/>
                      <a:pt x="2047" y="3319"/>
                    </a:cubicBezTo>
                    <a:cubicBezTo>
                      <a:pt x="1909" y="3414"/>
                      <a:pt x="1740" y="3463"/>
                      <a:pt x="1569" y="3463"/>
                    </a:cubicBezTo>
                    <a:cubicBezTo>
                      <a:pt x="1426" y="3463"/>
                      <a:pt x="1282" y="3429"/>
                      <a:pt x="1155" y="3360"/>
                    </a:cubicBezTo>
                    <a:lnTo>
                      <a:pt x="910" y="3821"/>
                    </a:lnTo>
                    <a:cubicBezTo>
                      <a:pt x="1111" y="3929"/>
                      <a:pt x="1339" y="3982"/>
                      <a:pt x="1565" y="3982"/>
                    </a:cubicBezTo>
                    <a:cubicBezTo>
                      <a:pt x="1841" y="3982"/>
                      <a:pt x="2116" y="3904"/>
                      <a:pt x="2340" y="3751"/>
                    </a:cubicBezTo>
                    <a:cubicBezTo>
                      <a:pt x="2766" y="3462"/>
                      <a:pt x="2993" y="2911"/>
                      <a:pt x="2886" y="2414"/>
                    </a:cubicBezTo>
                    <a:cubicBezTo>
                      <a:pt x="2780" y="1930"/>
                      <a:pt x="2375" y="1545"/>
                      <a:pt x="1896" y="1461"/>
                    </a:cubicBezTo>
                    <a:cubicBezTo>
                      <a:pt x="2393" y="1016"/>
                      <a:pt x="2993" y="683"/>
                      <a:pt x="3641" y="506"/>
                    </a:cubicBezTo>
                    <a:lnTo>
                      <a:pt x="35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765666" y="4696967"/>
                <a:ext cx="506377" cy="1230986"/>
              </a:xfrm>
              <a:custGeom>
                <a:avLst/>
                <a:gdLst/>
                <a:ahLst/>
                <a:cxnLst/>
                <a:rect l="l" t="t" r="r" b="b"/>
                <a:pathLst>
                  <a:path w="2984" h="7254" extrusionOk="0">
                    <a:moveTo>
                      <a:pt x="2318" y="1"/>
                    </a:moveTo>
                    <a:cubicBezTo>
                      <a:pt x="2136" y="250"/>
                      <a:pt x="560" y="2487"/>
                      <a:pt x="357" y="3698"/>
                    </a:cubicBezTo>
                    <a:cubicBezTo>
                      <a:pt x="166" y="4857"/>
                      <a:pt x="6" y="7103"/>
                      <a:pt x="1" y="7195"/>
                    </a:cubicBezTo>
                    <a:lnTo>
                      <a:pt x="818" y="7254"/>
                    </a:lnTo>
                    <a:cubicBezTo>
                      <a:pt x="822" y="7232"/>
                      <a:pt x="982" y="4954"/>
                      <a:pt x="1168" y="3836"/>
                    </a:cubicBezTo>
                    <a:cubicBezTo>
                      <a:pt x="1311" y="2967"/>
                      <a:pt x="2526" y="1115"/>
                      <a:pt x="2983" y="476"/>
                    </a:cubicBezTo>
                    <a:lnTo>
                      <a:pt x="2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1243167" y="5082350"/>
                <a:ext cx="702039" cy="240122"/>
              </a:xfrm>
              <a:custGeom>
                <a:avLst/>
                <a:gdLst/>
                <a:ahLst/>
                <a:cxnLst/>
                <a:rect l="l" t="t" r="r" b="b"/>
                <a:pathLst>
                  <a:path w="4137" h="1415" extrusionOk="0">
                    <a:moveTo>
                      <a:pt x="1658" y="0"/>
                    </a:moveTo>
                    <a:cubicBezTo>
                      <a:pt x="721" y="0"/>
                      <a:pt x="50" y="333"/>
                      <a:pt x="0" y="358"/>
                    </a:cubicBezTo>
                    <a:lnTo>
                      <a:pt x="306" y="956"/>
                    </a:lnTo>
                    <a:cubicBezTo>
                      <a:pt x="316" y="952"/>
                      <a:pt x="870" y="678"/>
                      <a:pt x="1652" y="678"/>
                    </a:cubicBezTo>
                    <a:cubicBezTo>
                      <a:pt x="2255" y="678"/>
                      <a:pt x="2994" y="841"/>
                      <a:pt x="3724" y="1415"/>
                    </a:cubicBezTo>
                    <a:lnTo>
                      <a:pt x="4136" y="886"/>
                    </a:lnTo>
                    <a:cubicBezTo>
                      <a:pt x="3261" y="198"/>
                      <a:pt x="2381" y="0"/>
                      <a:pt x="1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1188185" y="5299733"/>
                <a:ext cx="463953" cy="752439"/>
              </a:xfrm>
              <a:custGeom>
                <a:avLst/>
                <a:gdLst/>
                <a:ahLst/>
                <a:cxnLst/>
                <a:rect l="l" t="t" r="r" b="b"/>
                <a:pathLst>
                  <a:path w="2734" h="4434" extrusionOk="0">
                    <a:moveTo>
                      <a:pt x="736" y="0"/>
                    </a:moveTo>
                    <a:lnTo>
                      <a:pt x="0" y="359"/>
                    </a:lnTo>
                    <a:lnTo>
                      <a:pt x="1998" y="4434"/>
                    </a:lnTo>
                    <a:lnTo>
                      <a:pt x="2734" y="406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1795193" y="4448530"/>
                <a:ext cx="1078767" cy="593772"/>
              </a:xfrm>
              <a:custGeom>
                <a:avLst/>
                <a:gdLst/>
                <a:ahLst/>
                <a:cxnLst/>
                <a:rect l="l" t="t" r="r" b="b"/>
                <a:pathLst>
                  <a:path w="6357" h="3499" extrusionOk="0">
                    <a:moveTo>
                      <a:pt x="5992" y="0"/>
                    </a:moveTo>
                    <a:cubicBezTo>
                      <a:pt x="5581" y="1826"/>
                      <a:pt x="2370" y="3123"/>
                      <a:pt x="1293" y="3123"/>
                    </a:cubicBezTo>
                    <a:cubicBezTo>
                      <a:pt x="1264" y="3123"/>
                      <a:pt x="1237" y="3122"/>
                      <a:pt x="1212" y="3120"/>
                    </a:cubicBezTo>
                    <a:cubicBezTo>
                      <a:pt x="422" y="3067"/>
                      <a:pt x="422" y="2602"/>
                      <a:pt x="422" y="2548"/>
                    </a:cubicBezTo>
                    <a:lnTo>
                      <a:pt x="257" y="2541"/>
                    </a:lnTo>
                    <a:lnTo>
                      <a:pt x="257" y="2541"/>
                    </a:lnTo>
                    <a:lnTo>
                      <a:pt x="49" y="2526"/>
                    </a:lnTo>
                    <a:lnTo>
                      <a:pt x="49" y="2526"/>
                    </a:lnTo>
                    <a:cubicBezTo>
                      <a:pt x="49" y="2534"/>
                      <a:pt x="0" y="3409"/>
                      <a:pt x="1185" y="3493"/>
                    </a:cubicBezTo>
                    <a:cubicBezTo>
                      <a:pt x="1217" y="3498"/>
                      <a:pt x="1248" y="3498"/>
                      <a:pt x="1283" y="3498"/>
                    </a:cubicBezTo>
                    <a:cubicBezTo>
                      <a:pt x="1904" y="3498"/>
                      <a:pt x="3036" y="3134"/>
                      <a:pt x="3981" y="2624"/>
                    </a:cubicBezTo>
                    <a:cubicBezTo>
                      <a:pt x="4749" y="2206"/>
                      <a:pt x="6076" y="1328"/>
                      <a:pt x="6356" y="80"/>
                    </a:cubicBezTo>
                    <a:lnTo>
                      <a:pt x="59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2088261" y="3621424"/>
                <a:ext cx="244195" cy="319710"/>
              </a:xfrm>
              <a:custGeom>
                <a:avLst/>
                <a:gdLst/>
                <a:ahLst/>
                <a:cxnLst/>
                <a:rect l="l" t="t" r="r" b="b"/>
                <a:pathLst>
                  <a:path w="1439" h="1884" extrusionOk="0">
                    <a:moveTo>
                      <a:pt x="217" y="1"/>
                    </a:moveTo>
                    <a:lnTo>
                      <a:pt x="0" y="308"/>
                    </a:lnTo>
                    <a:lnTo>
                      <a:pt x="896" y="943"/>
                    </a:lnTo>
                    <a:lnTo>
                      <a:pt x="315" y="1644"/>
                    </a:lnTo>
                    <a:lnTo>
                      <a:pt x="603" y="1883"/>
                    </a:lnTo>
                    <a:lnTo>
                      <a:pt x="1438" y="867"/>
                    </a:lnTo>
                    <a:lnTo>
                      <a:pt x="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2275607" y="1887795"/>
                <a:ext cx="527420" cy="104873"/>
              </a:xfrm>
              <a:custGeom>
                <a:avLst/>
                <a:gdLst/>
                <a:ahLst/>
                <a:cxnLst/>
                <a:rect l="l" t="t" r="r" b="b"/>
                <a:pathLst>
                  <a:path w="3108" h="618" extrusionOk="0">
                    <a:moveTo>
                      <a:pt x="1" y="1"/>
                    </a:moveTo>
                    <a:lnTo>
                      <a:pt x="1" y="617"/>
                    </a:lnTo>
                    <a:lnTo>
                      <a:pt x="3108" y="617"/>
                    </a:lnTo>
                    <a:lnTo>
                      <a:pt x="3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5564005" y="4525912"/>
                <a:ext cx="1002743" cy="540487"/>
              </a:xfrm>
              <a:custGeom>
                <a:avLst/>
                <a:gdLst/>
                <a:ahLst/>
                <a:cxnLst/>
                <a:rect l="l" t="t" r="r" b="b"/>
                <a:pathLst>
                  <a:path w="5909" h="3185" extrusionOk="0">
                    <a:moveTo>
                      <a:pt x="5373" y="0"/>
                    </a:moveTo>
                    <a:cubicBezTo>
                      <a:pt x="1722" y="0"/>
                      <a:pt x="73" y="2719"/>
                      <a:pt x="1" y="2842"/>
                    </a:cubicBezTo>
                    <a:lnTo>
                      <a:pt x="583" y="3184"/>
                    </a:lnTo>
                    <a:cubicBezTo>
                      <a:pt x="595" y="3159"/>
                      <a:pt x="2103" y="673"/>
                      <a:pt x="5391" y="673"/>
                    </a:cubicBezTo>
                    <a:cubicBezTo>
                      <a:pt x="5543" y="673"/>
                      <a:pt x="5699" y="678"/>
                      <a:pt x="5860" y="689"/>
                    </a:cubicBezTo>
                    <a:lnTo>
                      <a:pt x="5909" y="19"/>
                    </a:lnTo>
                    <a:cubicBezTo>
                      <a:pt x="5725" y="6"/>
                      <a:pt x="5547" y="0"/>
                      <a:pt x="53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4662402" y="4273911"/>
                <a:ext cx="755833" cy="693045"/>
              </a:xfrm>
              <a:custGeom>
                <a:avLst/>
                <a:gdLst/>
                <a:ahLst/>
                <a:cxnLst/>
                <a:rect l="l" t="t" r="r" b="b"/>
                <a:pathLst>
                  <a:path w="4454" h="4084" extrusionOk="0">
                    <a:moveTo>
                      <a:pt x="107" y="0"/>
                    </a:moveTo>
                    <a:lnTo>
                      <a:pt x="1" y="666"/>
                    </a:lnTo>
                    <a:cubicBezTo>
                      <a:pt x="27" y="670"/>
                      <a:pt x="2917" y="1176"/>
                      <a:pt x="3809" y="4083"/>
                    </a:cubicBezTo>
                    <a:lnTo>
                      <a:pt x="4453" y="3883"/>
                    </a:lnTo>
                    <a:cubicBezTo>
                      <a:pt x="3441" y="581"/>
                      <a:pt x="246" y="22"/>
                      <a:pt x="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4593844" y="4495706"/>
                <a:ext cx="528268" cy="1285289"/>
              </a:xfrm>
              <a:custGeom>
                <a:avLst/>
                <a:gdLst/>
                <a:ahLst/>
                <a:cxnLst/>
                <a:rect l="l" t="t" r="r" b="b"/>
                <a:pathLst>
                  <a:path w="3113" h="7574" extrusionOk="0">
                    <a:moveTo>
                      <a:pt x="1066" y="672"/>
                    </a:moveTo>
                    <a:cubicBezTo>
                      <a:pt x="1204" y="672"/>
                      <a:pt x="1363" y="721"/>
                      <a:pt x="1484" y="841"/>
                    </a:cubicBezTo>
                    <a:cubicBezTo>
                      <a:pt x="1816" y="1160"/>
                      <a:pt x="2029" y="1520"/>
                      <a:pt x="2150" y="1959"/>
                    </a:cubicBezTo>
                    <a:cubicBezTo>
                      <a:pt x="1865" y="1959"/>
                      <a:pt x="1492" y="1951"/>
                      <a:pt x="1355" y="1889"/>
                    </a:cubicBezTo>
                    <a:cubicBezTo>
                      <a:pt x="1044" y="1756"/>
                      <a:pt x="724" y="1351"/>
                      <a:pt x="707" y="1072"/>
                    </a:cubicBezTo>
                    <a:cubicBezTo>
                      <a:pt x="693" y="890"/>
                      <a:pt x="747" y="770"/>
                      <a:pt x="876" y="712"/>
                    </a:cubicBezTo>
                    <a:cubicBezTo>
                      <a:pt x="929" y="685"/>
                      <a:pt x="996" y="672"/>
                      <a:pt x="1066" y="672"/>
                    </a:cubicBezTo>
                    <a:close/>
                    <a:moveTo>
                      <a:pt x="1070" y="0"/>
                    </a:moveTo>
                    <a:cubicBezTo>
                      <a:pt x="903" y="0"/>
                      <a:pt x="738" y="34"/>
                      <a:pt x="587" y="105"/>
                    </a:cubicBezTo>
                    <a:cubicBezTo>
                      <a:pt x="210" y="282"/>
                      <a:pt x="1" y="659"/>
                      <a:pt x="37" y="1121"/>
                    </a:cubicBezTo>
                    <a:cubicBezTo>
                      <a:pt x="77" y="1711"/>
                      <a:pt x="613" y="2301"/>
                      <a:pt x="1084" y="2506"/>
                    </a:cubicBezTo>
                    <a:cubicBezTo>
                      <a:pt x="1351" y="2621"/>
                      <a:pt x="1795" y="2635"/>
                      <a:pt x="2274" y="2635"/>
                    </a:cubicBezTo>
                    <a:cubicBezTo>
                      <a:pt x="2278" y="2674"/>
                      <a:pt x="2283" y="2709"/>
                      <a:pt x="2291" y="2750"/>
                    </a:cubicBezTo>
                    <a:cubicBezTo>
                      <a:pt x="2340" y="3082"/>
                      <a:pt x="2393" y="3424"/>
                      <a:pt x="2412" y="3739"/>
                    </a:cubicBezTo>
                    <a:cubicBezTo>
                      <a:pt x="2434" y="4104"/>
                      <a:pt x="2381" y="4440"/>
                      <a:pt x="2327" y="4796"/>
                    </a:cubicBezTo>
                    <a:cubicBezTo>
                      <a:pt x="2295" y="4978"/>
                      <a:pt x="2269" y="5164"/>
                      <a:pt x="2248" y="5359"/>
                    </a:cubicBezTo>
                    <a:cubicBezTo>
                      <a:pt x="2176" y="6074"/>
                      <a:pt x="2172" y="6784"/>
                      <a:pt x="2172" y="7574"/>
                    </a:cubicBezTo>
                    <a:lnTo>
                      <a:pt x="2846" y="7570"/>
                    </a:lnTo>
                    <a:cubicBezTo>
                      <a:pt x="2842" y="6802"/>
                      <a:pt x="2846" y="6109"/>
                      <a:pt x="2918" y="5431"/>
                    </a:cubicBezTo>
                    <a:cubicBezTo>
                      <a:pt x="2935" y="5249"/>
                      <a:pt x="2961" y="5071"/>
                      <a:pt x="2993" y="4898"/>
                    </a:cubicBezTo>
                    <a:cubicBezTo>
                      <a:pt x="3051" y="4525"/>
                      <a:pt x="3112" y="4139"/>
                      <a:pt x="3086" y="3700"/>
                    </a:cubicBezTo>
                    <a:cubicBezTo>
                      <a:pt x="3063" y="3354"/>
                      <a:pt x="3010" y="2994"/>
                      <a:pt x="2953" y="2647"/>
                    </a:cubicBezTo>
                    <a:cubicBezTo>
                      <a:pt x="2935" y="2510"/>
                      <a:pt x="2913" y="2377"/>
                      <a:pt x="2895" y="2248"/>
                    </a:cubicBezTo>
                    <a:cubicBezTo>
                      <a:pt x="2789" y="1484"/>
                      <a:pt x="2478" y="867"/>
                      <a:pt x="1955" y="357"/>
                    </a:cubicBezTo>
                    <a:cubicBezTo>
                      <a:pt x="1713" y="124"/>
                      <a:pt x="1389" y="0"/>
                      <a:pt x="1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5881848" y="5075053"/>
                <a:ext cx="762451" cy="725457"/>
              </a:xfrm>
              <a:custGeom>
                <a:avLst/>
                <a:gdLst/>
                <a:ahLst/>
                <a:cxnLst/>
                <a:rect l="l" t="t" r="r" b="b"/>
                <a:pathLst>
                  <a:path w="4493" h="4275" extrusionOk="0">
                    <a:moveTo>
                      <a:pt x="1786" y="0"/>
                    </a:moveTo>
                    <a:cubicBezTo>
                      <a:pt x="1223" y="0"/>
                      <a:pt x="727" y="393"/>
                      <a:pt x="613" y="964"/>
                    </a:cubicBezTo>
                    <a:lnTo>
                      <a:pt x="1" y="3996"/>
                    </a:lnTo>
                    <a:lnTo>
                      <a:pt x="586" y="4111"/>
                    </a:lnTo>
                    <a:lnTo>
                      <a:pt x="1199" y="1085"/>
                    </a:lnTo>
                    <a:cubicBezTo>
                      <a:pt x="1259" y="796"/>
                      <a:pt x="1506" y="600"/>
                      <a:pt x="1792" y="600"/>
                    </a:cubicBezTo>
                    <a:cubicBezTo>
                      <a:pt x="1828" y="600"/>
                      <a:pt x="1864" y="603"/>
                      <a:pt x="1901" y="610"/>
                    </a:cubicBezTo>
                    <a:lnTo>
                      <a:pt x="3360" y="862"/>
                    </a:lnTo>
                    <a:cubicBezTo>
                      <a:pt x="3663" y="915"/>
                      <a:pt x="3880" y="1186"/>
                      <a:pt x="3866" y="1488"/>
                    </a:cubicBezTo>
                    <a:lnTo>
                      <a:pt x="3733" y="4248"/>
                    </a:lnTo>
                    <a:lnTo>
                      <a:pt x="4333" y="4275"/>
                    </a:lnTo>
                    <a:lnTo>
                      <a:pt x="4462" y="1519"/>
                    </a:lnTo>
                    <a:cubicBezTo>
                      <a:pt x="4493" y="915"/>
                      <a:pt x="4062" y="378"/>
                      <a:pt x="3467" y="276"/>
                    </a:cubicBezTo>
                    <a:lnTo>
                      <a:pt x="2002" y="19"/>
                    </a:lnTo>
                    <a:cubicBezTo>
                      <a:pt x="1929" y="6"/>
                      <a:pt x="1857"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6192225" y="5185866"/>
                <a:ext cx="186158" cy="619226"/>
              </a:xfrm>
              <a:custGeom>
                <a:avLst/>
                <a:gdLst/>
                <a:ahLst/>
                <a:cxnLst/>
                <a:rect l="l" t="t" r="r" b="b"/>
                <a:pathLst>
                  <a:path w="1097" h="3649" extrusionOk="0">
                    <a:moveTo>
                      <a:pt x="507" y="0"/>
                    </a:moveTo>
                    <a:lnTo>
                      <a:pt x="1" y="3564"/>
                    </a:lnTo>
                    <a:lnTo>
                      <a:pt x="591" y="3649"/>
                    </a:lnTo>
                    <a:lnTo>
                      <a:pt x="1097" y="86"/>
                    </a:lnTo>
                    <a:lnTo>
                      <a:pt x="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15"/>
            <p:cNvSpPr/>
            <p:nvPr/>
          </p:nvSpPr>
          <p:spPr>
            <a:xfrm>
              <a:off x="-531102" y="-214000"/>
              <a:ext cx="5020575" cy="2140750"/>
            </a:xfrm>
            <a:custGeom>
              <a:avLst/>
              <a:gdLst/>
              <a:ahLst/>
              <a:cxnLst/>
              <a:rect l="l" t="t" r="r" b="b"/>
              <a:pathLst>
                <a:path w="200823" h="85630" extrusionOk="0">
                  <a:moveTo>
                    <a:pt x="0" y="1971"/>
                  </a:moveTo>
                  <a:lnTo>
                    <a:pt x="7882" y="53529"/>
                  </a:lnTo>
                  <a:lnTo>
                    <a:pt x="17734" y="52051"/>
                  </a:lnTo>
                  <a:lnTo>
                    <a:pt x="25779" y="51476"/>
                  </a:lnTo>
                  <a:lnTo>
                    <a:pt x="30541" y="51641"/>
                  </a:lnTo>
                  <a:lnTo>
                    <a:pt x="38915" y="52215"/>
                  </a:lnTo>
                  <a:lnTo>
                    <a:pt x="46140" y="53447"/>
                  </a:lnTo>
                  <a:lnTo>
                    <a:pt x="55171" y="55746"/>
                  </a:lnTo>
                  <a:lnTo>
                    <a:pt x="68471" y="60836"/>
                  </a:lnTo>
                  <a:lnTo>
                    <a:pt x="73479" y="63134"/>
                  </a:lnTo>
                  <a:lnTo>
                    <a:pt x="77994" y="65269"/>
                  </a:lnTo>
                  <a:lnTo>
                    <a:pt x="86697" y="69538"/>
                  </a:lnTo>
                  <a:lnTo>
                    <a:pt x="97944" y="74464"/>
                  </a:lnTo>
                  <a:lnTo>
                    <a:pt x="103034" y="76517"/>
                  </a:lnTo>
                  <a:lnTo>
                    <a:pt x="113789" y="79801"/>
                  </a:lnTo>
                  <a:lnTo>
                    <a:pt x="131769" y="83413"/>
                  </a:lnTo>
                  <a:lnTo>
                    <a:pt x="141548" y="84726"/>
                  </a:lnTo>
                  <a:lnTo>
                    <a:pt x="153042" y="85630"/>
                  </a:lnTo>
                  <a:lnTo>
                    <a:pt x="183993" y="77255"/>
                  </a:lnTo>
                  <a:lnTo>
                    <a:pt x="200823" y="0"/>
                  </a:lnTo>
                  <a:lnTo>
                    <a:pt x="124635" y="66500"/>
                  </a:lnTo>
                  <a:lnTo>
                    <a:pt x="58701" y="1642"/>
                  </a:lnTo>
                  <a:close/>
                </a:path>
              </a:pathLst>
            </a:custGeom>
            <a:solidFill>
              <a:schemeClr val="accent3"/>
            </a:solidFill>
            <a:ln>
              <a:noFill/>
            </a:ln>
          </p:spPr>
        </p:sp>
      </p:grpSp>
      <p:sp>
        <p:nvSpPr>
          <p:cNvPr id="422" name="Google Shape;422;p15"/>
          <p:cNvSpPr/>
          <p:nvPr/>
        </p:nvSpPr>
        <p:spPr>
          <a:xfrm rot="10800000" flipH="1">
            <a:off x="-17150" y="4050"/>
            <a:ext cx="9186900" cy="5166000"/>
          </a:xfrm>
          <a:prstGeom prst="rect">
            <a:avLst/>
          </a:prstGeom>
          <a:solidFill>
            <a:srgbClr val="00ABBF">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txBox="1">
            <a:spLocks noGrp="1"/>
          </p:cNvSpPr>
          <p:nvPr>
            <p:ph type="subTitle" idx="1"/>
          </p:nvPr>
        </p:nvSpPr>
        <p:spPr>
          <a:xfrm>
            <a:off x="3666095" y="3269800"/>
            <a:ext cx="1828800" cy="9144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None/>
              <a:defRPr>
                <a:solidFill>
                  <a:srgbClr val="FFFFFF"/>
                </a:solidFill>
              </a:defRPr>
            </a:lvl1pPr>
            <a:lvl2pPr lvl="1" algn="ctr">
              <a:lnSpc>
                <a:spcPct val="100000"/>
              </a:lnSpc>
              <a:spcBef>
                <a:spcPts val="0"/>
              </a:spcBef>
              <a:spcAft>
                <a:spcPts val="0"/>
              </a:spcAft>
              <a:buNone/>
              <a:defRPr>
                <a:solidFill>
                  <a:srgbClr val="FFFFFF"/>
                </a:solidFill>
              </a:defRPr>
            </a:lvl2pPr>
            <a:lvl3pPr lvl="2" algn="ctr">
              <a:lnSpc>
                <a:spcPct val="100000"/>
              </a:lnSpc>
              <a:spcBef>
                <a:spcPts val="0"/>
              </a:spcBef>
              <a:spcAft>
                <a:spcPts val="0"/>
              </a:spcAft>
              <a:buNone/>
              <a:defRPr>
                <a:solidFill>
                  <a:srgbClr val="FFFFFF"/>
                </a:solidFill>
              </a:defRPr>
            </a:lvl3pPr>
            <a:lvl4pPr lvl="3" algn="ctr">
              <a:lnSpc>
                <a:spcPct val="100000"/>
              </a:lnSpc>
              <a:spcBef>
                <a:spcPts val="0"/>
              </a:spcBef>
              <a:spcAft>
                <a:spcPts val="0"/>
              </a:spcAft>
              <a:buNone/>
              <a:defRPr>
                <a:solidFill>
                  <a:srgbClr val="FFFFFF"/>
                </a:solidFill>
              </a:defRPr>
            </a:lvl4pPr>
            <a:lvl5pPr lvl="4" algn="ctr">
              <a:lnSpc>
                <a:spcPct val="100000"/>
              </a:lnSpc>
              <a:spcBef>
                <a:spcPts val="0"/>
              </a:spcBef>
              <a:spcAft>
                <a:spcPts val="0"/>
              </a:spcAft>
              <a:buNone/>
              <a:defRPr>
                <a:solidFill>
                  <a:srgbClr val="FFFFFF"/>
                </a:solidFill>
              </a:defRPr>
            </a:lvl5pPr>
            <a:lvl6pPr lvl="5" algn="ctr">
              <a:lnSpc>
                <a:spcPct val="100000"/>
              </a:lnSpc>
              <a:spcBef>
                <a:spcPts val="0"/>
              </a:spcBef>
              <a:spcAft>
                <a:spcPts val="0"/>
              </a:spcAft>
              <a:buNone/>
              <a:defRPr>
                <a:solidFill>
                  <a:srgbClr val="FFFFFF"/>
                </a:solidFill>
              </a:defRPr>
            </a:lvl6pPr>
            <a:lvl7pPr lvl="6" algn="ctr">
              <a:lnSpc>
                <a:spcPct val="100000"/>
              </a:lnSpc>
              <a:spcBef>
                <a:spcPts val="0"/>
              </a:spcBef>
              <a:spcAft>
                <a:spcPts val="0"/>
              </a:spcAft>
              <a:buNone/>
              <a:defRPr>
                <a:solidFill>
                  <a:srgbClr val="FFFFFF"/>
                </a:solidFill>
              </a:defRPr>
            </a:lvl7pPr>
            <a:lvl8pPr lvl="7" algn="ctr">
              <a:lnSpc>
                <a:spcPct val="100000"/>
              </a:lnSpc>
              <a:spcBef>
                <a:spcPts val="0"/>
              </a:spcBef>
              <a:spcAft>
                <a:spcPts val="0"/>
              </a:spcAft>
              <a:buNone/>
              <a:defRPr>
                <a:solidFill>
                  <a:srgbClr val="FFFFFF"/>
                </a:solidFill>
              </a:defRPr>
            </a:lvl8pPr>
            <a:lvl9pPr lvl="8" algn="ctr">
              <a:lnSpc>
                <a:spcPct val="100000"/>
              </a:lnSpc>
              <a:spcBef>
                <a:spcPts val="0"/>
              </a:spcBef>
              <a:spcAft>
                <a:spcPts val="0"/>
              </a:spcAft>
              <a:buNone/>
              <a:defRPr>
                <a:solidFill>
                  <a:srgbClr val="FFFFFF"/>
                </a:solidFill>
              </a:defRPr>
            </a:lvl9pPr>
          </a:lstStyle>
          <a:p>
            <a:endParaRPr/>
          </a:p>
        </p:txBody>
      </p:sp>
      <p:sp>
        <p:nvSpPr>
          <p:cNvPr id="424" name="Google Shape;424;p15"/>
          <p:cNvSpPr txBox="1">
            <a:spLocks noGrp="1"/>
          </p:cNvSpPr>
          <p:nvPr>
            <p:ph type="subTitle" idx="2"/>
          </p:nvPr>
        </p:nvSpPr>
        <p:spPr>
          <a:xfrm>
            <a:off x="966975" y="2142778"/>
            <a:ext cx="1828800" cy="914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25" name="Google Shape;425;p15"/>
          <p:cNvSpPr txBox="1">
            <a:spLocks noGrp="1"/>
          </p:cNvSpPr>
          <p:nvPr>
            <p:ph type="subTitle" idx="3"/>
          </p:nvPr>
        </p:nvSpPr>
        <p:spPr>
          <a:xfrm>
            <a:off x="6372151" y="1334404"/>
            <a:ext cx="1828800" cy="914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26" name="Google Shape;426;p15"/>
          <p:cNvSpPr txBox="1">
            <a:spLocks noGrp="1"/>
          </p:cNvSpPr>
          <p:nvPr>
            <p:ph type="title" hasCustomPrompt="1"/>
          </p:nvPr>
        </p:nvSpPr>
        <p:spPr>
          <a:xfrm>
            <a:off x="943571" y="1637913"/>
            <a:ext cx="731400" cy="4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7" name="Google Shape;427;p15"/>
          <p:cNvSpPr txBox="1">
            <a:spLocks noGrp="1"/>
          </p:cNvSpPr>
          <p:nvPr>
            <p:ph type="title" idx="4" hasCustomPrompt="1"/>
          </p:nvPr>
        </p:nvSpPr>
        <p:spPr>
          <a:xfrm>
            <a:off x="3849225" y="2765793"/>
            <a:ext cx="731400" cy="4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8" name="Google Shape;428;p15"/>
          <p:cNvSpPr txBox="1">
            <a:spLocks noGrp="1"/>
          </p:cNvSpPr>
          <p:nvPr>
            <p:ph type="title" idx="5" hasCustomPrompt="1"/>
          </p:nvPr>
        </p:nvSpPr>
        <p:spPr>
          <a:xfrm>
            <a:off x="6553104" y="833644"/>
            <a:ext cx="731400" cy="4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9" name="Google Shape;429;p15"/>
          <p:cNvSpPr txBox="1">
            <a:spLocks noGrp="1"/>
          </p:cNvSpPr>
          <p:nvPr>
            <p:ph type="title" idx="6"/>
          </p:nvPr>
        </p:nvSpPr>
        <p:spPr>
          <a:xfrm>
            <a:off x="713232" y="393192"/>
            <a:ext cx="77175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3">
  <p:cSld name="TITLE_AND_TWO_COLUMNS_1_2_1">
    <p:spTree>
      <p:nvGrpSpPr>
        <p:cNvPr id="1" name="Shape 430"/>
        <p:cNvGrpSpPr/>
        <p:nvPr/>
      </p:nvGrpSpPr>
      <p:grpSpPr>
        <a:xfrm>
          <a:off x="0" y="0"/>
          <a:ext cx="0" cy="0"/>
          <a:chOff x="0" y="0"/>
          <a:chExt cx="0" cy="0"/>
        </a:xfrm>
      </p:grpSpPr>
      <p:sp>
        <p:nvSpPr>
          <p:cNvPr id="431" name="Google Shape;431;p16"/>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32" name="Google Shape;432;p16"/>
          <p:cNvSpPr txBox="1">
            <a:spLocks noGrp="1"/>
          </p:cNvSpPr>
          <p:nvPr>
            <p:ph type="subTitle" idx="1"/>
          </p:nvPr>
        </p:nvSpPr>
        <p:spPr>
          <a:xfrm>
            <a:off x="3561117"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3" name="Google Shape;433;p16"/>
          <p:cNvSpPr txBox="1">
            <a:spLocks noGrp="1"/>
          </p:cNvSpPr>
          <p:nvPr>
            <p:ph type="subTitle" idx="2"/>
          </p:nvPr>
        </p:nvSpPr>
        <p:spPr>
          <a:xfrm>
            <a:off x="832790"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34" name="Google Shape;434;p16"/>
          <p:cNvSpPr txBox="1">
            <a:spLocks noGrp="1"/>
          </p:cNvSpPr>
          <p:nvPr>
            <p:ph type="subTitle" idx="3"/>
          </p:nvPr>
        </p:nvSpPr>
        <p:spPr>
          <a:xfrm>
            <a:off x="829987"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5" name="Google Shape;435;p16"/>
          <p:cNvSpPr txBox="1">
            <a:spLocks noGrp="1"/>
          </p:cNvSpPr>
          <p:nvPr>
            <p:ph type="subTitle" idx="4"/>
          </p:nvPr>
        </p:nvSpPr>
        <p:spPr>
          <a:xfrm>
            <a:off x="3529960"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36" name="Google Shape;436;p16"/>
          <p:cNvSpPr txBox="1">
            <a:spLocks noGrp="1"/>
          </p:cNvSpPr>
          <p:nvPr>
            <p:ph type="subTitle" idx="5"/>
          </p:nvPr>
        </p:nvSpPr>
        <p:spPr>
          <a:xfrm>
            <a:off x="6308485"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7" name="Google Shape;437;p16"/>
          <p:cNvSpPr txBox="1">
            <a:spLocks noGrp="1"/>
          </p:cNvSpPr>
          <p:nvPr>
            <p:ph type="subTitle" idx="6"/>
          </p:nvPr>
        </p:nvSpPr>
        <p:spPr>
          <a:xfrm>
            <a:off x="6310787"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38" name="Google Shape;438;p16"/>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4 Columns">
  <p:cSld name="TITLE_AND_TWO_COLUMNS_1_1">
    <p:spTree>
      <p:nvGrpSpPr>
        <p:cNvPr id="1" name="Shape 439"/>
        <p:cNvGrpSpPr/>
        <p:nvPr/>
      </p:nvGrpSpPr>
      <p:grpSpPr>
        <a:xfrm>
          <a:off x="0" y="0"/>
          <a:ext cx="0" cy="0"/>
          <a:chOff x="0" y="0"/>
          <a:chExt cx="0" cy="0"/>
        </a:xfrm>
      </p:grpSpPr>
      <p:sp>
        <p:nvSpPr>
          <p:cNvPr id="440" name="Google Shape;440;p17"/>
          <p:cNvSpPr/>
          <p:nvPr/>
        </p:nvSpPr>
        <p:spPr>
          <a:xfrm>
            <a:off x="-447675" y="2941300"/>
            <a:ext cx="9810600" cy="2578500"/>
          </a:xfrm>
          <a:prstGeom prst="rect">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2" name="Google Shape;442;p17"/>
          <p:cNvSpPr txBox="1">
            <a:spLocks noGrp="1"/>
          </p:cNvSpPr>
          <p:nvPr>
            <p:ph type="subTitle" idx="1"/>
          </p:nvPr>
        </p:nvSpPr>
        <p:spPr>
          <a:xfrm>
            <a:off x="823425" y="1625000"/>
            <a:ext cx="1676400" cy="2631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3" name="Google Shape;443;p17"/>
          <p:cNvSpPr txBox="1">
            <a:spLocks noGrp="1"/>
          </p:cNvSpPr>
          <p:nvPr>
            <p:ph type="subTitle" idx="2"/>
          </p:nvPr>
        </p:nvSpPr>
        <p:spPr>
          <a:xfrm>
            <a:off x="814302" y="1917582"/>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4" name="Google Shape;444;p17"/>
          <p:cNvSpPr txBox="1">
            <a:spLocks noGrp="1"/>
          </p:cNvSpPr>
          <p:nvPr>
            <p:ph type="subTitle" idx="3"/>
          </p:nvPr>
        </p:nvSpPr>
        <p:spPr>
          <a:xfrm>
            <a:off x="814302" y="370870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5" name="Google Shape;445;p17"/>
          <p:cNvSpPr txBox="1">
            <a:spLocks noGrp="1"/>
          </p:cNvSpPr>
          <p:nvPr>
            <p:ph type="subTitle" idx="4"/>
          </p:nvPr>
        </p:nvSpPr>
        <p:spPr>
          <a:xfrm>
            <a:off x="823425" y="3436718"/>
            <a:ext cx="16764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6" name="Google Shape;446;p17"/>
          <p:cNvSpPr txBox="1">
            <a:spLocks noGrp="1"/>
          </p:cNvSpPr>
          <p:nvPr>
            <p:ph type="subTitle" idx="5"/>
          </p:nvPr>
        </p:nvSpPr>
        <p:spPr>
          <a:xfrm>
            <a:off x="6677100" y="1623725"/>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7" name="Google Shape;447;p17"/>
          <p:cNvSpPr txBox="1">
            <a:spLocks noGrp="1"/>
          </p:cNvSpPr>
          <p:nvPr>
            <p:ph type="subTitle" idx="6"/>
          </p:nvPr>
        </p:nvSpPr>
        <p:spPr>
          <a:xfrm>
            <a:off x="6677219" y="3440043"/>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8" name="Google Shape;448;p17"/>
          <p:cNvSpPr txBox="1">
            <a:spLocks noGrp="1"/>
          </p:cNvSpPr>
          <p:nvPr>
            <p:ph type="subTitle" idx="7"/>
          </p:nvPr>
        </p:nvSpPr>
        <p:spPr>
          <a:xfrm>
            <a:off x="6677111" y="370758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9" name="Google Shape;449;p17"/>
          <p:cNvSpPr txBox="1">
            <a:spLocks noGrp="1"/>
          </p:cNvSpPr>
          <p:nvPr>
            <p:ph type="subTitle" idx="8"/>
          </p:nvPr>
        </p:nvSpPr>
        <p:spPr>
          <a:xfrm>
            <a:off x="6676991" y="1917576"/>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50" name="Google Shape;450;p17"/>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6 columns">
  <p:cSld name="TITLE_AND_TWO_COLUMNS_1_1_1">
    <p:spTree>
      <p:nvGrpSpPr>
        <p:cNvPr id="1" name="Shape 451"/>
        <p:cNvGrpSpPr/>
        <p:nvPr/>
      </p:nvGrpSpPr>
      <p:grpSpPr>
        <a:xfrm>
          <a:off x="0" y="0"/>
          <a:ext cx="0" cy="0"/>
          <a:chOff x="0" y="0"/>
          <a:chExt cx="0" cy="0"/>
        </a:xfrm>
      </p:grpSpPr>
      <p:sp>
        <p:nvSpPr>
          <p:cNvPr id="452" name="Google Shape;452;p18"/>
          <p:cNvSpPr txBox="1">
            <a:spLocks noGrp="1"/>
          </p:cNvSpPr>
          <p:nvPr>
            <p:ph type="title"/>
          </p:nvPr>
        </p:nvSpPr>
        <p:spPr>
          <a:xfrm>
            <a:off x="713225" y="385819"/>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53" name="Google Shape;453;p18"/>
          <p:cNvSpPr txBox="1">
            <a:spLocks noGrp="1"/>
          </p:cNvSpPr>
          <p:nvPr>
            <p:ph type="subTitle" idx="1"/>
          </p:nvPr>
        </p:nvSpPr>
        <p:spPr>
          <a:xfrm>
            <a:off x="1150301" y="1307348"/>
            <a:ext cx="1671300" cy="3474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a:endParaRPr/>
          </a:p>
        </p:txBody>
      </p:sp>
      <p:sp>
        <p:nvSpPr>
          <p:cNvPr id="454" name="Google Shape;454;p18"/>
          <p:cNvSpPr txBox="1">
            <a:spLocks noGrp="1"/>
          </p:cNvSpPr>
          <p:nvPr>
            <p:ph type="subTitle" idx="2"/>
          </p:nvPr>
        </p:nvSpPr>
        <p:spPr>
          <a:xfrm>
            <a:off x="3731359"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55" name="Google Shape;455;p18"/>
          <p:cNvSpPr txBox="1">
            <a:spLocks noGrp="1"/>
          </p:cNvSpPr>
          <p:nvPr>
            <p:ph type="subTitle" idx="3"/>
          </p:nvPr>
        </p:nvSpPr>
        <p:spPr>
          <a:xfrm>
            <a:off x="6353955"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56" name="Google Shape;456;p18"/>
          <p:cNvSpPr txBox="1">
            <a:spLocks noGrp="1"/>
          </p:cNvSpPr>
          <p:nvPr>
            <p:ph type="subTitle" idx="4"/>
          </p:nvPr>
        </p:nvSpPr>
        <p:spPr>
          <a:xfrm>
            <a:off x="914201" y="1654632"/>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7" name="Google Shape;457;p18"/>
          <p:cNvSpPr txBox="1">
            <a:spLocks noGrp="1"/>
          </p:cNvSpPr>
          <p:nvPr>
            <p:ph type="subTitle" idx="5"/>
          </p:nvPr>
        </p:nvSpPr>
        <p:spPr>
          <a:xfrm>
            <a:off x="3520799"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8" name="Google Shape;458;p18"/>
          <p:cNvSpPr txBox="1">
            <a:spLocks noGrp="1"/>
          </p:cNvSpPr>
          <p:nvPr>
            <p:ph type="subTitle" idx="6"/>
          </p:nvPr>
        </p:nvSpPr>
        <p:spPr>
          <a:xfrm>
            <a:off x="6143355"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9" name="Google Shape;459;p18"/>
          <p:cNvSpPr txBox="1">
            <a:spLocks noGrp="1"/>
          </p:cNvSpPr>
          <p:nvPr>
            <p:ph type="subTitle" idx="7"/>
          </p:nvPr>
        </p:nvSpPr>
        <p:spPr>
          <a:xfrm>
            <a:off x="914201" y="4087377"/>
            <a:ext cx="2092500" cy="686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solidFill>
                  <a:srgbClr val="FFFFFF"/>
                </a:solidFill>
              </a:defRPr>
            </a:lvl1pPr>
            <a:lvl2pPr lvl="1" algn="ctr" rtl="0">
              <a:spcBef>
                <a:spcPts val="1600"/>
              </a:spcBef>
              <a:spcAft>
                <a:spcPts val="0"/>
              </a:spcAft>
              <a:buNone/>
              <a:defRPr sz="1300">
                <a:solidFill>
                  <a:srgbClr val="FFFFFF"/>
                </a:solidFill>
              </a:defRPr>
            </a:lvl2pPr>
            <a:lvl3pPr lvl="2" algn="ctr" rtl="0">
              <a:spcBef>
                <a:spcPts val="1600"/>
              </a:spcBef>
              <a:spcAft>
                <a:spcPts val="0"/>
              </a:spcAft>
              <a:buNone/>
              <a:defRPr sz="1300">
                <a:solidFill>
                  <a:srgbClr val="FFFFFF"/>
                </a:solidFill>
              </a:defRPr>
            </a:lvl3pPr>
            <a:lvl4pPr lvl="3" algn="ctr" rtl="0">
              <a:spcBef>
                <a:spcPts val="1600"/>
              </a:spcBef>
              <a:spcAft>
                <a:spcPts val="0"/>
              </a:spcAft>
              <a:buNone/>
              <a:defRPr sz="1300">
                <a:solidFill>
                  <a:srgbClr val="FFFFFF"/>
                </a:solidFill>
              </a:defRPr>
            </a:lvl4pPr>
            <a:lvl5pPr lvl="4" algn="ctr" rtl="0">
              <a:spcBef>
                <a:spcPts val="1600"/>
              </a:spcBef>
              <a:spcAft>
                <a:spcPts val="0"/>
              </a:spcAft>
              <a:buNone/>
              <a:defRPr sz="1300">
                <a:solidFill>
                  <a:srgbClr val="FFFFFF"/>
                </a:solidFill>
              </a:defRPr>
            </a:lvl5pPr>
            <a:lvl6pPr lvl="5" algn="ctr" rtl="0">
              <a:spcBef>
                <a:spcPts val="1600"/>
              </a:spcBef>
              <a:spcAft>
                <a:spcPts val="0"/>
              </a:spcAft>
              <a:buNone/>
              <a:defRPr sz="1300">
                <a:solidFill>
                  <a:srgbClr val="FFFFFF"/>
                </a:solidFill>
              </a:defRPr>
            </a:lvl6pPr>
            <a:lvl7pPr lvl="6" algn="ctr" rtl="0">
              <a:spcBef>
                <a:spcPts val="1600"/>
              </a:spcBef>
              <a:spcAft>
                <a:spcPts val="0"/>
              </a:spcAft>
              <a:buNone/>
              <a:defRPr sz="1300">
                <a:solidFill>
                  <a:srgbClr val="FFFFFF"/>
                </a:solidFill>
              </a:defRPr>
            </a:lvl7pPr>
            <a:lvl8pPr lvl="7" algn="ctr" rtl="0">
              <a:spcBef>
                <a:spcPts val="1600"/>
              </a:spcBef>
              <a:spcAft>
                <a:spcPts val="0"/>
              </a:spcAft>
              <a:buNone/>
              <a:defRPr sz="1300">
                <a:solidFill>
                  <a:srgbClr val="FFFFFF"/>
                </a:solidFill>
              </a:defRPr>
            </a:lvl8pPr>
            <a:lvl9pPr lvl="8" algn="ctr" rtl="0">
              <a:spcBef>
                <a:spcPts val="1600"/>
              </a:spcBef>
              <a:spcAft>
                <a:spcPts val="1600"/>
              </a:spcAft>
              <a:buNone/>
              <a:defRPr sz="1300">
                <a:solidFill>
                  <a:srgbClr val="FFFFFF"/>
                </a:solidFill>
              </a:defRPr>
            </a:lvl9pPr>
          </a:lstStyle>
          <a:p>
            <a:endParaRPr/>
          </a:p>
        </p:txBody>
      </p:sp>
      <p:sp>
        <p:nvSpPr>
          <p:cNvPr id="460" name="Google Shape;460;p18"/>
          <p:cNvSpPr txBox="1">
            <a:spLocks noGrp="1"/>
          </p:cNvSpPr>
          <p:nvPr>
            <p:ph type="subTitle" idx="8"/>
          </p:nvPr>
        </p:nvSpPr>
        <p:spPr>
          <a:xfrm>
            <a:off x="1124801" y="3739107"/>
            <a:ext cx="1671300" cy="3426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a:endParaRPr/>
          </a:p>
        </p:txBody>
      </p:sp>
      <p:sp>
        <p:nvSpPr>
          <p:cNvPr id="461" name="Google Shape;461;p18"/>
          <p:cNvSpPr txBox="1">
            <a:spLocks noGrp="1"/>
          </p:cNvSpPr>
          <p:nvPr>
            <p:ph type="subTitle" idx="9"/>
          </p:nvPr>
        </p:nvSpPr>
        <p:spPr>
          <a:xfrm>
            <a:off x="3731359"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62" name="Google Shape;462;p18"/>
          <p:cNvSpPr txBox="1">
            <a:spLocks noGrp="1"/>
          </p:cNvSpPr>
          <p:nvPr>
            <p:ph type="subTitle" idx="13"/>
          </p:nvPr>
        </p:nvSpPr>
        <p:spPr>
          <a:xfrm>
            <a:off x="3520799" y="4092585"/>
            <a:ext cx="2092500" cy="686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00">
                <a:solidFill>
                  <a:srgbClr val="FFFFFF"/>
                </a:solidFill>
              </a:defRPr>
            </a:lvl1pPr>
            <a:lvl2pPr lvl="1" rtl="0">
              <a:spcBef>
                <a:spcPts val="1600"/>
              </a:spcBef>
              <a:spcAft>
                <a:spcPts val="0"/>
              </a:spcAft>
              <a:buNone/>
              <a:defRPr sz="1300">
                <a:solidFill>
                  <a:srgbClr val="FFFFFF"/>
                </a:solidFill>
              </a:defRPr>
            </a:lvl2pPr>
            <a:lvl3pPr lvl="2" rtl="0">
              <a:spcBef>
                <a:spcPts val="1600"/>
              </a:spcBef>
              <a:spcAft>
                <a:spcPts val="0"/>
              </a:spcAft>
              <a:buNone/>
              <a:defRPr sz="1300">
                <a:solidFill>
                  <a:srgbClr val="FFFFFF"/>
                </a:solidFill>
              </a:defRPr>
            </a:lvl3pPr>
            <a:lvl4pPr lvl="3" rtl="0">
              <a:spcBef>
                <a:spcPts val="1600"/>
              </a:spcBef>
              <a:spcAft>
                <a:spcPts val="0"/>
              </a:spcAft>
              <a:buNone/>
              <a:defRPr sz="1300">
                <a:solidFill>
                  <a:srgbClr val="FFFFFF"/>
                </a:solidFill>
              </a:defRPr>
            </a:lvl4pPr>
            <a:lvl5pPr lvl="4" rtl="0">
              <a:spcBef>
                <a:spcPts val="1600"/>
              </a:spcBef>
              <a:spcAft>
                <a:spcPts val="0"/>
              </a:spcAft>
              <a:buNone/>
              <a:defRPr sz="1300">
                <a:solidFill>
                  <a:srgbClr val="FFFFFF"/>
                </a:solidFill>
              </a:defRPr>
            </a:lvl5pPr>
            <a:lvl6pPr lvl="5" rtl="0">
              <a:spcBef>
                <a:spcPts val="1600"/>
              </a:spcBef>
              <a:spcAft>
                <a:spcPts val="0"/>
              </a:spcAft>
              <a:buNone/>
              <a:defRPr sz="1300">
                <a:solidFill>
                  <a:srgbClr val="FFFFFF"/>
                </a:solidFill>
              </a:defRPr>
            </a:lvl6pPr>
            <a:lvl7pPr lvl="6" rtl="0">
              <a:spcBef>
                <a:spcPts val="1600"/>
              </a:spcBef>
              <a:spcAft>
                <a:spcPts val="0"/>
              </a:spcAft>
              <a:buNone/>
              <a:defRPr sz="1300">
                <a:solidFill>
                  <a:srgbClr val="FFFFFF"/>
                </a:solidFill>
              </a:defRPr>
            </a:lvl7pPr>
            <a:lvl8pPr lvl="7" rtl="0">
              <a:spcBef>
                <a:spcPts val="1600"/>
              </a:spcBef>
              <a:spcAft>
                <a:spcPts val="0"/>
              </a:spcAft>
              <a:buNone/>
              <a:defRPr sz="1300">
                <a:solidFill>
                  <a:srgbClr val="FFFFFF"/>
                </a:solidFill>
              </a:defRPr>
            </a:lvl8pPr>
            <a:lvl9pPr lvl="8" rtl="0">
              <a:spcBef>
                <a:spcPts val="1600"/>
              </a:spcBef>
              <a:spcAft>
                <a:spcPts val="1600"/>
              </a:spcAft>
              <a:buNone/>
              <a:defRPr sz="1300">
                <a:solidFill>
                  <a:srgbClr val="FFFFFF"/>
                </a:solidFill>
              </a:defRPr>
            </a:lvl9pPr>
          </a:lstStyle>
          <a:p>
            <a:endParaRPr/>
          </a:p>
        </p:txBody>
      </p:sp>
      <p:sp>
        <p:nvSpPr>
          <p:cNvPr id="463" name="Google Shape;463;p18"/>
          <p:cNvSpPr txBox="1">
            <a:spLocks noGrp="1"/>
          </p:cNvSpPr>
          <p:nvPr>
            <p:ph type="subTitle" idx="14"/>
          </p:nvPr>
        </p:nvSpPr>
        <p:spPr>
          <a:xfrm>
            <a:off x="6353955"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64" name="Google Shape;464;p18"/>
          <p:cNvSpPr txBox="1">
            <a:spLocks noGrp="1"/>
          </p:cNvSpPr>
          <p:nvPr>
            <p:ph type="subTitle" idx="15"/>
          </p:nvPr>
        </p:nvSpPr>
        <p:spPr>
          <a:xfrm>
            <a:off x="6143355" y="4092585"/>
            <a:ext cx="20925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65" name="Google Shape;465;p18"/>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721337"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3445207"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6226749"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69"/>
        <p:cNvGrpSpPr/>
        <p:nvPr/>
      </p:nvGrpSpPr>
      <p:grpSpPr>
        <a:xfrm>
          <a:off x="0" y="0"/>
          <a:ext cx="0" cy="0"/>
          <a:chOff x="0" y="0"/>
          <a:chExt cx="0" cy="0"/>
        </a:xfrm>
      </p:grpSpPr>
      <p:sp>
        <p:nvSpPr>
          <p:cNvPr id="470" name="Google Shape;470;p19"/>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472" name="Google Shape;472;p19"/>
          <p:cNvSpPr txBox="1">
            <a:spLocks noGrp="1"/>
          </p:cNvSpPr>
          <p:nvPr>
            <p:ph type="subTitle" idx="1"/>
          </p:nvPr>
        </p:nvSpPr>
        <p:spPr>
          <a:xfrm>
            <a:off x="26690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3" name="Google Shape;473;p19"/>
          <p:cNvSpPr txBox="1">
            <a:spLocks noGrp="1"/>
          </p:cNvSpPr>
          <p:nvPr>
            <p:ph type="subTitle" idx="2"/>
          </p:nvPr>
        </p:nvSpPr>
        <p:spPr>
          <a:xfrm>
            <a:off x="62409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4" name="Google Shape;474;p19"/>
          <p:cNvSpPr txBox="1">
            <a:spLocks noGrp="1"/>
          </p:cNvSpPr>
          <p:nvPr>
            <p:ph type="subTitle" idx="3"/>
          </p:nvPr>
        </p:nvSpPr>
        <p:spPr>
          <a:xfrm>
            <a:off x="1500077" y="2082239"/>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5" name="Google Shape;475;p19"/>
          <p:cNvSpPr txBox="1">
            <a:spLocks noGrp="1"/>
          </p:cNvSpPr>
          <p:nvPr>
            <p:ph type="subTitle" idx="4"/>
          </p:nvPr>
        </p:nvSpPr>
        <p:spPr>
          <a:xfrm>
            <a:off x="5072030" y="2084832"/>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6" name="Google Shape;476;p19"/>
          <p:cNvSpPr txBox="1">
            <a:spLocks noGrp="1"/>
          </p:cNvSpPr>
          <p:nvPr>
            <p:ph type="subTitle" idx="5"/>
          </p:nvPr>
        </p:nvSpPr>
        <p:spPr>
          <a:xfrm>
            <a:off x="2671996"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7" name="Google Shape;477;p19"/>
          <p:cNvSpPr txBox="1">
            <a:spLocks noGrp="1"/>
          </p:cNvSpPr>
          <p:nvPr>
            <p:ph type="subTitle" idx="6"/>
          </p:nvPr>
        </p:nvSpPr>
        <p:spPr>
          <a:xfrm>
            <a:off x="5072030" y="3749040"/>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8" name="Google Shape;478;p19"/>
          <p:cNvSpPr txBox="1">
            <a:spLocks noGrp="1"/>
          </p:cNvSpPr>
          <p:nvPr>
            <p:ph type="subTitle" idx="7"/>
          </p:nvPr>
        </p:nvSpPr>
        <p:spPr>
          <a:xfrm>
            <a:off x="1500077" y="3752989"/>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9" name="Google Shape;479;p19"/>
          <p:cNvSpPr txBox="1">
            <a:spLocks noGrp="1"/>
          </p:cNvSpPr>
          <p:nvPr>
            <p:ph type="subTitle" idx="8"/>
          </p:nvPr>
        </p:nvSpPr>
        <p:spPr>
          <a:xfrm>
            <a:off x="6244953"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grpSp>
        <p:nvGrpSpPr>
          <p:cNvPr id="480" name="Google Shape;480;p19"/>
          <p:cNvGrpSpPr/>
          <p:nvPr/>
        </p:nvGrpSpPr>
        <p:grpSpPr>
          <a:xfrm rot="-748857">
            <a:off x="7169336" y="3604972"/>
            <a:ext cx="2411057" cy="1590264"/>
            <a:chOff x="7513054" y="3864348"/>
            <a:chExt cx="2411225" cy="1590375"/>
          </a:xfrm>
        </p:grpSpPr>
        <p:sp>
          <p:nvSpPr>
            <p:cNvPr id="481" name="Google Shape;481;p19"/>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9"/>
          <p:cNvSpPr txBox="1">
            <a:spLocks noGrp="1"/>
          </p:cNvSpPr>
          <p:nvPr>
            <p:ph type="title" idx="9" hasCustomPrompt="1"/>
          </p:nvPr>
        </p:nvSpPr>
        <p:spPr>
          <a:xfrm>
            <a:off x="1495488"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4" name="Google Shape;484;p19"/>
          <p:cNvSpPr txBox="1">
            <a:spLocks noGrp="1"/>
          </p:cNvSpPr>
          <p:nvPr>
            <p:ph type="title" idx="13" hasCustomPrompt="1"/>
          </p:nvPr>
        </p:nvSpPr>
        <p:spPr>
          <a:xfrm>
            <a:off x="1495488"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5" name="Google Shape;485;p19"/>
          <p:cNvSpPr txBox="1">
            <a:spLocks noGrp="1"/>
          </p:cNvSpPr>
          <p:nvPr>
            <p:ph type="title" idx="14" hasCustomPrompt="1"/>
          </p:nvPr>
        </p:nvSpPr>
        <p:spPr>
          <a:xfrm>
            <a:off x="5069200"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6" name="Google Shape;486;p19"/>
          <p:cNvSpPr txBox="1">
            <a:spLocks noGrp="1"/>
          </p:cNvSpPr>
          <p:nvPr>
            <p:ph type="title" idx="15" hasCustomPrompt="1"/>
          </p:nvPr>
        </p:nvSpPr>
        <p:spPr>
          <a:xfrm>
            <a:off x="5069200"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Picture">
  <p:cSld name="BLANK_1_1">
    <p:bg>
      <p:bgPr>
        <a:solidFill>
          <a:schemeClr val="accent4"/>
        </a:solidFill>
        <a:effectLst/>
      </p:bgPr>
    </p:bg>
    <p:spTree>
      <p:nvGrpSpPr>
        <p:cNvPr id="1" name="Shape 487"/>
        <p:cNvGrpSpPr/>
        <p:nvPr/>
      </p:nvGrpSpPr>
      <p:grpSpPr>
        <a:xfrm>
          <a:off x="0" y="0"/>
          <a:ext cx="0" cy="0"/>
          <a:chOff x="0" y="0"/>
          <a:chExt cx="0" cy="0"/>
        </a:xfrm>
      </p:grpSpPr>
      <p:sp>
        <p:nvSpPr>
          <p:cNvPr id="488" name="Google Shape;488;p20"/>
          <p:cNvSpPr/>
          <p:nvPr/>
        </p:nvSpPr>
        <p:spPr>
          <a:xfrm rot="10800000" flipH="1">
            <a:off x="-17150" y="4050"/>
            <a:ext cx="9186900" cy="5166000"/>
          </a:xfrm>
          <a:prstGeom prst="rect">
            <a:avLst/>
          </a:prstGeom>
          <a:solidFill>
            <a:srgbClr val="00ABB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txBox="1">
            <a:spLocks noGrp="1"/>
          </p:cNvSpPr>
          <p:nvPr>
            <p:ph type="title"/>
          </p:nvPr>
        </p:nvSpPr>
        <p:spPr>
          <a:xfrm>
            <a:off x="3205675" y="844300"/>
            <a:ext cx="5225100" cy="35748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5000"/>
            </a:lvl1pPr>
            <a:lvl2pPr lvl="1" algn="r">
              <a:spcBef>
                <a:spcPts val="0"/>
              </a:spcBef>
              <a:spcAft>
                <a:spcPts val="0"/>
              </a:spcAft>
              <a:buNone/>
              <a:defRPr sz="5000"/>
            </a:lvl2pPr>
            <a:lvl3pPr lvl="2" algn="r">
              <a:spcBef>
                <a:spcPts val="0"/>
              </a:spcBef>
              <a:spcAft>
                <a:spcPts val="0"/>
              </a:spcAft>
              <a:buNone/>
              <a:defRPr sz="5000"/>
            </a:lvl3pPr>
            <a:lvl4pPr lvl="3" algn="r">
              <a:spcBef>
                <a:spcPts val="0"/>
              </a:spcBef>
              <a:spcAft>
                <a:spcPts val="0"/>
              </a:spcAft>
              <a:buNone/>
              <a:defRPr sz="5000"/>
            </a:lvl4pPr>
            <a:lvl5pPr lvl="4" algn="r">
              <a:spcBef>
                <a:spcPts val="0"/>
              </a:spcBef>
              <a:spcAft>
                <a:spcPts val="0"/>
              </a:spcAft>
              <a:buNone/>
              <a:defRPr sz="5000"/>
            </a:lvl5pPr>
            <a:lvl6pPr lvl="5" algn="r">
              <a:spcBef>
                <a:spcPts val="0"/>
              </a:spcBef>
              <a:spcAft>
                <a:spcPts val="0"/>
              </a:spcAft>
              <a:buNone/>
              <a:defRPr sz="5000"/>
            </a:lvl6pPr>
            <a:lvl7pPr lvl="6" algn="r">
              <a:spcBef>
                <a:spcPts val="0"/>
              </a:spcBef>
              <a:spcAft>
                <a:spcPts val="0"/>
              </a:spcAft>
              <a:buNone/>
              <a:defRPr sz="5000"/>
            </a:lvl7pPr>
            <a:lvl8pPr lvl="7" algn="r">
              <a:spcBef>
                <a:spcPts val="0"/>
              </a:spcBef>
              <a:spcAft>
                <a:spcPts val="0"/>
              </a:spcAft>
              <a:buNone/>
              <a:defRPr sz="5000"/>
            </a:lvl8pPr>
            <a:lvl9pPr lvl="8" algn="r">
              <a:spcBef>
                <a:spcPts val="0"/>
              </a:spcBef>
              <a:spcAft>
                <a:spcPts val="0"/>
              </a:spcAft>
              <a:buNone/>
              <a:defRPr sz="5000"/>
            </a:lvl9pPr>
          </a:lstStyle>
          <a:p>
            <a:endParaRPr/>
          </a:p>
        </p:txBody>
      </p:sp>
      <p:grpSp>
        <p:nvGrpSpPr>
          <p:cNvPr id="490" name="Google Shape;490;p20"/>
          <p:cNvGrpSpPr/>
          <p:nvPr/>
        </p:nvGrpSpPr>
        <p:grpSpPr>
          <a:xfrm>
            <a:off x="0" y="-4175"/>
            <a:ext cx="1838250" cy="5155625"/>
            <a:chOff x="0" y="-4175"/>
            <a:chExt cx="1838250" cy="5155625"/>
          </a:xfrm>
        </p:grpSpPr>
        <p:sp>
          <p:nvSpPr>
            <p:cNvPr id="491" name="Google Shape;491;p20"/>
            <p:cNvSpPr/>
            <p:nvPr/>
          </p:nvSpPr>
          <p:spPr>
            <a:xfrm>
              <a:off x="0" y="7950"/>
              <a:ext cx="713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704850" y="-4175"/>
              <a:ext cx="11334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 name="Google Shape;33;p3"/>
          <p:cNvSpPr/>
          <p:nvPr/>
        </p:nvSpPr>
        <p:spPr>
          <a:xfrm>
            <a:off x="131999" y="4154250"/>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1">
  <p:cSld name="BLANK_1_1_1">
    <p:spTree>
      <p:nvGrpSpPr>
        <p:cNvPr id="1" name="Shape 493"/>
        <p:cNvGrpSpPr/>
        <p:nvPr/>
      </p:nvGrpSpPr>
      <p:grpSpPr>
        <a:xfrm>
          <a:off x="0" y="0"/>
          <a:ext cx="0" cy="0"/>
          <a:chOff x="0" y="0"/>
          <a:chExt cx="0" cy="0"/>
        </a:xfrm>
      </p:grpSpPr>
      <p:sp>
        <p:nvSpPr>
          <p:cNvPr id="494" name="Google Shape;494;p21"/>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21"/>
          <p:cNvGrpSpPr/>
          <p:nvPr/>
        </p:nvGrpSpPr>
        <p:grpSpPr>
          <a:xfrm rot="-748857">
            <a:off x="7169336" y="3604972"/>
            <a:ext cx="2411057" cy="1590264"/>
            <a:chOff x="7513054" y="3864348"/>
            <a:chExt cx="2411225" cy="1590375"/>
          </a:xfrm>
        </p:grpSpPr>
        <p:sp>
          <p:nvSpPr>
            <p:cNvPr id="496" name="Google Shape;496;p21"/>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1"/>
          <p:cNvSpPr txBox="1">
            <a:spLocks noGrp="1"/>
          </p:cNvSpPr>
          <p:nvPr>
            <p:ph type="title"/>
          </p:nvPr>
        </p:nvSpPr>
        <p:spPr>
          <a:xfrm>
            <a:off x="713232" y="392069"/>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ly Title 2">
  <p:cSld name="BLANK_1_1_1_1">
    <p:spTree>
      <p:nvGrpSpPr>
        <p:cNvPr id="1" name="Shape 499"/>
        <p:cNvGrpSpPr/>
        <p:nvPr/>
      </p:nvGrpSpPr>
      <p:grpSpPr>
        <a:xfrm>
          <a:off x="0" y="0"/>
          <a:ext cx="0" cy="0"/>
          <a:chOff x="0" y="0"/>
          <a:chExt cx="0" cy="0"/>
        </a:xfrm>
      </p:grpSpPr>
      <p:sp>
        <p:nvSpPr>
          <p:cNvPr id="500" name="Google Shape;500;p22"/>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rot="3327516" flipH="1">
            <a:off x="-5058893" y="194334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ly Title 3">
  <p:cSld name="BLANK_1_1_1_1_1_2">
    <p:spTree>
      <p:nvGrpSpPr>
        <p:cNvPr id="1" name="Shape 503"/>
        <p:cNvGrpSpPr/>
        <p:nvPr/>
      </p:nvGrpSpPr>
      <p:grpSpPr>
        <a:xfrm>
          <a:off x="0" y="0"/>
          <a:ext cx="0" cy="0"/>
          <a:chOff x="0" y="0"/>
          <a:chExt cx="0" cy="0"/>
        </a:xfrm>
      </p:grpSpPr>
      <p:sp>
        <p:nvSpPr>
          <p:cNvPr id="504" name="Google Shape;504;p23"/>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05" name="Google Shape;505;p23"/>
          <p:cNvSpPr/>
          <p:nvPr/>
        </p:nvSpPr>
        <p:spPr>
          <a:xfrm rot="3327516" flipH="1">
            <a:off x="5667607" y="-1414902"/>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713218" y="4697175"/>
            <a:ext cx="35571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4873514" y="4697175"/>
            <a:ext cx="35571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ly Title 4">
  <p:cSld name="BLANK_1_1_1_1_1_2_1">
    <p:spTree>
      <p:nvGrpSpPr>
        <p:cNvPr id="1" name="Shape 508"/>
        <p:cNvGrpSpPr/>
        <p:nvPr/>
      </p:nvGrpSpPr>
      <p:grpSpPr>
        <a:xfrm>
          <a:off x="0" y="0"/>
          <a:ext cx="0" cy="0"/>
          <a:chOff x="0" y="0"/>
          <a:chExt cx="0" cy="0"/>
        </a:xfrm>
      </p:grpSpPr>
      <p:sp>
        <p:nvSpPr>
          <p:cNvPr id="509" name="Google Shape;509;p2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4"/>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11" name="Google Shape;511;p2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Numbers">
  <p:cSld name="BLANK_1_1_1_1_1_1">
    <p:spTree>
      <p:nvGrpSpPr>
        <p:cNvPr id="1" name="Shape 512"/>
        <p:cNvGrpSpPr/>
        <p:nvPr/>
      </p:nvGrpSpPr>
      <p:grpSpPr>
        <a:xfrm>
          <a:off x="0" y="0"/>
          <a:ext cx="0" cy="0"/>
          <a:chOff x="0" y="0"/>
          <a:chExt cx="0" cy="0"/>
        </a:xfrm>
      </p:grpSpPr>
      <p:sp>
        <p:nvSpPr>
          <p:cNvPr id="513" name="Google Shape;513;p25"/>
          <p:cNvSpPr/>
          <p:nvPr/>
        </p:nvSpPr>
        <p:spPr>
          <a:xfrm>
            <a:off x="7950" y="4597900"/>
            <a:ext cx="9144000" cy="540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txBox="1">
            <a:spLocks noGrp="1"/>
          </p:cNvSpPr>
          <p:nvPr>
            <p:ph type="title"/>
          </p:nvPr>
        </p:nvSpPr>
        <p:spPr>
          <a:xfrm>
            <a:off x="713232" y="374904"/>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515" name="Google Shape;515;p25"/>
          <p:cNvSpPr txBox="1">
            <a:spLocks noGrp="1"/>
          </p:cNvSpPr>
          <p:nvPr>
            <p:ph type="subTitle" idx="1"/>
          </p:nvPr>
        </p:nvSpPr>
        <p:spPr>
          <a:xfrm>
            <a:off x="5290900" y="1979922"/>
            <a:ext cx="1828800" cy="64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FFFFFF"/>
                </a:solidFill>
              </a:defRPr>
            </a:lvl1pPr>
            <a:lvl2pPr lvl="1">
              <a:lnSpc>
                <a:spcPct val="100000"/>
              </a:lnSpc>
              <a:spcBef>
                <a:spcPts val="0"/>
              </a:spcBef>
              <a:spcAft>
                <a:spcPts val="0"/>
              </a:spcAft>
              <a:buNone/>
              <a:defRPr>
                <a:solidFill>
                  <a:srgbClr val="FFFFFF"/>
                </a:solidFill>
              </a:defRPr>
            </a:lvl2pPr>
            <a:lvl3pPr lvl="2">
              <a:lnSpc>
                <a:spcPct val="100000"/>
              </a:lnSpc>
              <a:spcBef>
                <a:spcPts val="0"/>
              </a:spcBef>
              <a:spcAft>
                <a:spcPts val="0"/>
              </a:spcAft>
              <a:buNone/>
              <a:defRPr>
                <a:solidFill>
                  <a:srgbClr val="FFFFFF"/>
                </a:solidFill>
              </a:defRPr>
            </a:lvl3pPr>
            <a:lvl4pPr lvl="3">
              <a:lnSpc>
                <a:spcPct val="100000"/>
              </a:lnSpc>
              <a:spcBef>
                <a:spcPts val="0"/>
              </a:spcBef>
              <a:spcAft>
                <a:spcPts val="0"/>
              </a:spcAft>
              <a:buNone/>
              <a:defRPr>
                <a:solidFill>
                  <a:srgbClr val="FFFFFF"/>
                </a:solidFill>
              </a:defRPr>
            </a:lvl4pPr>
            <a:lvl5pPr lvl="4">
              <a:lnSpc>
                <a:spcPct val="100000"/>
              </a:lnSpc>
              <a:spcBef>
                <a:spcPts val="0"/>
              </a:spcBef>
              <a:spcAft>
                <a:spcPts val="0"/>
              </a:spcAft>
              <a:buNone/>
              <a:defRPr>
                <a:solidFill>
                  <a:srgbClr val="FFFFFF"/>
                </a:solidFill>
              </a:defRPr>
            </a:lvl5pPr>
            <a:lvl6pPr lvl="5">
              <a:lnSpc>
                <a:spcPct val="100000"/>
              </a:lnSpc>
              <a:spcBef>
                <a:spcPts val="0"/>
              </a:spcBef>
              <a:spcAft>
                <a:spcPts val="0"/>
              </a:spcAft>
              <a:buNone/>
              <a:defRPr>
                <a:solidFill>
                  <a:srgbClr val="FFFFFF"/>
                </a:solidFill>
              </a:defRPr>
            </a:lvl6pPr>
            <a:lvl7pPr lvl="6">
              <a:lnSpc>
                <a:spcPct val="100000"/>
              </a:lnSpc>
              <a:spcBef>
                <a:spcPts val="0"/>
              </a:spcBef>
              <a:spcAft>
                <a:spcPts val="0"/>
              </a:spcAft>
              <a:buNone/>
              <a:defRPr>
                <a:solidFill>
                  <a:srgbClr val="FFFFFF"/>
                </a:solidFill>
              </a:defRPr>
            </a:lvl7pPr>
            <a:lvl8pPr lvl="7">
              <a:lnSpc>
                <a:spcPct val="100000"/>
              </a:lnSpc>
              <a:spcBef>
                <a:spcPts val="0"/>
              </a:spcBef>
              <a:spcAft>
                <a:spcPts val="0"/>
              </a:spcAft>
              <a:buNone/>
              <a:defRPr>
                <a:solidFill>
                  <a:srgbClr val="FFFFFF"/>
                </a:solidFill>
              </a:defRPr>
            </a:lvl8pPr>
            <a:lvl9pPr lvl="8">
              <a:lnSpc>
                <a:spcPct val="100000"/>
              </a:lnSpc>
              <a:spcBef>
                <a:spcPts val="0"/>
              </a:spcBef>
              <a:spcAft>
                <a:spcPts val="0"/>
              </a:spcAft>
              <a:buNone/>
              <a:defRPr>
                <a:solidFill>
                  <a:srgbClr val="FFFFFF"/>
                </a:solidFill>
              </a:defRPr>
            </a:lvl9pPr>
          </a:lstStyle>
          <a:p>
            <a:endParaRPr/>
          </a:p>
        </p:txBody>
      </p:sp>
      <p:sp>
        <p:nvSpPr>
          <p:cNvPr id="516" name="Google Shape;516;p25"/>
          <p:cNvSpPr txBox="1">
            <a:spLocks noGrp="1"/>
          </p:cNvSpPr>
          <p:nvPr>
            <p:ph type="subTitle" idx="2"/>
          </p:nvPr>
        </p:nvSpPr>
        <p:spPr>
          <a:xfrm>
            <a:off x="720739" y="3834325"/>
            <a:ext cx="41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defRPr>
            </a:lvl1pPr>
            <a:lvl2pPr lvl="1" rtl="0">
              <a:spcBef>
                <a:spcPts val="1600"/>
              </a:spcBef>
              <a:spcAft>
                <a:spcPts val="0"/>
              </a:spcAft>
              <a:buNone/>
              <a:defRPr sz="1200">
                <a:solidFill>
                  <a:srgbClr val="FFFFFF"/>
                </a:solidFill>
              </a:defRPr>
            </a:lvl2pPr>
            <a:lvl3pPr lvl="2" rtl="0">
              <a:spcBef>
                <a:spcPts val="1600"/>
              </a:spcBef>
              <a:spcAft>
                <a:spcPts val="0"/>
              </a:spcAft>
              <a:buNone/>
              <a:defRPr sz="1200">
                <a:solidFill>
                  <a:srgbClr val="FFFFFF"/>
                </a:solidFill>
              </a:defRPr>
            </a:lvl3pPr>
            <a:lvl4pPr lvl="3" rtl="0">
              <a:spcBef>
                <a:spcPts val="1600"/>
              </a:spcBef>
              <a:spcAft>
                <a:spcPts val="0"/>
              </a:spcAft>
              <a:buNone/>
              <a:defRPr sz="1200">
                <a:solidFill>
                  <a:srgbClr val="FFFFFF"/>
                </a:solidFill>
              </a:defRPr>
            </a:lvl4pPr>
            <a:lvl5pPr lvl="4" rtl="0">
              <a:spcBef>
                <a:spcPts val="1600"/>
              </a:spcBef>
              <a:spcAft>
                <a:spcPts val="0"/>
              </a:spcAft>
              <a:buNone/>
              <a:defRPr sz="1200">
                <a:solidFill>
                  <a:srgbClr val="FFFFFF"/>
                </a:solidFill>
              </a:defRPr>
            </a:lvl5pPr>
            <a:lvl6pPr lvl="5" rtl="0">
              <a:spcBef>
                <a:spcPts val="1600"/>
              </a:spcBef>
              <a:spcAft>
                <a:spcPts val="0"/>
              </a:spcAft>
              <a:buNone/>
              <a:defRPr sz="1200">
                <a:solidFill>
                  <a:srgbClr val="FFFFFF"/>
                </a:solidFill>
              </a:defRPr>
            </a:lvl6pPr>
            <a:lvl7pPr lvl="6" rtl="0">
              <a:spcBef>
                <a:spcPts val="1600"/>
              </a:spcBef>
              <a:spcAft>
                <a:spcPts val="0"/>
              </a:spcAft>
              <a:buNone/>
              <a:defRPr sz="1200">
                <a:solidFill>
                  <a:srgbClr val="FFFFFF"/>
                </a:solidFill>
              </a:defRPr>
            </a:lvl7pPr>
            <a:lvl8pPr lvl="7" rtl="0">
              <a:spcBef>
                <a:spcPts val="1600"/>
              </a:spcBef>
              <a:spcAft>
                <a:spcPts val="0"/>
              </a:spcAft>
              <a:buNone/>
              <a:defRPr sz="1200">
                <a:solidFill>
                  <a:srgbClr val="FFFFFF"/>
                </a:solidFill>
              </a:defRPr>
            </a:lvl8pPr>
            <a:lvl9pPr lvl="8" rtl="0">
              <a:spcBef>
                <a:spcPts val="1600"/>
              </a:spcBef>
              <a:spcAft>
                <a:spcPts val="1600"/>
              </a:spcAft>
              <a:buNone/>
              <a:defRPr sz="1200">
                <a:solidFill>
                  <a:srgbClr val="FFFFFF"/>
                </a:solidFill>
              </a:defRPr>
            </a:lvl9pPr>
          </a:lstStyle>
          <a:p>
            <a:endParaRPr/>
          </a:p>
        </p:txBody>
      </p:sp>
      <p:sp>
        <p:nvSpPr>
          <p:cNvPr id="517" name="Google Shape;517;p25"/>
          <p:cNvSpPr txBox="1">
            <a:spLocks noGrp="1"/>
          </p:cNvSpPr>
          <p:nvPr>
            <p:ph type="subTitle" idx="3"/>
          </p:nvPr>
        </p:nvSpPr>
        <p:spPr>
          <a:xfrm>
            <a:off x="5286377" y="3359276"/>
            <a:ext cx="18288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518" name="Google Shape;518;p25"/>
          <p:cNvSpPr txBox="1">
            <a:spLocks noGrp="1"/>
          </p:cNvSpPr>
          <p:nvPr>
            <p:ph type="title" idx="4" hasCustomPrompt="1"/>
          </p:nvPr>
        </p:nvSpPr>
        <p:spPr>
          <a:xfrm>
            <a:off x="5290529" y="1359570"/>
            <a:ext cx="2099400" cy="576000"/>
          </a:xfrm>
          <a:prstGeom prst="rect">
            <a:avLst/>
          </a:prstGeom>
          <a:solidFill>
            <a:srgbClr val="E83D3D"/>
          </a:solidFill>
        </p:spPr>
        <p:txBody>
          <a:bodyPr spcFirstLastPara="1" wrap="square" lIns="91425" tIns="91425" rIns="91425" bIns="91425" anchor="ctr"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5"/>
          <p:cNvSpPr txBox="1">
            <a:spLocks noGrp="1"/>
          </p:cNvSpPr>
          <p:nvPr>
            <p:ph type="title" idx="5" hasCustomPrompt="1"/>
          </p:nvPr>
        </p:nvSpPr>
        <p:spPr>
          <a:xfrm>
            <a:off x="5286375" y="2739545"/>
            <a:ext cx="1144800" cy="576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0" name="Google Shape;520;p2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ly Title 5">
  <p:cSld name="BLANK_1_1_1_1_1_1_1">
    <p:spTree>
      <p:nvGrpSpPr>
        <p:cNvPr id="1" name="Shape 521"/>
        <p:cNvGrpSpPr/>
        <p:nvPr/>
      </p:nvGrpSpPr>
      <p:grpSpPr>
        <a:xfrm>
          <a:off x="0" y="0"/>
          <a:ext cx="0" cy="0"/>
          <a:chOff x="0" y="0"/>
          <a:chExt cx="0" cy="0"/>
        </a:xfrm>
      </p:grpSpPr>
      <p:sp>
        <p:nvSpPr>
          <p:cNvPr id="522" name="Google Shape;522;p26"/>
          <p:cNvSpPr/>
          <p:nvPr/>
        </p:nvSpPr>
        <p:spPr>
          <a:xfrm>
            <a:off x="-38100" y="0"/>
            <a:ext cx="9220200" cy="1311600"/>
          </a:xfrm>
          <a:prstGeom prst="rect">
            <a:avLst/>
          </a:pr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0" y="387100"/>
            <a:ext cx="9898655" cy="108493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CEB20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6"/>
          <p:cNvGrpSpPr/>
          <p:nvPr/>
        </p:nvGrpSpPr>
        <p:grpSpPr>
          <a:xfrm>
            <a:off x="4330675" y="950122"/>
            <a:ext cx="1020000" cy="753600"/>
            <a:chOff x="4330675" y="950122"/>
            <a:chExt cx="1020000" cy="753600"/>
          </a:xfrm>
        </p:grpSpPr>
        <p:sp>
          <p:nvSpPr>
            <p:cNvPr id="525" name="Google Shape;525;p26"/>
            <p:cNvSpPr/>
            <p:nvPr/>
          </p:nvSpPr>
          <p:spPr>
            <a:xfrm rot="5400000">
              <a:off x="4463875" y="816922"/>
              <a:ext cx="753600" cy="1020000"/>
            </a:xfrm>
            <a:prstGeom prst="pie">
              <a:avLst>
                <a:gd name="adj1" fmla="val 5366625"/>
                <a:gd name="adj2" fmla="val 16232262"/>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26" name="Google Shape;526;p26"/>
            <p:cNvSpPr/>
            <p:nvPr/>
          </p:nvSpPr>
          <p:spPr>
            <a:xfrm rot="5400000">
              <a:off x="4545875" y="869375"/>
              <a:ext cx="588300" cy="883200"/>
            </a:xfrm>
            <a:prstGeom prst="pie">
              <a:avLst>
                <a:gd name="adj1" fmla="val 5366625"/>
                <a:gd name="adj2" fmla="val 1622669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527" name="Google Shape;527;p26"/>
          <p:cNvSpPr/>
          <p:nvPr/>
        </p:nvSpPr>
        <p:spPr>
          <a:xfrm>
            <a:off x="-38100" y="1311600"/>
            <a:ext cx="9220200" cy="3840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26"/>
          <p:cNvGrpSpPr/>
          <p:nvPr/>
        </p:nvGrpSpPr>
        <p:grpSpPr>
          <a:xfrm>
            <a:off x="3572234" y="1304769"/>
            <a:ext cx="5009553" cy="3840746"/>
            <a:chOff x="3647700" y="1418025"/>
            <a:chExt cx="3459875" cy="3042175"/>
          </a:xfrm>
        </p:grpSpPr>
        <p:sp>
          <p:nvSpPr>
            <p:cNvPr id="529" name="Google Shape;529;p26"/>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6"/>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6"/>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6"/>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6"/>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6"/>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6"/>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6"/>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6"/>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6"/>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6"/>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6"/>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6"/>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6"/>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6"/>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6"/>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6"/>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6"/>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6"/>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6"/>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6"/>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6"/>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6"/>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26"/>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63" name="Google Shape;563;p26"/>
          <p:cNvSpPr/>
          <p:nvPr/>
        </p:nvSpPr>
        <p:spPr>
          <a:xfrm>
            <a:off x="-5524513" y="1304775"/>
            <a:ext cx="10491379" cy="3840746"/>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336574">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7524737" y="1304775"/>
            <a:ext cx="10491379" cy="3840746"/>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336574">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3 columns 4">
  <p:cSld name="BLANK_1_1_1_1_1_1_1_1">
    <p:spTree>
      <p:nvGrpSpPr>
        <p:cNvPr id="1" name="Shape 565"/>
        <p:cNvGrpSpPr/>
        <p:nvPr/>
      </p:nvGrpSpPr>
      <p:grpSpPr>
        <a:xfrm>
          <a:off x="0" y="0"/>
          <a:ext cx="0" cy="0"/>
          <a:chOff x="0" y="0"/>
          <a:chExt cx="0" cy="0"/>
        </a:xfrm>
      </p:grpSpPr>
      <p:grpSp>
        <p:nvGrpSpPr>
          <p:cNvPr id="566" name="Google Shape;566;p27"/>
          <p:cNvGrpSpPr/>
          <p:nvPr/>
        </p:nvGrpSpPr>
        <p:grpSpPr>
          <a:xfrm>
            <a:off x="-146206" y="971560"/>
            <a:ext cx="9436379" cy="3258279"/>
            <a:chOff x="-604425" y="-5735707"/>
            <a:chExt cx="7499904" cy="2589635"/>
          </a:xfrm>
        </p:grpSpPr>
        <p:sp>
          <p:nvSpPr>
            <p:cNvPr id="567" name="Google Shape;567;p27"/>
            <p:cNvSpPr/>
            <p:nvPr/>
          </p:nvSpPr>
          <p:spPr>
            <a:xfrm>
              <a:off x="-604425" y="-5735707"/>
              <a:ext cx="7499904" cy="2410421"/>
            </a:xfrm>
            <a:custGeom>
              <a:avLst/>
              <a:gdLst/>
              <a:ahLst/>
              <a:cxnLst/>
              <a:rect l="l" t="t" r="r" b="b"/>
              <a:pathLst>
                <a:path w="97127" h="31216" extrusionOk="0">
                  <a:moveTo>
                    <a:pt x="23587" y="1"/>
                  </a:moveTo>
                  <a:lnTo>
                    <a:pt x="23587" y="4510"/>
                  </a:lnTo>
                  <a:lnTo>
                    <a:pt x="18731" y="4510"/>
                  </a:lnTo>
                  <a:lnTo>
                    <a:pt x="18731" y="5900"/>
                  </a:lnTo>
                  <a:lnTo>
                    <a:pt x="15611" y="5900"/>
                  </a:lnTo>
                  <a:lnTo>
                    <a:pt x="15611" y="9370"/>
                  </a:lnTo>
                  <a:lnTo>
                    <a:pt x="13875" y="9370"/>
                  </a:lnTo>
                  <a:lnTo>
                    <a:pt x="13875" y="1390"/>
                  </a:lnTo>
                  <a:lnTo>
                    <a:pt x="6938" y="3489"/>
                  </a:lnTo>
                  <a:lnTo>
                    <a:pt x="6938" y="11798"/>
                  </a:lnTo>
                  <a:lnTo>
                    <a:pt x="6246" y="11798"/>
                  </a:lnTo>
                  <a:lnTo>
                    <a:pt x="6246" y="5554"/>
                  </a:lnTo>
                  <a:lnTo>
                    <a:pt x="2083" y="5554"/>
                  </a:lnTo>
                  <a:lnTo>
                    <a:pt x="2083" y="11798"/>
                  </a:lnTo>
                  <a:lnTo>
                    <a:pt x="1" y="11798"/>
                  </a:lnTo>
                  <a:lnTo>
                    <a:pt x="1" y="31216"/>
                  </a:lnTo>
                  <a:lnTo>
                    <a:pt x="97126" y="31216"/>
                  </a:lnTo>
                  <a:lnTo>
                    <a:pt x="97126" y="9020"/>
                  </a:lnTo>
                  <a:lnTo>
                    <a:pt x="94352" y="9020"/>
                  </a:lnTo>
                  <a:lnTo>
                    <a:pt x="94352" y="11798"/>
                  </a:lnTo>
                  <a:lnTo>
                    <a:pt x="92616" y="11798"/>
                  </a:lnTo>
                  <a:lnTo>
                    <a:pt x="92616" y="1"/>
                  </a:lnTo>
                  <a:lnTo>
                    <a:pt x="88800" y="1"/>
                  </a:lnTo>
                  <a:lnTo>
                    <a:pt x="88800" y="4510"/>
                  </a:lnTo>
                  <a:lnTo>
                    <a:pt x="83944" y="4510"/>
                  </a:lnTo>
                  <a:lnTo>
                    <a:pt x="83944" y="5900"/>
                  </a:lnTo>
                  <a:lnTo>
                    <a:pt x="80823" y="5900"/>
                  </a:lnTo>
                  <a:lnTo>
                    <a:pt x="80823" y="9370"/>
                  </a:lnTo>
                  <a:lnTo>
                    <a:pt x="79088" y="9370"/>
                  </a:lnTo>
                  <a:lnTo>
                    <a:pt x="79088" y="1390"/>
                  </a:lnTo>
                  <a:lnTo>
                    <a:pt x="72152" y="1381"/>
                  </a:lnTo>
                  <a:lnTo>
                    <a:pt x="72152" y="11798"/>
                  </a:lnTo>
                  <a:lnTo>
                    <a:pt x="71459" y="11798"/>
                  </a:lnTo>
                  <a:lnTo>
                    <a:pt x="71459" y="5554"/>
                  </a:lnTo>
                  <a:lnTo>
                    <a:pt x="67295" y="5554"/>
                  </a:lnTo>
                  <a:lnTo>
                    <a:pt x="67295" y="11798"/>
                  </a:lnTo>
                  <a:lnTo>
                    <a:pt x="65214" y="11798"/>
                  </a:lnTo>
                  <a:lnTo>
                    <a:pt x="65214" y="5554"/>
                  </a:lnTo>
                  <a:lnTo>
                    <a:pt x="60705" y="3471"/>
                  </a:lnTo>
                  <a:lnTo>
                    <a:pt x="60705" y="4861"/>
                  </a:lnTo>
                  <a:lnTo>
                    <a:pt x="58623" y="4861"/>
                  </a:lnTo>
                  <a:lnTo>
                    <a:pt x="58623" y="7195"/>
                  </a:lnTo>
                  <a:lnTo>
                    <a:pt x="57864" y="7195"/>
                  </a:lnTo>
                  <a:lnTo>
                    <a:pt x="57864" y="13183"/>
                  </a:lnTo>
                  <a:lnTo>
                    <a:pt x="55503" y="13183"/>
                  </a:lnTo>
                  <a:lnTo>
                    <a:pt x="55503" y="2779"/>
                  </a:lnTo>
                  <a:lnTo>
                    <a:pt x="53767" y="2779"/>
                  </a:lnTo>
                  <a:lnTo>
                    <a:pt x="53767" y="1390"/>
                  </a:lnTo>
                  <a:lnTo>
                    <a:pt x="48215" y="1390"/>
                  </a:lnTo>
                  <a:lnTo>
                    <a:pt x="48215" y="13879"/>
                  </a:lnTo>
                  <a:lnTo>
                    <a:pt x="43360" y="13879"/>
                  </a:lnTo>
                  <a:lnTo>
                    <a:pt x="43360" y="2082"/>
                  </a:lnTo>
                  <a:lnTo>
                    <a:pt x="37115" y="2082"/>
                  </a:lnTo>
                  <a:lnTo>
                    <a:pt x="37115" y="2779"/>
                  </a:lnTo>
                  <a:lnTo>
                    <a:pt x="36076" y="2779"/>
                  </a:lnTo>
                  <a:lnTo>
                    <a:pt x="36076" y="7289"/>
                  </a:lnTo>
                  <a:lnTo>
                    <a:pt x="34687" y="7289"/>
                  </a:lnTo>
                  <a:lnTo>
                    <a:pt x="34687" y="4861"/>
                  </a:lnTo>
                  <a:lnTo>
                    <a:pt x="31913" y="4861"/>
                  </a:lnTo>
                  <a:lnTo>
                    <a:pt x="31913" y="9020"/>
                  </a:lnTo>
                  <a:lnTo>
                    <a:pt x="29316" y="9020"/>
                  </a:lnTo>
                  <a:lnTo>
                    <a:pt x="29316" y="6353"/>
                  </a:lnTo>
                  <a:lnTo>
                    <a:pt x="27403" y="6353"/>
                  </a:lnTo>
                  <a:lnTo>
                    <a:pt x="27403" y="1"/>
                  </a:lnTo>
                  <a:close/>
                </a:path>
              </a:pathLst>
            </a:custGeom>
            <a:solidFill>
              <a:srgbClr val="1F424C">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409685" y="-5158515"/>
              <a:ext cx="7169027" cy="2012442"/>
            </a:xfrm>
            <a:custGeom>
              <a:avLst/>
              <a:gdLst/>
              <a:ahLst/>
              <a:cxnLst/>
              <a:rect l="l" t="t" r="r" b="b"/>
              <a:pathLst>
                <a:path w="92842" h="26062" extrusionOk="0">
                  <a:moveTo>
                    <a:pt x="4310" y="0"/>
                  </a:moveTo>
                  <a:lnTo>
                    <a:pt x="4310" y="11273"/>
                  </a:lnTo>
                  <a:lnTo>
                    <a:pt x="2655" y="11273"/>
                  </a:lnTo>
                  <a:lnTo>
                    <a:pt x="2655" y="8619"/>
                  </a:lnTo>
                  <a:lnTo>
                    <a:pt x="0" y="8619"/>
                  </a:lnTo>
                  <a:lnTo>
                    <a:pt x="0" y="26062"/>
                  </a:lnTo>
                  <a:lnTo>
                    <a:pt x="92841" y="26062"/>
                  </a:lnTo>
                  <a:lnTo>
                    <a:pt x="92841" y="11273"/>
                  </a:lnTo>
                  <a:lnTo>
                    <a:pt x="90854" y="11273"/>
                  </a:lnTo>
                  <a:lnTo>
                    <a:pt x="90854" y="5304"/>
                  </a:lnTo>
                  <a:lnTo>
                    <a:pt x="86876" y="5304"/>
                  </a:lnTo>
                  <a:lnTo>
                    <a:pt x="86876" y="11273"/>
                  </a:lnTo>
                  <a:lnTo>
                    <a:pt x="86211" y="11273"/>
                  </a:lnTo>
                  <a:lnTo>
                    <a:pt x="86211" y="3329"/>
                  </a:lnTo>
                  <a:lnTo>
                    <a:pt x="79580" y="1328"/>
                  </a:lnTo>
                  <a:lnTo>
                    <a:pt x="79580" y="8952"/>
                  </a:lnTo>
                  <a:lnTo>
                    <a:pt x="77920" y="8952"/>
                  </a:lnTo>
                  <a:lnTo>
                    <a:pt x="77920" y="5636"/>
                  </a:lnTo>
                  <a:lnTo>
                    <a:pt x="74937" y="5636"/>
                  </a:lnTo>
                  <a:lnTo>
                    <a:pt x="74937" y="4310"/>
                  </a:lnTo>
                  <a:lnTo>
                    <a:pt x="70295" y="4310"/>
                  </a:lnTo>
                  <a:lnTo>
                    <a:pt x="70295" y="0"/>
                  </a:lnTo>
                  <a:lnTo>
                    <a:pt x="66647" y="0"/>
                  </a:lnTo>
                  <a:lnTo>
                    <a:pt x="66647" y="6068"/>
                  </a:lnTo>
                  <a:lnTo>
                    <a:pt x="64822" y="6068"/>
                  </a:lnTo>
                  <a:lnTo>
                    <a:pt x="64822" y="8619"/>
                  </a:lnTo>
                  <a:lnTo>
                    <a:pt x="62337" y="8619"/>
                  </a:lnTo>
                  <a:lnTo>
                    <a:pt x="62337" y="4643"/>
                  </a:lnTo>
                  <a:lnTo>
                    <a:pt x="59683" y="4643"/>
                  </a:lnTo>
                  <a:lnTo>
                    <a:pt x="59683" y="6964"/>
                  </a:lnTo>
                  <a:lnTo>
                    <a:pt x="58361" y="6964"/>
                  </a:lnTo>
                  <a:lnTo>
                    <a:pt x="58361" y="2650"/>
                  </a:lnTo>
                  <a:lnTo>
                    <a:pt x="57366" y="2650"/>
                  </a:lnTo>
                  <a:lnTo>
                    <a:pt x="57366" y="1988"/>
                  </a:lnTo>
                  <a:lnTo>
                    <a:pt x="51396" y="1988"/>
                  </a:lnTo>
                  <a:lnTo>
                    <a:pt x="51396" y="13262"/>
                  </a:lnTo>
                  <a:lnTo>
                    <a:pt x="46754" y="13262"/>
                  </a:lnTo>
                  <a:lnTo>
                    <a:pt x="46754" y="1328"/>
                  </a:lnTo>
                  <a:lnTo>
                    <a:pt x="41451" y="1328"/>
                  </a:lnTo>
                  <a:lnTo>
                    <a:pt x="41451" y="2650"/>
                  </a:lnTo>
                  <a:lnTo>
                    <a:pt x="39790" y="2650"/>
                  </a:lnTo>
                  <a:lnTo>
                    <a:pt x="39790" y="12601"/>
                  </a:lnTo>
                  <a:lnTo>
                    <a:pt x="37531" y="12601"/>
                  </a:lnTo>
                  <a:lnTo>
                    <a:pt x="37531" y="6875"/>
                  </a:lnTo>
                  <a:lnTo>
                    <a:pt x="36807" y="6875"/>
                  </a:lnTo>
                  <a:lnTo>
                    <a:pt x="36807" y="4643"/>
                  </a:lnTo>
                  <a:lnTo>
                    <a:pt x="34814" y="4643"/>
                  </a:lnTo>
                  <a:lnTo>
                    <a:pt x="34814" y="3315"/>
                  </a:lnTo>
                  <a:lnTo>
                    <a:pt x="30506" y="5304"/>
                  </a:lnTo>
                  <a:lnTo>
                    <a:pt x="30506" y="11273"/>
                  </a:lnTo>
                  <a:lnTo>
                    <a:pt x="28517" y="11273"/>
                  </a:lnTo>
                  <a:lnTo>
                    <a:pt x="28517" y="5304"/>
                  </a:lnTo>
                  <a:lnTo>
                    <a:pt x="24535" y="5304"/>
                  </a:lnTo>
                  <a:lnTo>
                    <a:pt x="24535" y="11273"/>
                  </a:lnTo>
                  <a:lnTo>
                    <a:pt x="23875" y="11273"/>
                  </a:lnTo>
                  <a:lnTo>
                    <a:pt x="23875" y="1318"/>
                  </a:lnTo>
                  <a:lnTo>
                    <a:pt x="17244" y="1328"/>
                  </a:lnTo>
                  <a:lnTo>
                    <a:pt x="17244" y="8952"/>
                  </a:lnTo>
                  <a:lnTo>
                    <a:pt x="15583" y="8952"/>
                  </a:lnTo>
                  <a:lnTo>
                    <a:pt x="15583" y="5636"/>
                  </a:lnTo>
                  <a:lnTo>
                    <a:pt x="12600" y="5636"/>
                  </a:lnTo>
                  <a:lnTo>
                    <a:pt x="12600" y="4310"/>
                  </a:lnTo>
                  <a:lnTo>
                    <a:pt x="7958" y="4310"/>
                  </a:lnTo>
                  <a:lnTo>
                    <a:pt x="7958" y="0"/>
                  </a:lnTo>
                  <a:close/>
                </a:path>
              </a:pathLst>
            </a:custGeom>
            <a:solidFill>
              <a:srgbClr val="336574">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27"/>
          <p:cNvSpPr txBox="1">
            <a:spLocks noGrp="1"/>
          </p:cNvSpPr>
          <p:nvPr>
            <p:ph type="subTitle" idx="1"/>
          </p:nvPr>
        </p:nvSpPr>
        <p:spPr>
          <a:xfrm>
            <a:off x="3561117"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0" name="Google Shape;570;p27"/>
          <p:cNvSpPr txBox="1">
            <a:spLocks noGrp="1"/>
          </p:cNvSpPr>
          <p:nvPr>
            <p:ph type="subTitle" idx="2"/>
          </p:nvPr>
        </p:nvSpPr>
        <p:spPr>
          <a:xfrm>
            <a:off x="832800"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1" name="Google Shape;571;p27"/>
          <p:cNvSpPr txBox="1">
            <a:spLocks noGrp="1"/>
          </p:cNvSpPr>
          <p:nvPr>
            <p:ph type="subTitle" idx="3"/>
          </p:nvPr>
        </p:nvSpPr>
        <p:spPr>
          <a:xfrm>
            <a:off x="829987"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2" name="Google Shape;572;p27"/>
          <p:cNvSpPr txBox="1">
            <a:spLocks noGrp="1"/>
          </p:cNvSpPr>
          <p:nvPr>
            <p:ph type="subTitle" idx="4"/>
          </p:nvPr>
        </p:nvSpPr>
        <p:spPr>
          <a:xfrm>
            <a:off x="3529960"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3" name="Google Shape;573;p27"/>
          <p:cNvSpPr txBox="1">
            <a:spLocks noGrp="1"/>
          </p:cNvSpPr>
          <p:nvPr>
            <p:ph type="subTitle" idx="5"/>
          </p:nvPr>
        </p:nvSpPr>
        <p:spPr>
          <a:xfrm>
            <a:off x="6308485"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4" name="Google Shape;574;p27"/>
          <p:cNvSpPr txBox="1">
            <a:spLocks noGrp="1"/>
          </p:cNvSpPr>
          <p:nvPr>
            <p:ph type="subTitle" idx="6"/>
          </p:nvPr>
        </p:nvSpPr>
        <p:spPr>
          <a:xfrm>
            <a:off x="6310777"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5" name="Google Shape;575;p27"/>
          <p:cNvSpPr/>
          <p:nvPr/>
        </p:nvSpPr>
        <p:spPr>
          <a:xfrm>
            <a:off x="2750" y="3961141"/>
            <a:ext cx="9144000" cy="126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6" name="Google Shape;576;p27"/>
          <p:cNvCxnSpPr/>
          <p:nvPr/>
        </p:nvCxnSpPr>
        <p:spPr>
          <a:xfrm>
            <a:off x="79449" y="4593843"/>
            <a:ext cx="9269400" cy="0"/>
          </a:xfrm>
          <a:prstGeom prst="straightConnector1">
            <a:avLst/>
          </a:prstGeom>
          <a:noFill/>
          <a:ln w="152400" cap="flat" cmpd="sng">
            <a:solidFill>
              <a:schemeClr val="dk2"/>
            </a:solidFill>
            <a:prstDash val="dash"/>
            <a:round/>
            <a:headEnd type="none" w="med" len="med"/>
            <a:tailEnd type="none" w="med" len="med"/>
          </a:ln>
        </p:spPr>
      </p:cxnSp>
      <p:sp>
        <p:nvSpPr>
          <p:cNvPr id="577" name="Google Shape;577;p27"/>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2 Columns 1">
  <p:cSld name="CUSTOM">
    <p:spTree>
      <p:nvGrpSpPr>
        <p:cNvPr id="1" name="Shape 578"/>
        <p:cNvGrpSpPr/>
        <p:nvPr/>
      </p:nvGrpSpPr>
      <p:grpSpPr>
        <a:xfrm>
          <a:off x="0" y="0"/>
          <a:ext cx="0" cy="0"/>
          <a:chOff x="0" y="0"/>
          <a:chExt cx="0" cy="0"/>
        </a:xfrm>
      </p:grpSpPr>
      <p:sp>
        <p:nvSpPr>
          <p:cNvPr id="579" name="Google Shape;579;p28"/>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81" name="Google Shape;581;p28"/>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txBox="1">
            <a:spLocks noGrp="1"/>
          </p:cNvSpPr>
          <p:nvPr>
            <p:ph type="body" idx="1"/>
          </p:nvPr>
        </p:nvSpPr>
        <p:spPr>
          <a:xfrm>
            <a:off x="4584675" y="790575"/>
            <a:ext cx="3748200" cy="3796200"/>
          </a:xfrm>
          <a:prstGeom prst="rect">
            <a:avLst/>
          </a:prstGeom>
        </p:spPr>
        <p:txBody>
          <a:bodyPr spcFirstLastPara="1" wrap="square" lIns="91425" tIns="91425" rIns="91425" bIns="91425" anchor="b" anchorCtr="0">
            <a:noAutofit/>
          </a:bodyPr>
          <a:lstStyle>
            <a:lvl1pPr marL="457200" lvl="0" indent="-298450" rtl="0">
              <a:spcBef>
                <a:spcPts val="0"/>
              </a:spcBef>
              <a:spcAft>
                <a:spcPts val="0"/>
              </a:spcAft>
              <a:buSzPts val="1100"/>
              <a:buFont typeface="Lato"/>
              <a:buChar char="●"/>
              <a:defRPr sz="1200"/>
            </a:lvl1pPr>
            <a:lvl2pPr marL="914400" lvl="1" indent="-298450" rtl="0">
              <a:spcBef>
                <a:spcPts val="1600"/>
              </a:spcBef>
              <a:spcAft>
                <a:spcPts val="0"/>
              </a:spcAft>
              <a:buClr>
                <a:schemeClr val="lt1"/>
              </a:buClr>
              <a:buSzPts val="1100"/>
              <a:buFont typeface="Muli"/>
              <a:buChar char="○"/>
              <a:defRPr/>
            </a:lvl2pPr>
            <a:lvl3pPr marL="1371600" lvl="2" indent="-298450" rtl="0">
              <a:spcBef>
                <a:spcPts val="1600"/>
              </a:spcBef>
              <a:spcAft>
                <a:spcPts val="0"/>
              </a:spcAft>
              <a:buClr>
                <a:schemeClr val="lt1"/>
              </a:buClr>
              <a:buSzPts val="1100"/>
              <a:buFont typeface="Muli"/>
              <a:buChar char="■"/>
              <a:defRPr/>
            </a:lvl3pPr>
            <a:lvl4pPr marL="1828800" lvl="3" indent="-298450" rtl="0">
              <a:spcBef>
                <a:spcPts val="1600"/>
              </a:spcBef>
              <a:spcAft>
                <a:spcPts val="0"/>
              </a:spcAft>
              <a:buClr>
                <a:schemeClr val="lt1"/>
              </a:buClr>
              <a:buSzPts val="1100"/>
              <a:buFont typeface="Muli"/>
              <a:buChar char="●"/>
              <a:defRPr/>
            </a:lvl4pPr>
            <a:lvl5pPr marL="2286000" lvl="4" indent="-298450" rtl="0">
              <a:spcBef>
                <a:spcPts val="1600"/>
              </a:spcBef>
              <a:spcAft>
                <a:spcPts val="0"/>
              </a:spcAft>
              <a:buClr>
                <a:schemeClr val="lt1"/>
              </a:buClr>
              <a:buSzPts val="1100"/>
              <a:buFont typeface="Muli"/>
              <a:buChar char="○"/>
              <a:defRPr/>
            </a:lvl5pPr>
            <a:lvl6pPr marL="2743200" lvl="5" indent="-298450" rtl="0">
              <a:spcBef>
                <a:spcPts val="1600"/>
              </a:spcBef>
              <a:spcAft>
                <a:spcPts val="0"/>
              </a:spcAft>
              <a:buClr>
                <a:schemeClr val="lt1"/>
              </a:buClr>
              <a:buSzPts val="1100"/>
              <a:buFont typeface="Muli"/>
              <a:buChar char="■"/>
              <a:defRPr/>
            </a:lvl6pPr>
            <a:lvl7pPr marL="3200400" lvl="6" indent="-298450" rtl="0">
              <a:spcBef>
                <a:spcPts val="1600"/>
              </a:spcBef>
              <a:spcAft>
                <a:spcPts val="0"/>
              </a:spcAft>
              <a:buClr>
                <a:schemeClr val="lt1"/>
              </a:buClr>
              <a:buSzPts val="1100"/>
              <a:buFont typeface="Muli"/>
              <a:buChar char="●"/>
              <a:defRPr/>
            </a:lvl7pPr>
            <a:lvl8pPr marL="3657600" lvl="7" indent="-298450" rtl="0">
              <a:spcBef>
                <a:spcPts val="1600"/>
              </a:spcBef>
              <a:spcAft>
                <a:spcPts val="0"/>
              </a:spcAft>
              <a:buClr>
                <a:schemeClr val="lt1"/>
              </a:buClr>
              <a:buSzPts val="1100"/>
              <a:buFont typeface="Muli"/>
              <a:buChar char="○"/>
              <a:defRPr/>
            </a:lvl8pPr>
            <a:lvl9pPr marL="4114800" lvl="8" indent="-298450" rtl="0">
              <a:spcBef>
                <a:spcPts val="1600"/>
              </a:spcBef>
              <a:spcAft>
                <a:spcPts val="1600"/>
              </a:spcAft>
              <a:buClr>
                <a:schemeClr val="lt1"/>
              </a:buClr>
              <a:buSzPts val="1100"/>
              <a:buFont typeface="Muli"/>
              <a:buChar char="■"/>
              <a:defRPr/>
            </a:lvl9pPr>
          </a:lstStyle>
          <a:p>
            <a:endParaRPr/>
          </a:p>
        </p:txBody>
      </p:sp>
      <p:sp>
        <p:nvSpPr>
          <p:cNvPr id="583" name="Google Shape;583;p28"/>
          <p:cNvSpPr txBox="1">
            <a:spLocks noGrp="1"/>
          </p:cNvSpPr>
          <p:nvPr>
            <p:ph type="body" idx="2"/>
          </p:nvPr>
        </p:nvSpPr>
        <p:spPr>
          <a:xfrm>
            <a:off x="832600" y="790575"/>
            <a:ext cx="3748200" cy="3808800"/>
          </a:xfrm>
          <a:prstGeom prst="rect">
            <a:avLst/>
          </a:prstGeom>
        </p:spPr>
        <p:txBody>
          <a:bodyPr spcFirstLastPara="1" wrap="square" lIns="91425" tIns="91425" rIns="91425" bIns="91425" anchor="b" anchorCtr="0">
            <a:noAutofit/>
          </a:bodyPr>
          <a:lstStyle>
            <a:lvl1pPr marL="457200" lvl="0" indent="-298450" rtl="0">
              <a:spcBef>
                <a:spcPts val="0"/>
              </a:spcBef>
              <a:spcAft>
                <a:spcPts val="0"/>
              </a:spcAft>
              <a:buClr>
                <a:schemeClr val="accent2"/>
              </a:buClr>
              <a:buSzPts val="1100"/>
              <a:buFont typeface="Lato"/>
              <a:buChar char="●"/>
              <a:defRPr sz="1200"/>
            </a:lvl1pPr>
            <a:lvl2pPr marL="914400" lvl="1" indent="-298450" rtl="0">
              <a:spcBef>
                <a:spcPts val="1600"/>
              </a:spcBef>
              <a:spcAft>
                <a:spcPts val="0"/>
              </a:spcAft>
              <a:buClr>
                <a:schemeClr val="lt1"/>
              </a:buClr>
              <a:buSzPts val="1100"/>
              <a:buFont typeface="Muli"/>
              <a:buChar char="○"/>
              <a:defRPr/>
            </a:lvl2pPr>
            <a:lvl3pPr marL="1371600" lvl="2" indent="-298450" rtl="0">
              <a:spcBef>
                <a:spcPts val="1600"/>
              </a:spcBef>
              <a:spcAft>
                <a:spcPts val="0"/>
              </a:spcAft>
              <a:buClr>
                <a:schemeClr val="lt1"/>
              </a:buClr>
              <a:buSzPts val="1100"/>
              <a:buFont typeface="Muli"/>
              <a:buChar char="■"/>
              <a:defRPr/>
            </a:lvl3pPr>
            <a:lvl4pPr marL="1828800" lvl="3" indent="-298450" rtl="0">
              <a:spcBef>
                <a:spcPts val="1600"/>
              </a:spcBef>
              <a:spcAft>
                <a:spcPts val="0"/>
              </a:spcAft>
              <a:buClr>
                <a:schemeClr val="lt1"/>
              </a:buClr>
              <a:buSzPts val="1100"/>
              <a:buFont typeface="Muli"/>
              <a:buChar char="●"/>
              <a:defRPr/>
            </a:lvl4pPr>
            <a:lvl5pPr marL="2286000" lvl="4" indent="-298450" rtl="0">
              <a:spcBef>
                <a:spcPts val="1600"/>
              </a:spcBef>
              <a:spcAft>
                <a:spcPts val="0"/>
              </a:spcAft>
              <a:buClr>
                <a:schemeClr val="lt1"/>
              </a:buClr>
              <a:buSzPts val="1100"/>
              <a:buFont typeface="Muli"/>
              <a:buChar char="○"/>
              <a:defRPr/>
            </a:lvl5pPr>
            <a:lvl6pPr marL="2743200" lvl="5" indent="-298450" rtl="0">
              <a:spcBef>
                <a:spcPts val="1600"/>
              </a:spcBef>
              <a:spcAft>
                <a:spcPts val="0"/>
              </a:spcAft>
              <a:buClr>
                <a:schemeClr val="lt1"/>
              </a:buClr>
              <a:buSzPts val="1100"/>
              <a:buFont typeface="Muli"/>
              <a:buChar char="■"/>
              <a:defRPr/>
            </a:lvl6pPr>
            <a:lvl7pPr marL="3200400" lvl="6" indent="-298450" rtl="0">
              <a:spcBef>
                <a:spcPts val="1600"/>
              </a:spcBef>
              <a:spcAft>
                <a:spcPts val="0"/>
              </a:spcAft>
              <a:buClr>
                <a:schemeClr val="lt1"/>
              </a:buClr>
              <a:buSzPts val="1100"/>
              <a:buFont typeface="Muli"/>
              <a:buChar char="●"/>
              <a:defRPr/>
            </a:lvl7pPr>
            <a:lvl8pPr marL="3657600" lvl="7" indent="-298450" rtl="0">
              <a:spcBef>
                <a:spcPts val="1600"/>
              </a:spcBef>
              <a:spcAft>
                <a:spcPts val="0"/>
              </a:spcAft>
              <a:buClr>
                <a:schemeClr val="lt1"/>
              </a:buClr>
              <a:buSzPts val="1100"/>
              <a:buFont typeface="Muli"/>
              <a:buChar char="○"/>
              <a:defRPr/>
            </a:lvl8pPr>
            <a:lvl9pPr marL="4114800" lvl="8" indent="-298450" rtl="0">
              <a:spcBef>
                <a:spcPts val="1600"/>
              </a:spcBef>
              <a:spcAft>
                <a:spcPts val="1600"/>
              </a:spcAft>
              <a:buClr>
                <a:schemeClr val="lt1"/>
              </a:buClr>
              <a:buSzPts val="1100"/>
              <a:buFont typeface="Muli"/>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 Credits">
  <p:cSld name="BLANK_1_1_1_1_1_1_1_1_1_2">
    <p:spTree>
      <p:nvGrpSpPr>
        <p:cNvPr id="1" name="Shape 584"/>
        <p:cNvGrpSpPr/>
        <p:nvPr/>
      </p:nvGrpSpPr>
      <p:grpSpPr>
        <a:xfrm>
          <a:off x="0" y="0"/>
          <a:ext cx="0" cy="0"/>
          <a:chOff x="0" y="0"/>
          <a:chExt cx="0" cy="0"/>
        </a:xfrm>
      </p:grpSpPr>
      <p:sp>
        <p:nvSpPr>
          <p:cNvPr id="585" name="Google Shape;585;p29"/>
          <p:cNvSpPr txBox="1">
            <a:spLocks noGrp="1"/>
          </p:cNvSpPr>
          <p:nvPr>
            <p:ph type="title"/>
          </p:nvPr>
        </p:nvSpPr>
        <p:spPr>
          <a:xfrm>
            <a:off x="713225" y="595581"/>
            <a:ext cx="3871500" cy="909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5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86" name="Google Shape;586;p29"/>
          <p:cNvSpPr txBox="1">
            <a:spLocks noGrp="1"/>
          </p:cNvSpPr>
          <p:nvPr>
            <p:ph type="subTitle" idx="1"/>
          </p:nvPr>
        </p:nvSpPr>
        <p:spPr>
          <a:xfrm>
            <a:off x="724925" y="1506600"/>
            <a:ext cx="3447300" cy="144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7" name="Google Shape;587;p29"/>
          <p:cNvSpPr txBox="1"/>
          <p:nvPr/>
        </p:nvSpPr>
        <p:spPr>
          <a:xfrm>
            <a:off x="728330" y="3717675"/>
            <a:ext cx="3354000" cy="639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2"/>
                </a:solidFill>
                <a:latin typeface="Open Sans"/>
                <a:ea typeface="Open Sans"/>
                <a:cs typeface="Open Sans"/>
                <a:sym typeface="Open Sans"/>
              </a:rPr>
              <a:t>CREDITS: This presentation template was created by </a:t>
            </a:r>
            <a:r>
              <a:rPr lang="en" sz="10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dk2"/>
                </a:solidFill>
                <a:latin typeface="Open Sans"/>
                <a:ea typeface="Open Sans"/>
                <a:cs typeface="Open Sans"/>
                <a:sym typeface="Open Sans"/>
              </a:rPr>
              <a:t>, including icons by </a:t>
            </a:r>
            <a:r>
              <a:rPr lang="en" sz="10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2"/>
                </a:solidFill>
                <a:latin typeface="Open Sans"/>
                <a:ea typeface="Open Sans"/>
                <a:cs typeface="Open Sans"/>
                <a:sym typeface="Open Sans"/>
              </a:rPr>
              <a:t>, infographics &amp; images by </a:t>
            </a:r>
            <a:r>
              <a:rPr lang="en" sz="10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a:solidFill>
                  <a:schemeClr val="dk2"/>
                </a:solidFill>
                <a:latin typeface="Open Sans"/>
                <a:ea typeface="Open Sans"/>
                <a:cs typeface="Open Sans"/>
                <a:sym typeface="Open Sans"/>
              </a:rPr>
              <a:t> and illustrations by </a:t>
            </a:r>
            <a:r>
              <a:rPr lang="en" sz="1000" b="1">
                <a:solidFill>
                  <a:schemeClr val="dk2"/>
                </a:solidFill>
                <a:uFill>
                  <a:noFill/>
                </a:uFill>
                <a:latin typeface="Open Sans"/>
                <a:ea typeface="Open Sans"/>
                <a:cs typeface="Open Sans"/>
                <a:sym typeface="Open Sans"/>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1000" b="1">
              <a:solidFill>
                <a:schemeClr val="dk2"/>
              </a:solidFill>
              <a:latin typeface="Open Sans"/>
              <a:ea typeface="Open Sans"/>
              <a:cs typeface="Open Sans"/>
              <a:sym typeface="Open Sans"/>
            </a:endParaRPr>
          </a:p>
          <a:p>
            <a:pPr marL="0" lvl="0" indent="0" algn="l" rtl="0">
              <a:spcBef>
                <a:spcPts val="0"/>
              </a:spcBef>
              <a:spcAft>
                <a:spcPts val="0"/>
              </a:spcAft>
              <a:buNone/>
            </a:pPr>
            <a:endParaRPr sz="1200">
              <a:solidFill>
                <a:srgbClr val="FFFFFF"/>
              </a:solidFill>
              <a:latin typeface="Ubuntu"/>
              <a:ea typeface="Ubuntu"/>
              <a:cs typeface="Ubuntu"/>
              <a:sym typeface="Ubuntu"/>
            </a:endParaRPr>
          </a:p>
          <a:p>
            <a:pPr marL="0" lvl="0" indent="0" algn="l" rtl="0">
              <a:spcBef>
                <a:spcPts val="0"/>
              </a:spcBef>
              <a:spcAft>
                <a:spcPts val="0"/>
              </a:spcAft>
              <a:buNone/>
            </a:pPr>
            <a:endParaRPr sz="1200">
              <a:solidFill>
                <a:srgbClr val="FFFFFF"/>
              </a:solidFill>
              <a:latin typeface="Lato"/>
              <a:ea typeface="Lato"/>
              <a:cs typeface="Lato"/>
              <a:sym typeface="Lato"/>
            </a:endParaRPr>
          </a:p>
          <a:p>
            <a:pPr marL="0" lvl="0" indent="0" algn="l" rtl="0">
              <a:spcBef>
                <a:spcPts val="0"/>
              </a:spcBef>
              <a:spcAft>
                <a:spcPts val="0"/>
              </a:spcAft>
              <a:buNone/>
            </a:pPr>
            <a:endParaRPr sz="1200">
              <a:solidFill>
                <a:srgbClr val="FFFFFF"/>
              </a:solidFill>
              <a:latin typeface="Lato"/>
              <a:ea typeface="Lato"/>
              <a:cs typeface="Lato"/>
              <a:sym typeface="Lato"/>
            </a:endParaRPr>
          </a:p>
        </p:txBody>
      </p:sp>
      <p:sp>
        <p:nvSpPr>
          <p:cNvPr id="588" name="Google Shape;588;p29"/>
          <p:cNvSpPr/>
          <p:nvPr/>
        </p:nvSpPr>
        <p:spPr>
          <a:xfrm>
            <a:off x="4572000" y="525"/>
            <a:ext cx="4571302" cy="5143568"/>
          </a:xfrm>
          <a:custGeom>
            <a:avLst/>
            <a:gdLst/>
            <a:ahLst/>
            <a:cxnLst/>
            <a:rect l="l" t="t" r="r" b="b"/>
            <a:pathLst>
              <a:path w="21460" h="21470" extrusionOk="0">
                <a:moveTo>
                  <a:pt x="0" y="21469"/>
                </a:moveTo>
                <a:lnTo>
                  <a:pt x="21460" y="21469"/>
                </a:lnTo>
                <a:lnTo>
                  <a:pt x="21460" y="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rot="10800000" flipH="1">
            <a:off x="4565676" y="-6062"/>
            <a:ext cx="11334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7" name="Google Shape;37;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8" name="Google Shape;3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9" name="Google Shape;39;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3" name="Google Shape;43;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4" name="Google Shape;44;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5" name="Google Shape;45;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6" name="Google Shape;46;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7" name="Google Shape;47;p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3389744" y="4759529"/>
            <a:ext cx="563794" cy="390619"/>
            <a:chOff x="3394506" y="4742861"/>
            <a:chExt cx="563794" cy="390619"/>
          </a:xfrm>
        </p:grpSpPr>
        <p:sp>
          <p:nvSpPr>
            <p:cNvPr id="52" name="Google Shape;52;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6" name="Google Shape;5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6"/>
          <p:cNvSpPr/>
          <p:nvPr/>
        </p:nvSpPr>
        <p:spPr>
          <a:xfrm>
            <a:off x="-55350" y="133755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2750"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6"/>
          <p:cNvCxnSpPr/>
          <p:nvPr/>
        </p:nvCxnSpPr>
        <p:spPr>
          <a:xfrm>
            <a:off x="79449" y="4519952"/>
            <a:ext cx="9269400" cy="0"/>
          </a:xfrm>
          <a:prstGeom prst="straightConnector1">
            <a:avLst/>
          </a:prstGeom>
          <a:noFill/>
          <a:ln w="152400" cap="flat" cmpd="sng">
            <a:solidFill>
              <a:schemeClr val="dk2"/>
            </a:solidFill>
            <a:prstDash val="dash"/>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2" name="Google Shape;62;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3" name="Google Shape;63;p7"/>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8"/>
          <p:cNvGrpSpPr/>
          <p:nvPr/>
        </p:nvGrpSpPr>
        <p:grpSpPr>
          <a:xfrm rot="-748857">
            <a:off x="7388874" y="4089847"/>
            <a:ext cx="2411057" cy="1590264"/>
            <a:chOff x="7513054" y="3864348"/>
            <a:chExt cx="2411225" cy="1590375"/>
          </a:xfrm>
        </p:grpSpPr>
        <p:sp>
          <p:nvSpPr>
            <p:cNvPr id="68" name="Google Shape;68;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8"/>
          <p:cNvGrpSpPr/>
          <p:nvPr/>
        </p:nvGrpSpPr>
        <p:grpSpPr>
          <a:xfrm>
            <a:off x="713221" y="551350"/>
            <a:ext cx="7717458" cy="4044300"/>
            <a:chOff x="713225" y="551350"/>
            <a:chExt cx="7980000" cy="4044300"/>
          </a:xfrm>
        </p:grpSpPr>
        <p:sp>
          <p:nvSpPr>
            <p:cNvPr id="72" name="Google Shape;72;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3" name="Google Shape;93;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93"/>
        <p:cNvGrpSpPr/>
        <p:nvPr/>
      </p:nvGrpSpPr>
      <p:grpSpPr>
        <a:xfrm>
          <a:off x="0" y="0"/>
          <a:ext cx="0" cy="0"/>
          <a:chOff x="0" y="0"/>
          <a:chExt cx="0" cy="0"/>
        </a:xfrm>
      </p:grpSpPr>
      <p:sp>
        <p:nvSpPr>
          <p:cNvPr id="594" name="Google Shape;594;p30"/>
          <p:cNvSpPr txBox="1">
            <a:spLocks noGrp="1"/>
          </p:cNvSpPr>
          <p:nvPr>
            <p:ph type="ctrTitle"/>
          </p:nvPr>
        </p:nvSpPr>
        <p:spPr>
          <a:xfrm>
            <a:off x="1493500" y="485775"/>
            <a:ext cx="3479400" cy="207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a:t>Sistem E-Parking </a:t>
            </a:r>
            <a:endParaRPr sz="4000" b="1"/>
          </a:p>
          <a:p>
            <a:pPr marL="0" lvl="0" indent="0" algn="l" rtl="0">
              <a:spcBef>
                <a:spcPts val="0"/>
              </a:spcBef>
              <a:spcAft>
                <a:spcPts val="0"/>
              </a:spcAft>
              <a:buNone/>
            </a:pPr>
            <a:endParaRPr sz="1800" b="1"/>
          </a:p>
          <a:p>
            <a:pPr marL="0" lvl="0" indent="0" algn="l" rtl="0">
              <a:spcBef>
                <a:spcPts val="0"/>
              </a:spcBef>
              <a:spcAft>
                <a:spcPts val="0"/>
              </a:spcAft>
              <a:buNone/>
            </a:pPr>
            <a:r>
              <a:rPr lang="en" sz="2400"/>
              <a:t>Kelompok 22</a:t>
            </a:r>
            <a:endParaRPr sz="2400">
              <a:solidFill>
                <a:srgbClr val="FFFFFF"/>
              </a:solidFill>
            </a:endParaRPr>
          </a:p>
        </p:txBody>
      </p:sp>
      <p:grpSp>
        <p:nvGrpSpPr>
          <p:cNvPr id="595" name="Google Shape;595;p30"/>
          <p:cNvGrpSpPr/>
          <p:nvPr/>
        </p:nvGrpSpPr>
        <p:grpSpPr>
          <a:xfrm>
            <a:off x="5173120" y="1048631"/>
            <a:ext cx="5158658" cy="3620319"/>
            <a:chOff x="5173120" y="1048631"/>
            <a:chExt cx="5158658" cy="3620319"/>
          </a:xfrm>
        </p:grpSpPr>
        <p:sp>
          <p:nvSpPr>
            <p:cNvPr id="596" name="Google Shape;596;p30"/>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0"/>
            <p:cNvGrpSpPr/>
            <p:nvPr/>
          </p:nvGrpSpPr>
          <p:grpSpPr>
            <a:xfrm>
              <a:off x="5173120" y="1048631"/>
              <a:ext cx="5158658" cy="3620319"/>
              <a:chOff x="5173120" y="1048631"/>
              <a:chExt cx="5158658" cy="3620319"/>
            </a:xfrm>
          </p:grpSpPr>
          <p:sp>
            <p:nvSpPr>
              <p:cNvPr id="598" name="Google Shape;598;p30"/>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9" name="Google Shape;599;p30"/>
              <p:cNvGrpSpPr/>
              <p:nvPr/>
            </p:nvGrpSpPr>
            <p:grpSpPr>
              <a:xfrm>
                <a:off x="5173120" y="1048631"/>
                <a:ext cx="5158658" cy="3231941"/>
                <a:chOff x="5593100" y="1024150"/>
                <a:chExt cx="594425" cy="372425"/>
              </a:xfrm>
            </p:grpSpPr>
            <p:sp>
              <p:nvSpPr>
                <p:cNvPr id="600" name="Google Shape;600;p30"/>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51" name="Google Shape;651;p30"/>
          <p:cNvSpPr txBox="1"/>
          <p:nvPr/>
        </p:nvSpPr>
        <p:spPr>
          <a:xfrm>
            <a:off x="1585475" y="2668150"/>
            <a:ext cx="7332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Ubuntu"/>
                <a:ea typeface="Ubuntu"/>
                <a:cs typeface="Ubuntu"/>
                <a:sym typeface="Ubuntu"/>
              </a:rPr>
              <a:t>Raysa Arma		I0320084</a:t>
            </a:r>
            <a:endParaRPr>
              <a:solidFill>
                <a:schemeClr val="lt1"/>
              </a:solidFill>
              <a:latin typeface="Ubuntu"/>
              <a:ea typeface="Ubuntu"/>
              <a:cs typeface="Ubuntu"/>
              <a:sym typeface="Ubuntu"/>
            </a:endParaRPr>
          </a:p>
          <a:p>
            <a:pPr marL="0" lvl="0" indent="0" algn="l" rtl="0">
              <a:spcBef>
                <a:spcPts val="0"/>
              </a:spcBef>
              <a:spcAft>
                <a:spcPts val="0"/>
              </a:spcAft>
              <a:buNone/>
            </a:pPr>
            <a:r>
              <a:rPr lang="en">
                <a:solidFill>
                  <a:schemeClr val="lt1"/>
                </a:solidFill>
                <a:latin typeface="Ubuntu"/>
                <a:ea typeface="Ubuntu"/>
                <a:cs typeface="Ubuntu"/>
                <a:sym typeface="Ubuntu"/>
              </a:rPr>
              <a:t>Sekar Zaneta		I0320094</a:t>
            </a:r>
            <a:endParaRPr>
              <a:solidFill>
                <a:schemeClr val="lt1"/>
              </a:solidFill>
              <a:latin typeface="Ubuntu"/>
              <a:ea typeface="Ubuntu"/>
              <a:cs typeface="Ubuntu"/>
              <a:sym typeface="Ubuntu"/>
            </a:endParaRPr>
          </a:p>
          <a:p>
            <a:pPr marL="0" lvl="0" indent="0" algn="l" rtl="0">
              <a:spcBef>
                <a:spcPts val="0"/>
              </a:spcBef>
              <a:spcAft>
                <a:spcPts val="0"/>
              </a:spcAft>
              <a:buNone/>
            </a:pPr>
            <a:r>
              <a:rPr lang="en">
                <a:solidFill>
                  <a:schemeClr val="lt1"/>
                </a:solidFill>
                <a:latin typeface="Ubuntu"/>
                <a:ea typeface="Ubuntu"/>
                <a:cs typeface="Ubuntu"/>
                <a:sym typeface="Ubuntu"/>
              </a:rPr>
              <a:t>Titus Kurniawan		I0320102</a:t>
            </a:r>
            <a:endParaRPr>
              <a:solidFill>
                <a:schemeClr val="lt1"/>
              </a:solidFill>
              <a:latin typeface="Ubuntu"/>
              <a:ea typeface="Ubuntu"/>
              <a:cs typeface="Ubuntu"/>
              <a:sym typeface="Ubuntu"/>
            </a:endParaRPr>
          </a:p>
          <a:p>
            <a:pPr marL="0" lvl="0" indent="0" algn="l" rtl="0">
              <a:spcBef>
                <a:spcPts val="0"/>
              </a:spcBef>
              <a:spcAft>
                <a:spcPts val="0"/>
              </a:spcAft>
              <a:buNone/>
            </a:pPr>
            <a:r>
              <a:rPr lang="en">
                <a:solidFill>
                  <a:schemeClr val="lt1"/>
                </a:solidFill>
                <a:latin typeface="Ubuntu"/>
                <a:ea typeface="Ubuntu"/>
                <a:cs typeface="Ubuntu"/>
                <a:sym typeface="Ubuntu"/>
              </a:rPr>
              <a:t>Utsman Arifin		I0320106</a:t>
            </a:r>
            <a:endParaRPr>
              <a:solidFill>
                <a:schemeClr val="lt1"/>
              </a:solidFill>
              <a:latin typeface="Ubuntu"/>
              <a:ea typeface="Ubuntu"/>
              <a:cs typeface="Ubuntu"/>
              <a:sym typeface="Ubuntu"/>
            </a:endParaRPr>
          </a:p>
          <a:p>
            <a:pPr marL="0" lvl="0" indent="0" algn="l" rtl="0">
              <a:spcBef>
                <a:spcPts val="0"/>
              </a:spcBef>
              <a:spcAft>
                <a:spcPts val="0"/>
              </a:spcAft>
              <a:buNone/>
            </a:pPr>
            <a:r>
              <a:rPr lang="en">
                <a:solidFill>
                  <a:schemeClr val="lt1"/>
                </a:solidFill>
                <a:latin typeface="Ubuntu"/>
                <a:ea typeface="Ubuntu"/>
                <a:cs typeface="Ubuntu"/>
                <a:sym typeface="Ubuntu"/>
              </a:rPr>
              <a:t>Yukuri Hanjani		I0320114</a:t>
            </a:r>
            <a:endParaRPr>
              <a:solidFill>
                <a:schemeClr val="lt1"/>
              </a:solidFill>
              <a:latin typeface="Ubuntu"/>
              <a:ea typeface="Ubuntu"/>
              <a:cs typeface="Ubuntu"/>
              <a:sym typeface="Ubuntu"/>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pic>
        <p:nvPicPr>
          <p:cNvPr id="1169" name="Google Shape;1169;p39"/>
          <p:cNvPicPr preferRelativeResize="0"/>
          <p:nvPr/>
        </p:nvPicPr>
        <p:blipFill rotWithShape="1">
          <a:blip r:embed="rId3">
            <a:alphaModFix/>
          </a:blip>
          <a:srcRect l="26008" t="18332" r="28258" b="40655"/>
          <a:stretch/>
        </p:blipFill>
        <p:spPr>
          <a:xfrm>
            <a:off x="823425" y="669075"/>
            <a:ext cx="7509374" cy="37880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pic>
        <p:nvPicPr>
          <p:cNvPr id="1174" name="Google Shape;1174;p40"/>
          <p:cNvPicPr preferRelativeResize="0"/>
          <p:nvPr/>
        </p:nvPicPr>
        <p:blipFill rotWithShape="1">
          <a:blip r:embed="rId3">
            <a:alphaModFix/>
          </a:blip>
          <a:srcRect l="26318" t="18611" r="27541" b="10244"/>
          <a:stretch/>
        </p:blipFill>
        <p:spPr>
          <a:xfrm>
            <a:off x="1723800" y="90388"/>
            <a:ext cx="5721749" cy="4962724"/>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41"/>
          <p:cNvSpPr txBox="1">
            <a:spLocks noGrp="1"/>
          </p:cNvSpPr>
          <p:nvPr>
            <p:ph type="title"/>
          </p:nvPr>
        </p:nvSpPr>
        <p:spPr>
          <a:xfrm>
            <a:off x="713250" y="547266"/>
            <a:ext cx="7717500" cy="40443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 sz="3800"/>
              <a:t>PROGRAM E-PARKING</a:t>
            </a:r>
            <a:endParaRPr sz="3800">
              <a:solidFill>
                <a:schemeClr val="dk1"/>
              </a:solidFill>
              <a:latin typeface="Krona One"/>
              <a:ea typeface="Krona One"/>
              <a:cs typeface="Krona One"/>
              <a:sym typeface="Krona One"/>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grpSp>
        <p:nvGrpSpPr>
          <p:cNvPr id="1184" name="Google Shape;1184;p42"/>
          <p:cNvGrpSpPr/>
          <p:nvPr/>
        </p:nvGrpSpPr>
        <p:grpSpPr>
          <a:xfrm>
            <a:off x="5888474" y="516082"/>
            <a:ext cx="3254779" cy="4312950"/>
            <a:chOff x="6379286" y="552033"/>
            <a:chExt cx="2530145" cy="3352729"/>
          </a:xfrm>
        </p:grpSpPr>
        <p:sp>
          <p:nvSpPr>
            <p:cNvPr id="1185" name="Google Shape;1185;p42"/>
            <p:cNvSpPr/>
            <p:nvPr/>
          </p:nvSpPr>
          <p:spPr>
            <a:xfrm>
              <a:off x="6379286" y="1090241"/>
              <a:ext cx="1802731" cy="1653186"/>
            </a:xfrm>
            <a:custGeom>
              <a:avLst/>
              <a:gdLst/>
              <a:ahLst/>
              <a:cxnLst/>
              <a:rect l="l" t="t" r="r" b="b"/>
              <a:pathLst>
                <a:path w="9680" h="8877" extrusionOk="0">
                  <a:moveTo>
                    <a:pt x="8299" y="1"/>
                  </a:moveTo>
                  <a:lnTo>
                    <a:pt x="3075" y="1762"/>
                  </a:lnTo>
                  <a:cubicBezTo>
                    <a:pt x="3075" y="1762"/>
                    <a:pt x="1922" y="2153"/>
                    <a:pt x="1704" y="2682"/>
                  </a:cubicBezTo>
                  <a:cubicBezTo>
                    <a:pt x="1496" y="3209"/>
                    <a:pt x="1002" y="4456"/>
                    <a:pt x="656" y="4950"/>
                  </a:cubicBezTo>
                  <a:cubicBezTo>
                    <a:pt x="324" y="5446"/>
                    <a:pt x="0" y="6791"/>
                    <a:pt x="21" y="6951"/>
                  </a:cubicBezTo>
                  <a:cubicBezTo>
                    <a:pt x="44" y="7115"/>
                    <a:pt x="506" y="7941"/>
                    <a:pt x="1176" y="8402"/>
                  </a:cubicBezTo>
                  <a:cubicBezTo>
                    <a:pt x="1855" y="8877"/>
                    <a:pt x="1899" y="8842"/>
                    <a:pt x="2037" y="8842"/>
                  </a:cubicBezTo>
                  <a:cubicBezTo>
                    <a:pt x="2174" y="8850"/>
                    <a:pt x="2463" y="8588"/>
                    <a:pt x="2477" y="8482"/>
                  </a:cubicBezTo>
                  <a:cubicBezTo>
                    <a:pt x="2485" y="8393"/>
                    <a:pt x="2139" y="7715"/>
                    <a:pt x="2139" y="7715"/>
                  </a:cubicBezTo>
                  <a:lnTo>
                    <a:pt x="1402" y="6357"/>
                  </a:lnTo>
                  <a:lnTo>
                    <a:pt x="2131" y="5411"/>
                  </a:lnTo>
                  <a:cubicBezTo>
                    <a:pt x="2131" y="5411"/>
                    <a:pt x="2303" y="6943"/>
                    <a:pt x="2844" y="7404"/>
                  </a:cubicBezTo>
                  <a:cubicBezTo>
                    <a:pt x="3373" y="7875"/>
                    <a:pt x="4096" y="7976"/>
                    <a:pt x="4096" y="7976"/>
                  </a:cubicBezTo>
                  <a:cubicBezTo>
                    <a:pt x="4096" y="7976"/>
                    <a:pt x="4464" y="7772"/>
                    <a:pt x="4745" y="7435"/>
                  </a:cubicBezTo>
                  <a:cubicBezTo>
                    <a:pt x="5019" y="7102"/>
                    <a:pt x="5099" y="7000"/>
                    <a:pt x="5099" y="7000"/>
                  </a:cubicBezTo>
                  <a:cubicBezTo>
                    <a:pt x="5099" y="7000"/>
                    <a:pt x="5374" y="6906"/>
                    <a:pt x="5720" y="6689"/>
                  </a:cubicBezTo>
                  <a:cubicBezTo>
                    <a:pt x="6054" y="6458"/>
                    <a:pt x="6089" y="5961"/>
                    <a:pt x="6089" y="5961"/>
                  </a:cubicBezTo>
                  <a:cubicBezTo>
                    <a:pt x="6089" y="5961"/>
                    <a:pt x="7265" y="5468"/>
                    <a:pt x="8264" y="4594"/>
                  </a:cubicBezTo>
                  <a:cubicBezTo>
                    <a:pt x="9267" y="3706"/>
                    <a:pt x="9680" y="3223"/>
                    <a:pt x="9680" y="322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6379286" y="1090241"/>
              <a:ext cx="1603648" cy="1294688"/>
            </a:xfrm>
            <a:custGeom>
              <a:avLst/>
              <a:gdLst/>
              <a:ahLst/>
              <a:cxnLst/>
              <a:rect l="l" t="t" r="r" b="b"/>
              <a:pathLst>
                <a:path w="8611" h="6952" extrusionOk="0">
                  <a:moveTo>
                    <a:pt x="8299" y="1"/>
                  </a:moveTo>
                  <a:lnTo>
                    <a:pt x="3075" y="1762"/>
                  </a:lnTo>
                  <a:cubicBezTo>
                    <a:pt x="3075" y="1762"/>
                    <a:pt x="1922" y="2153"/>
                    <a:pt x="1704" y="2682"/>
                  </a:cubicBezTo>
                  <a:cubicBezTo>
                    <a:pt x="1496" y="3209"/>
                    <a:pt x="1002" y="4456"/>
                    <a:pt x="656" y="4950"/>
                  </a:cubicBezTo>
                  <a:cubicBezTo>
                    <a:pt x="324" y="5446"/>
                    <a:pt x="0" y="6791"/>
                    <a:pt x="21" y="6951"/>
                  </a:cubicBezTo>
                  <a:cubicBezTo>
                    <a:pt x="93" y="6437"/>
                    <a:pt x="554" y="5802"/>
                    <a:pt x="838" y="5224"/>
                  </a:cubicBezTo>
                  <a:cubicBezTo>
                    <a:pt x="1127" y="4661"/>
                    <a:pt x="1784" y="3742"/>
                    <a:pt x="2086" y="3121"/>
                  </a:cubicBezTo>
                  <a:cubicBezTo>
                    <a:pt x="2383" y="2500"/>
                    <a:pt x="8610" y="738"/>
                    <a:pt x="8610" y="73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775959" y="1997002"/>
              <a:ext cx="574527" cy="578624"/>
            </a:xfrm>
            <a:custGeom>
              <a:avLst/>
              <a:gdLst/>
              <a:ahLst/>
              <a:cxnLst/>
              <a:rect l="l" t="t" r="r" b="b"/>
              <a:pathLst>
                <a:path w="3085" h="3107" extrusionOk="0">
                  <a:moveTo>
                    <a:pt x="1" y="542"/>
                  </a:moveTo>
                  <a:cubicBezTo>
                    <a:pt x="1" y="542"/>
                    <a:pt x="173" y="2074"/>
                    <a:pt x="714" y="2535"/>
                  </a:cubicBezTo>
                  <a:cubicBezTo>
                    <a:pt x="1243" y="3006"/>
                    <a:pt x="1966" y="3107"/>
                    <a:pt x="1966" y="3107"/>
                  </a:cubicBezTo>
                  <a:cubicBezTo>
                    <a:pt x="1966" y="3107"/>
                    <a:pt x="2334" y="2903"/>
                    <a:pt x="2615" y="2566"/>
                  </a:cubicBezTo>
                  <a:cubicBezTo>
                    <a:pt x="2889" y="2233"/>
                    <a:pt x="2969" y="2131"/>
                    <a:pt x="2969" y="2131"/>
                  </a:cubicBezTo>
                  <a:cubicBezTo>
                    <a:pt x="2969" y="2131"/>
                    <a:pt x="3084" y="1199"/>
                    <a:pt x="2508" y="635"/>
                  </a:cubicBezTo>
                  <a:cubicBezTo>
                    <a:pt x="1935" y="81"/>
                    <a:pt x="1496" y="1"/>
                    <a:pt x="1496" y="1"/>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885090" y="2198504"/>
              <a:ext cx="531694" cy="302069"/>
            </a:xfrm>
            <a:custGeom>
              <a:avLst/>
              <a:gdLst/>
              <a:ahLst/>
              <a:cxnLst/>
              <a:rect l="l" t="t" r="r" b="b"/>
              <a:pathLst>
                <a:path w="2855" h="1622" extrusionOk="0">
                  <a:moveTo>
                    <a:pt x="0" y="1324"/>
                  </a:moveTo>
                  <a:cubicBezTo>
                    <a:pt x="36" y="1369"/>
                    <a:pt x="80" y="1418"/>
                    <a:pt x="128" y="1453"/>
                  </a:cubicBezTo>
                  <a:cubicBezTo>
                    <a:pt x="195" y="1519"/>
                    <a:pt x="267" y="1577"/>
                    <a:pt x="347" y="1621"/>
                  </a:cubicBezTo>
                  <a:cubicBezTo>
                    <a:pt x="484" y="1533"/>
                    <a:pt x="670" y="1426"/>
                    <a:pt x="874" y="1324"/>
                  </a:cubicBezTo>
                  <a:cubicBezTo>
                    <a:pt x="1416" y="1035"/>
                    <a:pt x="2854" y="1"/>
                    <a:pt x="2854" y="1"/>
                  </a:cubicBezTo>
                  <a:cubicBezTo>
                    <a:pt x="2854" y="1"/>
                    <a:pt x="785" y="738"/>
                    <a:pt x="657" y="783"/>
                  </a:cubicBezTo>
                  <a:cubicBezTo>
                    <a:pt x="586" y="805"/>
                    <a:pt x="218" y="1058"/>
                    <a:pt x="0" y="132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688244" y="2415277"/>
              <a:ext cx="1065622" cy="827617"/>
            </a:xfrm>
            <a:custGeom>
              <a:avLst/>
              <a:gdLst/>
              <a:ahLst/>
              <a:cxnLst/>
              <a:rect l="l" t="t" r="r" b="b"/>
              <a:pathLst>
                <a:path w="5722" h="4444" extrusionOk="0">
                  <a:moveTo>
                    <a:pt x="595" y="999"/>
                  </a:moveTo>
                  <a:cubicBezTo>
                    <a:pt x="595" y="999"/>
                    <a:pt x="1" y="2002"/>
                    <a:pt x="759" y="2579"/>
                  </a:cubicBezTo>
                  <a:cubicBezTo>
                    <a:pt x="1531" y="3151"/>
                    <a:pt x="3268" y="4328"/>
                    <a:pt x="3889" y="4372"/>
                  </a:cubicBezTo>
                  <a:cubicBezTo>
                    <a:pt x="5030" y="4443"/>
                    <a:pt x="5722" y="3294"/>
                    <a:pt x="5122" y="2313"/>
                  </a:cubicBezTo>
                  <a:cubicBezTo>
                    <a:pt x="4790" y="1793"/>
                    <a:pt x="2934" y="803"/>
                    <a:pt x="2069" y="404"/>
                  </a:cubicBezTo>
                  <a:cubicBezTo>
                    <a:pt x="1208" y="0"/>
                    <a:pt x="595" y="999"/>
                    <a:pt x="595" y="999"/>
                  </a:cubicBezTo>
                  <a:close/>
                  <a:moveTo>
                    <a:pt x="1172" y="1345"/>
                  </a:moveTo>
                  <a:cubicBezTo>
                    <a:pt x="1150" y="1393"/>
                    <a:pt x="964" y="1807"/>
                    <a:pt x="1244" y="1762"/>
                  </a:cubicBezTo>
                  <a:cubicBezTo>
                    <a:pt x="1461" y="1727"/>
                    <a:pt x="1634" y="1416"/>
                    <a:pt x="1563" y="1221"/>
                  </a:cubicBezTo>
                  <a:cubicBezTo>
                    <a:pt x="1474" y="941"/>
                    <a:pt x="1208" y="1301"/>
                    <a:pt x="1172" y="134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6898126" y="2554020"/>
              <a:ext cx="814395" cy="663174"/>
            </a:xfrm>
            <a:custGeom>
              <a:avLst/>
              <a:gdLst/>
              <a:ahLst/>
              <a:cxnLst/>
              <a:rect l="l" t="t" r="r" b="b"/>
              <a:pathLst>
                <a:path w="4373" h="3561" extrusionOk="0">
                  <a:moveTo>
                    <a:pt x="543" y="902"/>
                  </a:moveTo>
                  <a:cubicBezTo>
                    <a:pt x="543" y="902"/>
                    <a:pt x="1" y="1799"/>
                    <a:pt x="551" y="2238"/>
                  </a:cubicBezTo>
                  <a:cubicBezTo>
                    <a:pt x="1115" y="2672"/>
                    <a:pt x="2385" y="3561"/>
                    <a:pt x="2854" y="3547"/>
                  </a:cubicBezTo>
                  <a:cubicBezTo>
                    <a:pt x="3751" y="3524"/>
                    <a:pt x="4372" y="2491"/>
                    <a:pt x="3973" y="1705"/>
                  </a:cubicBezTo>
                  <a:cubicBezTo>
                    <a:pt x="3751" y="1279"/>
                    <a:pt x="2371" y="564"/>
                    <a:pt x="1727" y="281"/>
                  </a:cubicBezTo>
                  <a:cubicBezTo>
                    <a:pt x="1084" y="1"/>
                    <a:pt x="543" y="902"/>
                    <a:pt x="543" y="902"/>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6898126" y="2721814"/>
              <a:ext cx="726865" cy="495378"/>
            </a:xfrm>
            <a:custGeom>
              <a:avLst/>
              <a:gdLst/>
              <a:ahLst/>
              <a:cxnLst/>
              <a:rect l="l" t="t" r="r" b="b"/>
              <a:pathLst>
                <a:path w="3903" h="2660" extrusionOk="0">
                  <a:moveTo>
                    <a:pt x="543" y="1"/>
                  </a:moveTo>
                  <a:cubicBezTo>
                    <a:pt x="543" y="1"/>
                    <a:pt x="1" y="898"/>
                    <a:pt x="551" y="1337"/>
                  </a:cubicBezTo>
                  <a:cubicBezTo>
                    <a:pt x="1115" y="1771"/>
                    <a:pt x="2385" y="2660"/>
                    <a:pt x="2854" y="2646"/>
                  </a:cubicBezTo>
                  <a:cubicBezTo>
                    <a:pt x="3303" y="2637"/>
                    <a:pt x="3685" y="2371"/>
                    <a:pt x="3903" y="2016"/>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6992359" y="2644156"/>
              <a:ext cx="245082" cy="313429"/>
            </a:xfrm>
            <a:custGeom>
              <a:avLst/>
              <a:gdLst/>
              <a:ahLst/>
              <a:cxnLst/>
              <a:rect l="l" t="t" r="r" b="b"/>
              <a:pathLst>
                <a:path w="1316" h="1683" extrusionOk="0">
                  <a:moveTo>
                    <a:pt x="369" y="613"/>
                  </a:moveTo>
                  <a:cubicBezTo>
                    <a:pt x="369" y="613"/>
                    <a:pt x="1" y="1235"/>
                    <a:pt x="81" y="1350"/>
                  </a:cubicBezTo>
                  <a:cubicBezTo>
                    <a:pt x="160" y="1475"/>
                    <a:pt x="378" y="1682"/>
                    <a:pt x="529" y="1567"/>
                  </a:cubicBezTo>
                  <a:cubicBezTo>
                    <a:pt x="818" y="1358"/>
                    <a:pt x="1244" y="658"/>
                    <a:pt x="1289" y="311"/>
                  </a:cubicBezTo>
                  <a:cubicBezTo>
                    <a:pt x="1315" y="116"/>
                    <a:pt x="1026" y="23"/>
                    <a:pt x="889" y="14"/>
                  </a:cubicBezTo>
                  <a:cubicBezTo>
                    <a:pt x="738" y="0"/>
                    <a:pt x="369" y="613"/>
                    <a:pt x="369" y="613"/>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6992359" y="2758129"/>
              <a:ext cx="187164" cy="199455"/>
            </a:xfrm>
            <a:custGeom>
              <a:avLst/>
              <a:gdLst/>
              <a:ahLst/>
              <a:cxnLst/>
              <a:rect l="l" t="t" r="r" b="b"/>
              <a:pathLst>
                <a:path w="1005" h="1071" extrusionOk="0">
                  <a:moveTo>
                    <a:pt x="369" y="1"/>
                  </a:moveTo>
                  <a:cubicBezTo>
                    <a:pt x="369" y="1"/>
                    <a:pt x="1" y="623"/>
                    <a:pt x="81" y="738"/>
                  </a:cubicBezTo>
                  <a:cubicBezTo>
                    <a:pt x="160" y="863"/>
                    <a:pt x="378" y="1070"/>
                    <a:pt x="529" y="955"/>
                  </a:cubicBezTo>
                  <a:cubicBezTo>
                    <a:pt x="666" y="853"/>
                    <a:pt x="853" y="631"/>
                    <a:pt x="1004" y="37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7180826" y="2758129"/>
              <a:ext cx="245082" cy="312684"/>
            </a:xfrm>
            <a:custGeom>
              <a:avLst/>
              <a:gdLst/>
              <a:ahLst/>
              <a:cxnLst/>
              <a:rect l="l" t="t" r="r" b="b"/>
              <a:pathLst>
                <a:path w="1316" h="1679" extrusionOk="0">
                  <a:moveTo>
                    <a:pt x="383" y="609"/>
                  </a:moveTo>
                  <a:cubicBezTo>
                    <a:pt x="383" y="609"/>
                    <a:pt x="1" y="1230"/>
                    <a:pt x="81" y="1346"/>
                  </a:cubicBezTo>
                  <a:cubicBezTo>
                    <a:pt x="174" y="1475"/>
                    <a:pt x="383" y="1679"/>
                    <a:pt x="529" y="1563"/>
                  </a:cubicBezTo>
                  <a:cubicBezTo>
                    <a:pt x="818" y="1369"/>
                    <a:pt x="1244" y="658"/>
                    <a:pt x="1293" y="312"/>
                  </a:cubicBezTo>
                  <a:cubicBezTo>
                    <a:pt x="1315" y="117"/>
                    <a:pt x="1039" y="37"/>
                    <a:pt x="889" y="10"/>
                  </a:cubicBezTo>
                  <a:cubicBezTo>
                    <a:pt x="751" y="1"/>
                    <a:pt x="383" y="609"/>
                    <a:pt x="383" y="60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7180826" y="2871544"/>
              <a:ext cx="187164" cy="199269"/>
            </a:xfrm>
            <a:custGeom>
              <a:avLst/>
              <a:gdLst/>
              <a:ahLst/>
              <a:cxnLst/>
              <a:rect l="l" t="t" r="r" b="b"/>
              <a:pathLst>
                <a:path w="1005" h="1070" extrusionOk="0">
                  <a:moveTo>
                    <a:pt x="383" y="0"/>
                  </a:moveTo>
                  <a:cubicBezTo>
                    <a:pt x="383" y="0"/>
                    <a:pt x="1" y="621"/>
                    <a:pt x="81" y="737"/>
                  </a:cubicBezTo>
                  <a:cubicBezTo>
                    <a:pt x="174" y="866"/>
                    <a:pt x="383" y="1070"/>
                    <a:pt x="529" y="954"/>
                  </a:cubicBezTo>
                  <a:cubicBezTo>
                    <a:pt x="680" y="852"/>
                    <a:pt x="853" y="635"/>
                    <a:pt x="1004" y="381"/>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7371899" y="2871544"/>
              <a:ext cx="244710" cy="313429"/>
            </a:xfrm>
            <a:custGeom>
              <a:avLst/>
              <a:gdLst/>
              <a:ahLst/>
              <a:cxnLst/>
              <a:rect l="l" t="t" r="r" b="b"/>
              <a:pathLst>
                <a:path w="1314" h="1683" extrusionOk="0">
                  <a:moveTo>
                    <a:pt x="369" y="621"/>
                  </a:moveTo>
                  <a:cubicBezTo>
                    <a:pt x="369" y="621"/>
                    <a:pt x="0" y="1234"/>
                    <a:pt x="80" y="1358"/>
                  </a:cubicBezTo>
                  <a:cubicBezTo>
                    <a:pt x="160" y="1473"/>
                    <a:pt x="369" y="1682"/>
                    <a:pt x="529" y="1567"/>
                  </a:cubicBezTo>
                  <a:cubicBezTo>
                    <a:pt x="816" y="1372"/>
                    <a:pt x="1242" y="657"/>
                    <a:pt x="1287" y="311"/>
                  </a:cubicBezTo>
                  <a:cubicBezTo>
                    <a:pt x="1314" y="115"/>
                    <a:pt x="1025" y="35"/>
                    <a:pt x="888" y="14"/>
                  </a:cubicBezTo>
                  <a:cubicBezTo>
                    <a:pt x="736" y="0"/>
                    <a:pt x="369" y="621"/>
                    <a:pt x="369" y="621"/>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7371899" y="2987194"/>
              <a:ext cx="186791" cy="197779"/>
            </a:xfrm>
            <a:custGeom>
              <a:avLst/>
              <a:gdLst/>
              <a:ahLst/>
              <a:cxnLst/>
              <a:rect l="l" t="t" r="r" b="b"/>
              <a:pathLst>
                <a:path w="1003" h="1062" extrusionOk="0">
                  <a:moveTo>
                    <a:pt x="369" y="0"/>
                  </a:moveTo>
                  <a:cubicBezTo>
                    <a:pt x="369" y="0"/>
                    <a:pt x="0" y="613"/>
                    <a:pt x="80" y="737"/>
                  </a:cubicBezTo>
                  <a:cubicBezTo>
                    <a:pt x="160" y="852"/>
                    <a:pt x="369" y="1061"/>
                    <a:pt x="529" y="946"/>
                  </a:cubicBezTo>
                  <a:cubicBezTo>
                    <a:pt x="666" y="852"/>
                    <a:pt x="853" y="622"/>
                    <a:pt x="1003" y="36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7101491" y="2768931"/>
              <a:ext cx="58105" cy="62202"/>
            </a:xfrm>
            <a:custGeom>
              <a:avLst/>
              <a:gdLst/>
              <a:ahLst/>
              <a:cxnLst/>
              <a:rect l="l" t="t" r="r" b="b"/>
              <a:pathLst>
                <a:path w="312" h="334" extrusionOk="0">
                  <a:moveTo>
                    <a:pt x="1" y="219"/>
                  </a:moveTo>
                  <a:lnTo>
                    <a:pt x="129" y="10"/>
                  </a:lnTo>
                  <a:cubicBezTo>
                    <a:pt x="138" y="0"/>
                    <a:pt x="152" y="0"/>
                    <a:pt x="160" y="10"/>
                  </a:cubicBezTo>
                  <a:lnTo>
                    <a:pt x="303" y="90"/>
                  </a:lnTo>
                  <a:cubicBezTo>
                    <a:pt x="303" y="90"/>
                    <a:pt x="312" y="103"/>
                    <a:pt x="303" y="116"/>
                  </a:cubicBezTo>
                  <a:lnTo>
                    <a:pt x="174" y="320"/>
                  </a:lnTo>
                  <a:cubicBezTo>
                    <a:pt x="174" y="334"/>
                    <a:pt x="160" y="334"/>
                    <a:pt x="152" y="334"/>
                  </a:cubicBezTo>
                  <a:lnTo>
                    <a:pt x="14" y="240"/>
                  </a:lnTo>
                  <a:cubicBezTo>
                    <a:pt x="1" y="240"/>
                    <a:pt x="1" y="231"/>
                    <a:pt x="1" y="21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7086592" y="2765020"/>
              <a:ext cx="44882" cy="47117"/>
            </a:xfrm>
            <a:custGeom>
              <a:avLst/>
              <a:gdLst/>
              <a:ahLst/>
              <a:cxnLst/>
              <a:rect l="l" t="t" r="r" b="b"/>
              <a:pathLst>
                <a:path w="241" h="253" extrusionOk="0">
                  <a:moveTo>
                    <a:pt x="1" y="137"/>
                  </a:moveTo>
                  <a:lnTo>
                    <a:pt x="72" y="9"/>
                  </a:lnTo>
                  <a:cubicBezTo>
                    <a:pt x="81" y="9"/>
                    <a:pt x="81" y="0"/>
                    <a:pt x="94" y="0"/>
                  </a:cubicBezTo>
                  <a:lnTo>
                    <a:pt x="117" y="0"/>
                  </a:lnTo>
                  <a:lnTo>
                    <a:pt x="232" y="66"/>
                  </a:lnTo>
                  <a:cubicBezTo>
                    <a:pt x="240" y="66"/>
                    <a:pt x="240" y="80"/>
                    <a:pt x="240" y="88"/>
                  </a:cubicBezTo>
                  <a:lnTo>
                    <a:pt x="240" y="111"/>
                  </a:lnTo>
                  <a:lnTo>
                    <a:pt x="174" y="226"/>
                  </a:lnTo>
                  <a:cubicBezTo>
                    <a:pt x="160" y="240"/>
                    <a:pt x="160" y="240"/>
                    <a:pt x="152" y="252"/>
                  </a:cubicBezTo>
                  <a:cubicBezTo>
                    <a:pt x="138" y="252"/>
                    <a:pt x="130" y="252"/>
                    <a:pt x="130" y="240"/>
                  </a:cubicBezTo>
                  <a:lnTo>
                    <a:pt x="94" y="226"/>
                  </a:lnTo>
                  <a:lnTo>
                    <a:pt x="117" y="181"/>
                  </a:lnTo>
                  <a:lnTo>
                    <a:pt x="138" y="195"/>
                  </a:lnTo>
                  <a:lnTo>
                    <a:pt x="197" y="101"/>
                  </a:lnTo>
                  <a:lnTo>
                    <a:pt x="103" y="44"/>
                  </a:lnTo>
                  <a:lnTo>
                    <a:pt x="45" y="146"/>
                  </a:lnTo>
                  <a:lnTo>
                    <a:pt x="72" y="160"/>
                  </a:lnTo>
                  <a:lnTo>
                    <a:pt x="45" y="195"/>
                  </a:lnTo>
                  <a:lnTo>
                    <a:pt x="15" y="181"/>
                  </a:lnTo>
                  <a:cubicBezTo>
                    <a:pt x="1" y="168"/>
                    <a:pt x="1" y="168"/>
                    <a:pt x="1" y="16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7485128" y="3000416"/>
              <a:ext cx="57918" cy="62202"/>
            </a:xfrm>
            <a:custGeom>
              <a:avLst/>
              <a:gdLst/>
              <a:ahLst/>
              <a:cxnLst/>
              <a:rect l="l" t="t" r="r" b="b"/>
              <a:pathLst>
                <a:path w="311" h="334" extrusionOk="0">
                  <a:moveTo>
                    <a:pt x="13" y="218"/>
                  </a:moveTo>
                  <a:lnTo>
                    <a:pt x="142" y="9"/>
                  </a:lnTo>
                  <a:cubicBezTo>
                    <a:pt x="142" y="0"/>
                    <a:pt x="151" y="0"/>
                    <a:pt x="165" y="0"/>
                  </a:cubicBezTo>
                  <a:lnTo>
                    <a:pt x="302" y="94"/>
                  </a:lnTo>
                  <a:cubicBezTo>
                    <a:pt x="311" y="94"/>
                    <a:pt x="311" y="103"/>
                    <a:pt x="311" y="115"/>
                  </a:cubicBezTo>
                  <a:lnTo>
                    <a:pt x="187" y="320"/>
                  </a:lnTo>
                  <a:cubicBezTo>
                    <a:pt x="173" y="334"/>
                    <a:pt x="165" y="334"/>
                    <a:pt x="151" y="320"/>
                  </a:cubicBezTo>
                  <a:lnTo>
                    <a:pt x="13" y="240"/>
                  </a:lnTo>
                  <a:cubicBezTo>
                    <a:pt x="13" y="240"/>
                    <a:pt x="1" y="232"/>
                    <a:pt x="13" y="21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7470229" y="2996319"/>
              <a:ext cx="47303" cy="48979"/>
            </a:xfrm>
            <a:custGeom>
              <a:avLst/>
              <a:gdLst/>
              <a:ahLst/>
              <a:cxnLst/>
              <a:rect l="l" t="t" r="r" b="b"/>
              <a:pathLst>
                <a:path w="254" h="263" extrusionOk="0">
                  <a:moveTo>
                    <a:pt x="14" y="125"/>
                  </a:moveTo>
                  <a:lnTo>
                    <a:pt x="81" y="10"/>
                  </a:lnTo>
                  <a:cubicBezTo>
                    <a:pt x="81" y="0"/>
                    <a:pt x="93" y="0"/>
                    <a:pt x="107" y="0"/>
                  </a:cubicBezTo>
                  <a:lnTo>
                    <a:pt x="129" y="0"/>
                  </a:lnTo>
                  <a:lnTo>
                    <a:pt x="231" y="67"/>
                  </a:lnTo>
                  <a:cubicBezTo>
                    <a:pt x="245" y="67"/>
                    <a:pt x="253" y="80"/>
                    <a:pt x="253" y="90"/>
                  </a:cubicBezTo>
                  <a:cubicBezTo>
                    <a:pt x="253" y="90"/>
                    <a:pt x="253" y="102"/>
                    <a:pt x="245" y="116"/>
                  </a:cubicBezTo>
                  <a:lnTo>
                    <a:pt x="222" y="160"/>
                  </a:lnTo>
                  <a:lnTo>
                    <a:pt x="173" y="137"/>
                  </a:lnTo>
                  <a:lnTo>
                    <a:pt x="196" y="102"/>
                  </a:lnTo>
                  <a:lnTo>
                    <a:pt x="116" y="45"/>
                  </a:lnTo>
                  <a:lnTo>
                    <a:pt x="58" y="137"/>
                  </a:lnTo>
                  <a:lnTo>
                    <a:pt x="187" y="217"/>
                  </a:lnTo>
                  <a:lnTo>
                    <a:pt x="165" y="262"/>
                  </a:lnTo>
                  <a:lnTo>
                    <a:pt x="22" y="174"/>
                  </a:lnTo>
                  <a:cubicBezTo>
                    <a:pt x="14" y="174"/>
                    <a:pt x="14" y="160"/>
                    <a:pt x="1" y="160"/>
                  </a:cubicBezTo>
                  <a:cubicBezTo>
                    <a:pt x="1" y="147"/>
                    <a:pt x="1" y="137"/>
                    <a:pt x="14" y="12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2"/>
            <p:cNvSpPr/>
            <p:nvPr/>
          </p:nvSpPr>
          <p:spPr>
            <a:xfrm>
              <a:off x="7273569" y="2859253"/>
              <a:ext cx="76914" cy="105035"/>
            </a:xfrm>
            <a:custGeom>
              <a:avLst/>
              <a:gdLst/>
              <a:ahLst/>
              <a:cxnLst/>
              <a:rect l="l" t="t" r="r" b="b"/>
              <a:pathLst>
                <a:path w="413" h="564" extrusionOk="0">
                  <a:moveTo>
                    <a:pt x="22" y="310"/>
                  </a:moveTo>
                  <a:lnTo>
                    <a:pt x="102" y="181"/>
                  </a:lnTo>
                  <a:lnTo>
                    <a:pt x="182" y="44"/>
                  </a:lnTo>
                  <a:cubicBezTo>
                    <a:pt x="195" y="9"/>
                    <a:pt x="240" y="0"/>
                    <a:pt x="275" y="21"/>
                  </a:cubicBezTo>
                  <a:cubicBezTo>
                    <a:pt x="311" y="0"/>
                    <a:pt x="332" y="0"/>
                    <a:pt x="355" y="9"/>
                  </a:cubicBezTo>
                  <a:lnTo>
                    <a:pt x="412" y="31"/>
                  </a:lnTo>
                  <a:lnTo>
                    <a:pt x="262" y="275"/>
                  </a:lnTo>
                  <a:lnTo>
                    <a:pt x="88" y="564"/>
                  </a:lnTo>
                  <a:lnTo>
                    <a:pt x="45" y="527"/>
                  </a:lnTo>
                  <a:cubicBezTo>
                    <a:pt x="22" y="515"/>
                    <a:pt x="31" y="447"/>
                    <a:pt x="45" y="412"/>
                  </a:cubicBezTo>
                  <a:cubicBezTo>
                    <a:pt x="9" y="390"/>
                    <a:pt x="0" y="341"/>
                    <a:pt x="22" y="31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2"/>
            <p:cNvSpPr/>
            <p:nvPr/>
          </p:nvSpPr>
          <p:spPr>
            <a:xfrm>
              <a:off x="7296661" y="2925179"/>
              <a:ext cx="21603" cy="21603"/>
            </a:xfrm>
            <a:custGeom>
              <a:avLst/>
              <a:gdLst/>
              <a:ahLst/>
              <a:cxnLst/>
              <a:rect l="l" t="t" r="r" b="b"/>
              <a:pathLst>
                <a:path w="116" h="116" extrusionOk="0">
                  <a:moveTo>
                    <a:pt x="13" y="23"/>
                  </a:moveTo>
                  <a:cubicBezTo>
                    <a:pt x="36" y="1"/>
                    <a:pt x="58" y="1"/>
                    <a:pt x="81" y="14"/>
                  </a:cubicBezTo>
                  <a:cubicBezTo>
                    <a:pt x="116" y="23"/>
                    <a:pt x="116" y="58"/>
                    <a:pt x="107" y="81"/>
                  </a:cubicBezTo>
                  <a:cubicBezTo>
                    <a:pt x="93" y="103"/>
                    <a:pt x="58" y="116"/>
                    <a:pt x="36" y="103"/>
                  </a:cubicBezTo>
                  <a:cubicBezTo>
                    <a:pt x="13" y="81"/>
                    <a:pt x="1" y="58"/>
                    <a:pt x="13" y="23"/>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7327203" y="2875641"/>
              <a:ext cx="20858" cy="21603"/>
            </a:xfrm>
            <a:custGeom>
              <a:avLst/>
              <a:gdLst/>
              <a:ahLst/>
              <a:cxnLst/>
              <a:rect l="l" t="t" r="r" b="b"/>
              <a:pathLst>
                <a:path w="112" h="116" extrusionOk="0">
                  <a:moveTo>
                    <a:pt x="9" y="36"/>
                  </a:moveTo>
                  <a:cubicBezTo>
                    <a:pt x="23" y="13"/>
                    <a:pt x="54" y="0"/>
                    <a:pt x="81" y="13"/>
                  </a:cubicBezTo>
                  <a:cubicBezTo>
                    <a:pt x="103" y="27"/>
                    <a:pt x="112" y="58"/>
                    <a:pt x="103" y="85"/>
                  </a:cubicBezTo>
                  <a:cubicBezTo>
                    <a:pt x="81" y="115"/>
                    <a:pt x="54" y="115"/>
                    <a:pt x="23" y="107"/>
                  </a:cubicBezTo>
                  <a:cubicBezTo>
                    <a:pt x="1" y="93"/>
                    <a:pt x="1" y="58"/>
                    <a:pt x="9" y="36"/>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7266864" y="2931697"/>
              <a:ext cx="25886" cy="10988"/>
            </a:xfrm>
            <a:custGeom>
              <a:avLst/>
              <a:gdLst/>
              <a:ahLst/>
              <a:cxnLst/>
              <a:rect l="l" t="t" r="r" b="b"/>
              <a:pathLst>
                <a:path w="139" h="59" extrusionOk="0">
                  <a:moveTo>
                    <a:pt x="1" y="37"/>
                  </a:moveTo>
                  <a:lnTo>
                    <a:pt x="124" y="1"/>
                  </a:lnTo>
                  <a:lnTo>
                    <a:pt x="138" y="23"/>
                  </a:lnTo>
                  <a:lnTo>
                    <a:pt x="1" y="58"/>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7266864" y="2938587"/>
              <a:ext cx="6891" cy="10801"/>
            </a:xfrm>
            <a:custGeom>
              <a:avLst/>
              <a:gdLst/>
              <a:ahLst/>
              <a:cxnLst/>
              <a:rect l="l" t="t" r="r" b="b"/>
              <a:pathLst>
                <a:path w="37" h="58" extrusionOk="0">
                  <a:moveTo>
                    <a:pt x="22" y="0"/>
                  </a:moveTo>
                  <a:lnTo>
                    <a:pt x="36" y="44"/>
                  </a:lnTo>
                  <a:lnTo>
                    <a:pt x="9" y="58"/>
                  </a:lnTo>
                  <a:lnTo>
                    <a:pt x="1" y="0"/>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2"/>
            <p:cNvSpPr/>
            <p:nvPr/>
          </p:nvSpPr>
          <p:spPr>
            <a:xfrm>
              <a:off x="6724559" y="3021833"/>
              <a:ext cx="397048" cy="882928"/>
            </a:xfrm>
            <a:custGeom>
              <a:avLst/>
              <a:gdLst/>
              <a:ahLst/>
              <a:cxnLst/>
              <a:rect l="l" t="t" r="r" b="b"/>
              <a:pathLst>
                <a:path w="2132" h="4741" extrusionOk="0">
                  <a:moveTo>
                    <a:pt x="1" y="334"/>
                  </a:moveTo>
                  <a:lnTo>
                    <a:pt x="600" y="174"/>
                  </a:lnTo>
                  <a:lnTo>
                    <a:pt x="1195" y="0"/>
                  </a:lnTo>
                  <a:lnTo>
                    <a:pt x="1656" y="1865"/>
                  </a:lnTo>
                  <a:lnTo>
                    <a:pt x="1532" y="1981"/>
                  </a:lnTo>
                  <a:lnTo>
                    <a:pt x="2131" y="4257"/>
                  </a:lnTo>
                  <a:lnTo>
                    <a:pt x="1874" y="4741"/>
                  </a:lnTo>
                  <a:lnTo>
                    <a:pt x="1404" y="4466"/>
                  </a:lnTo>
                  <a:lnTo>
                    <a:pt x="738" y="2211"/>
                  </a:lnTo>
                  <a:lnTo>
                    <a:pt x="564" y="2163"/>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2"/>
            <p:cNvSpPr/>
            <p:nvPr/>
          </p:nvSpPr>
          <p:spPr>
            <a:xfrm>
              <a:off x="6836297" y="3021833"/>
              <a:ext cx="285308" cy="882928"/>
            </a:xfrm>
            <a:custGeom>
              <a:avLst/>
              <a:gdLst/>
              <a:ahLst/>
              <a:cxnLst/>
              <a:rect l="l" t="t" r="r" b="b"/>
              <a:pathLst>
                <a:path w="1532" h="4741" extrusionOk="0">
                  <a:moveTo>
                    <a:pt x="0" y="174"/>
                  </a:moveTo>
                  <a:lnTo>
                    <a:pt x="595" y="0"/>
                  </a:lnTo>
                  <a:lnTo>
                    <a:pt x="1056" y="1865"/>
                  </a:lnTo>
                  <a:lnTo>
                    <a:pt x="932" y="1981"/>
                  </a:lnTo>
                  <a:lnTo>
                    <a:pt x="1531" y="4257"/>
                  </a:lnTo>
                  <a:lnTo>
                    <a:pt x="1274" y="4741"/>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6544473" y="2700398"/>
              <a:ext cx="572106" cy="581232"/>
            </a:xfrm>
            <a:custGeom>
              <a:avLst/>
              <a:gdLst/>
              <a:ahLst/>
              <a:cxnLst/>
              <a:rect l="l" t="t" r="r" b="b"/>
              <a:pathLst>
                <a:path w="3072" h="3121" extrusionOk="0">
                  <a:moveTo>
                    <a:pt x="1127" y="311"/>
                  </a:moveTo>
                  <a:cubicBezTo>
                    <a:pt x="1127" y="311"/>
                    <a:pt x="0" y="622"/>
                    <a:pt x="23" y="1105"/>
                  </a:cubicBezTo>
                  <a:cubicBezTo>
                    <a:pt x="58" y="1576"/>
                    <a:pt x="218" y="2588"/>
                    <a:pt x="564" y="2775"/>
                  </a:cubicBezTo>
                  <a:cubicBezTo>
                    <a:pt x="1207" y="3121"/>
                    <a:pt x="2499" y="2752"/>
                    <a:pt x="2868" y="2131"/>
                  </a:cubicBezTo>
                  <a:cubicBezTo>
                    <a:pt x="3071" y="1794"/>
                    <a:pt x="2682" y="839"/>
                    <a:pt x="2463" y="413"/>
                  </a:cubicBezTo>
                  <a:cubicBezTo>
                    <a:pt x="2246" y="1"/>
                    <a:pt x="1127" y="311"/>
                    <a:pt x="1127" y="311"/>
                  </a:cubicBezTo>
                  <a:close/>
                  <a:moveTo>
                    <a:pt x="1207" y="622"/>
                  </a:moveTo>
                  <a:cubicBezTo>
                    <a:pt x="1207" y="622"/>
                    <a:pt x="910" y="715"/>
                    <a:pt x="910" y="782"/>
                  </a:cubicBezTo>
                  <a:cubicBezTo>
                    <a:pt x="897" y="862"/>
                    <a:pt x="919" y="1034"/>
                    <a:pt x="999" y="1056"/>
                  </a:cubicBezTo>
                  <a:cubicBezTo>
                    <a:pt x="1150" y="1093"/>
                    <a:pt x="1496" y="999"/>
                    <a:pt x="1611" y="884"/>
                  </a:cubicBezTo>
                  <a:cubicBezTo>
                    <a:pt x="1670" y="826"/>
                    <a:pt x="1598" y="679"/>
                    <a:pt x="1554" y="608"/>
                  </a:cubicBezTo>
                  <a:cubicBezTo>
                    <a:pt x="1510" y="542"/>
                    <a:pt x="1207" y="622"/>
                    <a:pt x="1207" y="622"/>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6569987" y="2740996"/>
              <a:ext cx="510277" cy="540633"/>
            </a:xfrm>
            <a:custGeom>
              <a:avLst/>
              <a:gdLst/>
              <a:ahLst/>
              <a:cxnLst/>
              <a:rect l="l" t="t" r="r" b="b"/>
              <a:pathLst>
                <a:path w="2740" h="2903" extrusionOk="0">
                  <a:moveTo>
                    <a:pt x="414" y="2543"/>
                  </a:moveTo>
                  <a:cubicBezTo>
                    <a:pt x="414" y="2557"/>
                    <a:pt x="427" y="2557"/>
                    <a:pt x="427" y="2557"/>
                  </a:cubicBezTo>
                  <a:cubicBezTo>
                    <a:pt x="1070" y="2903"/>
                    <a:pt x="2362" y="2534"/>
                    <a:pt x="2731" y="1913"/>
                  </a:cubicBezTo>
                  <a:cubicBezTo>
                    <a:pt x="2740" y="1913"/>
                    <a:pt x="2740" y="1913"/>
                    <a:pt x="2740" y="1899"/>
                  </a:cubicBezTo>
                  <a:cubicBezTo>
                    <a:pt x="2740" y="1473"/>
                    <a:pt x="2465" y="772"/>
                    <a:pt x="2291" y="426"/>
                  </a:cubicBezTo>
                  <a:cubicBezTo>
                    <a:pt x="2074" y="0"/>
                    <a:pt x="1035" y="289"/>
                    <a:pt x="1035" y="289"/>
                  </a:cubicBezTo>
                  <a:cubicBezTo>
                    <a:pt x="1035" y="289"/>
                    <a:pt x="1" y="576"/>
                    <a:pt x="46" y="1047"/>
                  </a:cubicBezTo>
                  <a:cubicBezTo>
                    <a:pt x="68" y="1438"/>
                    <a:pt x="196" y="2188"/>
                    <a:pt x="414" y="2543"/>
                  </a:cubicBezTo>
                  <a:close/>
                  <a:moveTo>
                    <a:pt x="1070" y="404"/>
                  </a:moveTo>
                  <a:cubicBezTo>
                    <a:pt x="1070" y="404"/>
                    <a:pt x="773" y="497"/>
                    <a:pt x="773" y="564"/>
                  </a:cubicBezTo>
                  <a:cubicBezTo>
                    <a:pt x="760" y="644"/>
                    <a:pt x="782" y="816"/>
                    <a:pt x="862" y="838"/>
                  </a:cubicBezTo>
                  <a:cubicBezTo>
                    <a:pt x="1013" y="875"/>
                    <a:pt x="1359" y="781"/>
                    <a:pt x="1474" y="666"/>
                  </a:cubicBezTo>
                  <a:cubicBezTo>
                    <a:pt x="1533" y="608"/>
                    <a:pt x="1461" y="461"/>
                    <a:pt x="1417" y="390"/>
                  </a:cubicBezTo>
                  <a:cubicBezTo>
                    <a:pt x="1373" y="324"/>
                    <a:pt x="1070" y="404"/>
                    <a:pt x="1070" y="40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6569987" y="2794631"/>
              <a:ext cx="313429" cy="454780"/>
            </a:xfrm>
            <a:custGeom>
              <a:avLst/>
              <a:gdLst/>
              <a:ahLst/>
              <a:cxnLst/>
              <a:rect l="l" t="t" r="r" b="b"/>
              <a:pathLst>
                <a:path w="1683" h="2442" extrusionOk="0">
                  <a:moveTo>
                    <a:pt x="414" y="2255"/>
                  </a:moveTo>
                  <a:cubicBezTo>
                    <a:pt x="414" y="2269"/>
                    <a:pt x="427" y="2269"/>
                    <a:pt x="427" y="2269"/>
                  </a:cubicBezTo>
                  <a:cubicBezTo>
                    <a:pt x="747" y="2441"/>
                    <a:pt x="1230" y="2428"/>
                    <a:pt x="1683" y="2312"/>
                  </a:cubicBezTo>
                  <a:lnTo>
                    <a:pt x="1186" y="520"/>
                  </a:lnTo>
                  <a:cubicBezTo>
                    <a:pt x="1070" y="550"/>
                    <a:pt x="947" y="564"/>
                    <a:pt x="862" y="550"/>
                  </a:cubicBezTo>
                  <a:cubicBezTo>
                    <a:pt x="782" y="528"/>
                    <a:pt x="760" y="356"/>
                    <a:pt x="773" y="276"/>
                  </a:cubicBezTo>
                  <a:cubicBezTo>
                    <a:pt x="773" y="209"/>
                    <a:pt x="1070" y="116"/>
                    <a:pt x="1070" y="116"/>
                  </a:cubicBezTo>
                  <a:lnTo>
                    <a:pt x="1035" y="1"/>
                  </a:lnTo>
                  <a:cubicBezTo>
                    <a:pt x="1035" y="1"/>
                    <a:pt x="1" y="288"/>
                    <a:pt x="46" y="759"/>
                  </a:cubicBezTo>
                  <a:cubicBezTo>
                    <a:pt x="68" y="1150"/>
                    <a:pt x="196" y="1900"/>
                    <a:pt x="414" y="225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6526967" y="2479713"/>
              <a:ext cx="407849" cy="401145"/>
            </a:xfrm>
            <a:custGeom>
              <a:avLst/>
              <a:gdLst/>
              <a:ahLst/>
              <a:cxnLst/>
              <a:rect l="l" t="t" r="r" b="b"/>
              <a:pathLst>
                <a:path w="2190" h="2154" extrusionOk="0">
                  <a:moveTo>
                    <a:pt x="1035" y="0"/>
                  </a:moveTo>
                  <a:lnTo>
                    <a:pt x="1049" y="0"/>
                  </a:lnTo>
                  <a:lnTo>
                    <a:pt x="1062" y="0"/>
                  </a:lnTo>
                  <a:lnTo>
                    <a:pt x="1071" y="0"/>
                  </a:lnTo>
                  <a:lnTo>
                    <a:pt x="1084" y="0"/>
                  </a:lnTo>
                  <a:lnTo>
                    <a:pt x="1106" y="0"/>
                  </a:lnTo>
                  <a:lnTo>
                    <a:pt x="1129" y="0"/>
                  </a:lnTo>
                  <a:cubicBezTo>
                    <a:pt x="1199" y="0"/>
                    <a:pt x="1266" y="9"/>
                    <a:pt x="1338" y="23"/>
                  </a:cubicBezTo>
                  <a:lnTo>
                    <a:pt x="1359" y="23"/>
                  </a:lnTo>
                  <a:cubicBezTo>
                    <a:pt x="1373" y="31"/>
                    <a:pt x="1373" y="31"/>
                    <a:pt x="1381" y="31"/>
                  </a:cubicBezTo>
                  <a:lnTo>
                    <a:pt x="1395" y="31"/>
                  </a:lnTo>
                  <a:lnTo>
                    <a:pt x="1404" y="31"/>
                  </a:lnTo>
                  <a:cubicBezTo>
                    <a:pt x="1417" y="45"/>
                    <a:pt x="1417" y="45"/>
                    <a:pt x="1430" y="45"/>
                  </a:cubicBezTo>
                  <a:cubicBezTo>
                    <a:pt x="1488" y="67"/>
                    <a:pt x="1532" y="89"/>
                    <a:pt x="1590" y="111"/>
                  </a:cubicBezTo>
                  <a:lnTo>
                    <a:pt x="1604" y="111"/>
                  </a:lnTo>
                  <a:cubicBezTo>
                    <a:pt x="1604" y="111"/>
                    <a:pt x="1604" y="125"/>
                    <a:pt x="1612" y="125"/>
                  </a:cubicBezTo>
                  <a:lnTo>
                    <a:pt x="1625" y="125"/>
                  </a:lnTo>
                  <a:lnTo>
                    <a:pt x="1635" y="138"/>
                  </a:lnTo>
                  <a:lnTo>
                    <a:pt x="1648" y="138"/>
                  </a:lnTo>
                  <a:lnTo>
                    <a:pt x="1648" y="147"/>
                  </a:lnTo>
                  <a:cubicBezTo>
                    <a:pt x="1879" y="285"/>
                    <a:pt x="2061" y="506"/>
                    <a:pt x="2141" y="781"/>
                  </a:cubicBezTo>
                  <a:cubicBezTo>
                    <a:pt x="2190" y="963"/>
                    <a:pt x="2190" y="1150"/>
                    <a:pt x="2153" y="1323"/>
                  </a:cubicBezTo>
                  <a:lnTo>
                    <a:pt x="2153" y="1332"/>
                  </a:lnTo>
                  <a:cubicBezTo>
                    <a:pt x="2141" y="1332"/>
                    <a:pt x="2141" y="1346"/>
                    <a:pt x="2141" y="1346"/>
                  </a:cubicBezTo>
                  <a:lnTo>
                    <a:pt x="2141" y="1367"/>
                  </a:lnTo>
                  <a:cubicBezTo>
                    <a:pt x="2131" y="1381"/>
                    <a:pt x="2131" y="1381"/>
                    <a:pt x="2131" y="1389"/>
                  </a:cubicBezTo>
                  <a:cubicBezTo>
                    <a:pt x="2096" y="1389"/>
                    <a:pt x="2051" y="1381"/>
                    <a:pt x="2003" y="1381"/>
                  </a:cubicBezTo>
                  <a:cubicBezTo>
                    <a:pt x="2003" y="1367"/>
                    <a:pt x="2016" y="1358"/>
                    <a:pt x="2016" y="1346"/>
                  </a:cubicBezTo>
                  <a:cubicBezTo>
                    <a:pt x="2016" y="1332"/>
                    <a:pt x="2030" y="1323"/>
                    <a:pt x="2030" y="1323"/>
                  </a:cubicBezTo>
                  <a:cubicBezTo>
                    <a:pt x="2061" y="1194"/>
                    <a:pt x="2061" y="1057"/>
                    <a:pt x="2051" y="932"/>
                  </a:cubicBezTo>
                  <a:cubicBezTo>
                    <a:pt x="2038" y="897"/>
                    <a:pt x="2030" y="848"/>
                    <a:pt x="2016" y="817"/>
                  </a:cubicBezTo>
                  <a:cubicBezTo>
                    <a:pt x="1994" y="737"/>
                    <a:pt x="1959" y="653"/>
                    <a:pt x="1923" y="586"/>
                  </a:cubicBezTo>
                  <a:cubicBezTo>
                    <a:pt x="1887" y="537"/>
                    <a:pt x="1865" y="493"/>
                    <a:pt x="1821" y="449"/>
                  </a:cubicBezTo>
                  <a:cubicBezTo>
                    <a:pt x="1785" y="414"/>
                    <a:pt x="1750" y="369"/>
                    <a:pt x="1705" y="334"/>
                  </a:cubicBezTo>
                  <a:cubicBezTo>
                    <a:pt x="1670" y="297"/>
                    <a:pt x="1625" y="275"/>
                    <a:pt x="1590" y="254"/>
                  </a:cubicBezTo>
                  <a:lnTo>
                    <a:pt x="1577" y="254"/>
                  </a:lnTo>
                  <a:lnTo>
                    <a:pt x="1577" y="240"/>
                  </a:lnTo>
                  <a:lnTo>
                    <a:pt x="1568" y="240"/>
                  </a:lnTo>
                  <a:lnTo>
                    <a:pt x="1555" y="227"/>
                  </a:lnTo>
                  <a:lnTo>
                    <a:pt x="1545" y="227"/>
                  </a:lnTo>
                  <a:cubicBezTo>
                    <a:pt x="1488" y="195"/>
                    <a:pt x="1439" y="169"/>
                    <a:pt x="1381" y="160"/>
                  </a:cubicBezTo>
                  <a:lnTo>
                    <a:pt x="1373" y="160"/>
                  </a:lnTo>
                  <a:lnTo>
                    <a:pt x="1359" y="147"/>
                  </a:lnTo>
                  <a:lnTo>
                    <a:pt x="1346" y="147"/>
                  </a:lnTo>
                  <a:lnTo>
                    <a:pt x="1338" y="147"/>
                  </a:lnTo>
                  <a:lnTo>
                    <a:pt x="1324" y="147"/>
                  </a:lnTo>
                  <a:lnTo>
                    <a:pt x="1315" y="138"/>
                  </a:lnTo>
                  <a:lnTo>
                    <a:pt x="1301" y="138"/>
                  </a:lnTo>
                  <a:cubicBezTo>
                    <a:pt x="1244" y="125"/>
                    <a:pt x="1178" y="111"/>
                    <a:pt x="1119" y="111"/>
                  </a:cubicBezTo>
                  <a:lnTo>
                    <a:pt x="1106" y="111"/>
                  </a:lnTo>
                  <a:lnTo>
                    <a:pt x="1093" y="111"/>
                  </a:lnTo>
                  <a:lnTo>
                    <a:pt x="1084" y="111"/>
                  </a:lnTo>
                  <a:cubicBezTo>
                    <a:pt x="1035" y="111"/>
                    <a:pt x="978" y="125"/>
                    <a:pt x="924" y="138"/>
                  </a:cubicBezTo>
                  <a:cubicBezTo>
                    <a:pt x="867" y="138"/>
                    <a:pt x="818" y="160"/>
                    <a:pt x="760" y="169"/>
                  </a:cubicBezTo>
                  <a:cubicBezTo>
                    <a:pt x="715" y="195"/>
                    <a:pt x="658" y="218"/>
                    <a:pt x="609" y="240"/>
                  </a:cubicBezTo>
                  <a:cubicBezTo>
                    <a:pt x="543" y="285"/>
                    <a:pt x="472" y="342"/>
                    <a:pt x="414" y="400"/>
                  </a:cubicBezTo>
                  <a:cubicBezTo>
                    <a:pt x="392" y="435"/>
                    <a:pt x="356" y="457"/>
                    <a:pt x="334" y="493"/>
                  </a:cubicBezTo>
                  <a:cubicBezTo>
                    <a:pt x="254" y="595"/>
                    <a:pt x="197" y="711"/>
                    <a:pt x="174" y="840"/>
                  </a:cubicBezTo>
                  <a:lnTo>
                    <a:pt x="160" y="848"/>
                  </a:lnTo>
                  <a:lnTo>
                    <a:pt x="160" y="861"/>
                  </a:lnTo>
                  <a:cubicBezTo>
                    <a:pt x="139" y="963"/>
                    <a:pt x="139" y="1057"/>
                    <a:pt x="139" y="1150"/>
                  </a:cubicBezTo>
                  <a:cubicBezTo>
                    <a:pt x="152" y="1207"/>
                    <a:pt x="160" y="1274"/>
                    <a:pt x="174" y="1332"/>
                  </a:cubicBezTo>
                  <a:cubicBezTo>
                    <a:pt x="187" y="1367"/>
                    <a:pt x="197" y="1403"/>
                    <a:pt x="209" y="1438"/>
                  </a:cubicBezTo>
                  <a:cubicBezTo>
                    <a:pt x="254" y="1541"/>
                    <a:pt x="312" y="1633"/>
                    <a:pt x="383" y="1713"/>
                  </a:cubicBezTo>
                  <a:lnTo>
                    <a:pt x="392" y="1727"/>
                  </a:lnTo>
                  <a:cubicBezTo>
                    <a:pt x="405" y="1727"/>
                    <a:pt x="405" y="1735"/>
                    <a:pt x="405" y="1735"/>
                  </a:cubicBezTo>
                  <a:lnTo>
                    <a:pt x="414" y="1735"/>
                  </a:lnTo>
                  <a:cubicBezTo>
                    <a:pt x="414" y="1749"/>
                    <a:pt x="427" y="1749"/>
                    <a:pt x="427" y="1758"/>
                  </a:cubicBezTo>
                  <a:lnTo>
                    <a:pt x="441" y="1772"/>
                  </a:lnTo>
                  <a:lnTo>
                    <a:pt x="449" y="1784"/>
                  </a:lnTo>
                  <a:cubicBezTo>
                    <a:pt x="565" y="1887"/>
                    <a:pt x="703" y="1967"/>
                    <a:pt x="867" y="2002"/>
                  </a:cubicBezTo>
                  <a:cubicBezTo>
                    <a:pt x="1013" y="2038"/>
                    <a:pt x="1178" y="2047"/>
                    <a:pt x="1324" y="2002"/>
                  </a:cubicBezTo>
                  <a:lnTo>
                    <a:pt x="1338" y="2002"/>
                  </a:lnTo>
                  <a:lnTo>
                    <a:pt x="1359" y="2002"/>
                  </a:lnTo>
                  <a:lnTo>
                    <a:pt x="1373" y="1989"/>
                  </a:lnTo>
                  <a:lnTo>
                    <a:pt x="1381" y="1989"/>
                  </a:lnTo>
                  <a:lnTo>
                    <a:pt x="1395" y="1989"/>
                  </a:lnTo>
                  <a:cubicBezTo>
                    <a:pt x="1497" y="1953"/>
                    <a:pt x="1590" y="1900"/>
                    <a:pt x="1670" y="1842"/>
                  </a:cubicBezTo>
                  <a:cubicBezTo>
                    <a:pt x="1692" y="1873"/>
                    <a:pt x="1715" y="1922"/>
                    <a:pt x="1715" y="1953"/>
                  </a:cubicBezTo>
                  <a:cubicBezTo>
                    <a:pt x="1545" y="2082"/>
                    <a:pt x="1338" y="2153"/>
                    <a:pt x="1119" y="2153"/>
                  </a:cubicBezTo>
                  <a:lnTo>
                    <a:pt x="1106" y="2153"/>
                  </a:lnTo>
                  <a:cubicBezTo>
                    <a:pt x="1013" y="2153"/>
                    <a:pt x="924" y="2139"/>
                    <a:pt x="832" y="2118"/>
                  </a:cubicBezTo>
                  <a:cubicBezTo>
                    <a:pt x="738" y="2096"/>
                    <a:pt x="658" y="2059"/>
                    <a:pt x="565" y="2011"/>
                  </a:cubicBezTo>
                  <a:lnTo>
                    <a:pt x="556" y="2011"/>
                  </a:lnTo>
                  <a:cubicBezTo>
                    <a:pt x="326" y="1873"/>
                    <a:pt x="139" y="1643"/>
                    <a:pt x="59" y="1367"/>
                  </a:cubicBezTo>
                  <a:cubicBezTo>
                    <a:pt x="1" y="1186"/>
                    <a:pt x="1" y="999"/>
                    <a:pt x="45" y="826"/>
                  </a:cubicBezTo>
                  <a:lnTo>
                    <a:pt x="45" y="803"/>
                  </a:lnTo>
                  <a:lnTo>
                    <a:pt x="59" y="795"/>
                  </a:lnTo>
                  <a:cubicBezTo>
                    <a:pt x="103" y="621"/>
                    <a:pt x="197" y="457"/>
                    <a:pt x="326" y="320"/>
                  </a:cubicBezTo>
                  <a:cubicBezTo>
                    <a:pt x="521" y="111"/>
                    <a:pt x="783" y="9"/>
                    <a:pt x="1035" y="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6439438" y="1546508"/>
              <a:ext cx="1379052" cy="1089646"/>
            </a:xfrm>
            <a:custGeom>
              <a:avLst/>
              <a:gdLst/>
              <a:ahLst/>
              <a:cxnLst/>
              <a:rect l="l" t="t" r="r" b="b"/>
              <a:pathLst>
                <a:path w="7405" h="5851" extrusionOk="0">
                  <a:moveTo>
                    <a:pt x="4408" y="1474"/>
                  </a:moveTo>
                  <a:cubicBezTo>
                    <a:pt x="4408" y="1474"/>
                    <a:pt x="253" y="4204"/>
                    <a:pt x="125" y="4434"/>
                  </a:cubicBezTo>
                  <a:cubicBezTo>
                    <a:pt x="1" y="4665"/>
                    <a:pt x="147" y="5091"/>
                    <a:pt x="493" y="5468"/>
                  </a:cubicBezTo>
                  <a:cubicBezTo>
                    <a:pt x="853" y="5851"/>
                    <a:pt x="1026" y="5722"/>
                    <a:pt x="1222" y="5691"/>
                  </a:cubicBezTo>
                  <a:cubicBezTo>
                    <a:pt x="1425" y="5642"/>
                    <a:pt x="4258" y="3870"/>
                    <a:pt x="5020" y="3684"/>
                  </a:cubicBezTo>
                  <a:lnTo>
                    <a:pt x="5766" y="3511"/>
                  </a:lnTo>
                  <a:cubicBezTo>
                    <a:pt x="5766" y="3511"/>
                    <a:pt x="7404" y="2579"/>
                    <a:pt x="7288" y="1971"/>
                  </a:cubicBezTo>
                  <a:cubicBezTo>
                    <a:pt x="7160" y="1371"/>
                    <a:pt x="4625" y="1"/>
                    <a:pt x="4408" y="14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6441115" y="1711695"/>
              <a:ext cx="1181273" cy="826127"/>
            </a:xfrm>
            <a:custGeom>
              <a:avLst/>
              <a:gdLst/>
              <a:ahLst/>
              <a:cxnLst/>
              <a:rect l="l" t="t" r="r" b="b"/>
              <a:pathLst>
                <a:path w="6343" h="4436" extrusionOk="0">
                  <a:moveTo>
                    <a:pt x="4399" y="587"/>
                  </a:moveTo>
                  <a:cubicBezTo>
                    <a:pt x="4399" y="587"/>
                    <a:pt x="244" y="3317"/>
                    <a:pt x="116" y="3547"/>
                  </a:cubicBezTo>
                  <a:cubicBezTo>
                    <a:pt x="0" y="3743"/>
                    <a:pt x="107" y="4098"/>
                    <a:pt x="369" y="4435"/>
                  </a:cubicBezTo>
                  <a:lnTo>
                    <a:pt x="6343" y="267"/>
                  </a:lnTo>
                  <a:cubicBezTo>
                    <a:pt x="5468" y="1"/>
                    <a:pt x="4399" y="587"/>
                    <a:pt x="4399" y="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6488231" y="2322534"/>
              <a:ext cx="229997" cy="253090"/>
            </a:xfrm>
            <a:custGeom>
              <a:avLst/>
              <a:gdLst/>
              <a:ahLst/>
              <a:cxnLst/>
              <a:rect l="l" t="t" r="r" b="b"/>
              <a:pathLst>
                <a:path w="1235" h="1359" extrusionOk="0">
                  <a:moveTo>
                    <a:pt x="706" y="37"/>
                  </a:moveTo>
                  <a:lnTo>
                    <a:pt x="1235" y="982"/>
                  </a:lnTo>
                  <a:cubicBezTo>
                    <a:pt x="1235" y="982"/>
                    <a:pt x="773" y="1279"/>
                    <a:pt x="542" y="1315"/>
                  </a:cubicBezTo>
                  <a:cubicBezTo>
                    <a:pt x="311" y="1359"/>
                    <a:pt x="1" y="672"/>
                    <a:pt x="1" y="533"/>
                  </a:cubicBezTo>
                  <a:cubicBezTo>
                    <a:pt x="1" y="392"/>
                    <a:pt x="542" y="1"/>
                    <a:pt x="706" y="37"/>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2"/>
            <p:cNvSpPr/>
            <p:nvPr/>
          </p:nvSpPr>
          <p:spPr>
            <a:xfrm>
              <a:off x="7912529" y="652970"/>
              <a:ext cx="996903" cy="1268988"/>
            </a:xfrm>
            <a:custGeom>
              <a:avLst/>
              <a:gdLst/>
              <a:ahLst/>
              <a:cxnLst/>
              <a:rect l="l" t="t" r="r" b="b"/>
              <a:pathLst>
                <a:path w="5353" h="6814" extrusionOk="0">
                  <a:moveTo>
                    <a:pt x="5353" y="1"/>
                  </a:moveTo>
                  <a:lnTo>
                    <a:pt x="0" y="1483"/>
                  </a:lnTo>
                  <a:lnTo>
                    <a:pt x="1482" y="6814"/>
                  </a:lnTo>
                  <a:lnTo>
                    <a:pt x="5353" y="574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2"/>
            <p:cNvSpPr/>
            <p:nvPr/>
          </p:nvSpPr>
          <p:spPr>
            <a:xfrm>
              <a:off x="7912529" y="652970"/>
              <a:ext cx="996903" cy="773982"/>
            </a:xfrm>
            <a:custGeom>
              <a:avLst/>
              <a:gdLst/>
              <a:ahLst/>
              <a:cxnLst/>
              <a:rect l="l" t="t" r="r" b="b"/>
              <a:pathLst>
                <a:path w="5353" h="4156" extrusionOk="0">
                  <a:moveTo>
                    <a:pt x="5353" y="1"/>
                  </a:moveTo>
                  <a:lnTo>
                    <a:pt x="0" y="1483"/>
                  </a:lnTo>
                  <a:lnTo>
                    <a:pt x="746" y="4155"/>
                  </a:lnTo>
                  <a:lnTo>
                    <a:pt x="5353" y="2863"/>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2"/>
            <p:cNvSpPr/>
            <p:nvPr/>
          </p:nvSpPr>
          <p:spPr>
            <a:xfrm>
              <a:off x="7751252" y="982786"/>
              <a:ext cx="437274" cy="988895"/>
            </a:xfrm>
            <a:custGeom>
              <a:avLst/>
              <a:gdLst/>
              <a:ahLst/>
              <a:cxnLst/>
              <a:rect l="l" t="t" r="r" b="b"/>
              <a:pathLst>
                <a:path w="2348" h="5310" extrusionOk="0">
                  <a:moveTo>
                    <a:pt x="0" y="267"/>
                  </a:moveTo>
                  <a:lnTo>
                    <a:pt x="955" y="0"/>
                  </a:lnTo>
                  <a:lnTo>
                    <a:pt x="2348" y="5043"/>
                  </a:lnTo>
                  <a:lnTo>
                    <a:pt x="1407" y="5309"/>
                  </a:ln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2"/>
            <p:cNvSpPr/>
            <p:nvPr/>
          </p:nvSpPr>
          <p:spPr>
            <a:xfrm>
              <a:off x="8227260" y="1591948"/>
              <a:ext cx="216775" cy="216775"/>
            </a:xfrm>
            <a:custGeom>
              <a:avLst/>
              <a:gdLst/>
              <a:ahLst/>
              <a:cxnLst/>
              <a:rect l="l" t="t" r="r" b="b"/>
              <a:pathLst>
                <a:path w="1164" h="1164" extrusionOk="0">
                  <a:moveTo>
                    <a:pt x="436" y="68"/>
                  </a:moveTo>
                  <a:cubicBezTo>
                    <a:pt x="715" y="0"/>
                    <a:pt x="1013" y="160"/>
                    <a:pt x="1084" y="435"/>
                  </a:cubicBezTo>
                  <a:cubicBezTo>
                    <a:pt x="1164" y="715"/>
                    <a:pt x="1004" y="1000"/>
                    <a:pt x="724" y="1084"/>
                  </a:cubicBezTo>
                  <a:cubicBezTo>
                    <a:pt x="436" y="1164"/>
                    <a:pt x="152" y="1000"/>
                    <a:pt x="80" y="715"/>
                  </a:cubicBezTo>
                  <a:cubicBezTo>
                    <a:pt x="1" y="435"/>
                    <a:pt x="160" y="147"/>
                    <a:pt x="436" y="68"/>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2"/>
            <p:cNvSpPr/>
            <p:nvPr/>
          </p:nvSpPr>
          <p:spPr>
            <a:xfrm>
              <a:off x="8285177" y="1666255"/>
              <a:ext cx="32404" cy="32591"/>
            </a:xfrm>
            <a:custGeom>
              <a:avLst/>
              <a:gdLst/>
              <a:ahLst/>
              <a:cxnLst/>
              <a:rect l="l" t="t" r="r" b="b"/>
              <a:pathLst>
                <a:path w="174" h="175" extrusionOk="0">
                  <a:moveTo>
                    <a:pt x="58" y="15"/>
                  </a:moveTo>
                  <a:cubicBezTo>
                    <a:pt x="103" y="1"/>
                    <a:pt x="152" y="28"/>
                    <a:pt x="160" y="58"/>
                  </a:cubicBezTo>
                  <a:cubicBezTo>
                    <a:pt x="173" y="107"/>
                    <a:pt x="152" y="152"/>
                    <a:pt x="103" y="165"/>
                  </a:cubicBezTo>
                  <a:cubicBezTo>
                    <a:pt x="58" y="175"/>
                    <a:pt x="23" y="152"/>
                    <a:pt x="13" y="107"/>
                  </a:cubicBezTo>
                  <a:cubicBezTo>
                    <a:pt x="1" y="72"/>
                    <a:pt x="23" y="28"/>
                    <a:pt x="58" y="15"/>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2"/>
            <p:cNvSpPr/>
            <p:nvPr/>
          </p:nvSpPr>
          <p:spPr>
            <a:xfrm>
              <a:off x="8340488" y="1651543"/>
              <a:ext cx="32591" cy="32404"/>
            </a:xfrm>
            <a:custGeom>
              <a:avLst/>
              <a:gdLst/>
              <a:ahLst/>
              <a:cxnLst/>
              <a:rect l="l" t="t" r="r" b="b"/>
              <a:pathLst>
                <a:path w="175" h="174" extrusionOk="0">
                  <a:moveTo>
                    <a:pt x="58" y="14"/>
                  </a:moveTo>
                  <a:cubicBezTo>
                    <a:pt x="107" y="0"/>
                    <a:pt x="152" y="27"/>
                    <a:pt x="165" y="58"/>
                  </a:cubicBezTo>
                  <a:cubicBezTo>
                    <a:pt x="174" y="107"/>
                    <a:pt x="152" y="151"/>
                    <a:pt x="107" y="164"/>
                  </a:cubicBezTo>
                  <a:cubicBezTo>
                    <a:pt x="72" y="174"/>
                    <a:pt x="27" y="137"/>
                    <a:pt x="15" y="107"/>
                  </a:cubicBezTo>
                  <a:cubicBezTo>
                    <a:pt x="1" y="58"/>
                    <a:pt x="27" y="27"/>
                    <a:pt x="58"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2"/>
            <p:cNvSpPr/>
            <p:nvPr/>
          </p:nvSpPr>
          <p:spPr>
            <a:xfrm>
              <a:off x="8298586" y="1715979"/>
              <a:ext cx="31473" cy="32404"/>
            </a:xfrm>
            <a:custGeom>
              <a:avLst/>
              <a:gdLst/>
              <a:ahLst/>
              <a:cxnLst/>
              <a:rect l="l" t="t" r="r" b="b"/>
              <a:pathLst>
                <a:path w="169" h="174" extrusionOk="0">
                  <a:moveTo>
                    <a:pt x="66" y="14"/>
                  </a:moveTo>
                  <a:cubicBezTo>
                    <a:pt x="101" y="0"/>
                    <a:pt x="146" y="23"/>
                    <a:pt x="160" y="58"/>
                  </a:cubicBezTo>
                  <a:cubicBezTo>
                    <a:pt x="168" y="102"/>
                    <a:pt x="146" y="151"/>
                    <a:pt x="101" y="160"/>
                  </a:cubicBezTo>
                  <a:cubicBezTo>
                    <a:pt x="66" y="174"/>
                    <a:pt x="21" y="151"/>
                    <a:pt x="9" y="102"/>
                  </a:cubicBezTo>
                  <a:cubicBezTo>
                    <a:pt x="0" y="72"/>
                    <a:pt x="21" y="23"/>
                    <a:pt x="66"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2"/>
            <p:cNvSpPr/>
            <p:nvPr/>
          </p:nvSpPr>
          <p:spPr>
            <a:xfrm>
              <a:off x="8353897" y="1701080"/>
              <a:ext cx="32218" cy="32404"/>
            </a:xfrm>
            <a:custGeom>
              <a:avLst/>
              <a:gdLst/>
              <a:ahLst/>
              <a:cxnLst/>
              <a:rect l="l" t="t" r="r" b="b"/>
              <a:pathLst>
                <a:path w="173" h="174" extrusionOk="0">
                  <a:moveTo>
                    <a:pt x="71" y="14"/>
                  </a:moveTo>
                  <a:cubicBezTo>
                    <a:pt x="102" y="0"/>
                    <a:pt x="150" y="23"/>
                    <a:pt x="160" y="58"/>
                  </a:cubicBezTo>
                  <a:cubicBezTo>
                    <a:pt x="173" y="103"/>
                    <a:pt x="150" y="152"/>
                    <a:pt x="115" y="160"/>
                  </a:cubicBezTo>
                  <a:cubicBezTo>
                    <a:pt x="71" y="174"/>
                    <a:pt x="23" y="138"/>
                    <a:pt x="13" y="103"/>
                  </a:cubicBezTo>
                  <a:cubicBezTo>
                    <a:pt x="0" y="58"/>
                    <a:pt x="23" y="23"/>
                    <a:pt x="71"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2"/>
            <p:cNvSpPr/>
            <p:nvPr/>
          </p:nvSpPr>
          <p:spPr>
            <a:xfrm>
              <a:off x="8476065" y="1520994"/>
              <a:ext cx="216775" cy="216588"/>
            </a:xfrm>
            <a:custGeom>
              <a:avLst/>
              <a:gdLst/>
              <a:ahLst/>
              <a:cxnLst/>
              <a:rect l="l" t="t" r="r" b="b"/>
              <a:pathLst>
                <a:path w="1164" h="1163" extrusionOk="0">
                  <a:moveTo>
                    <a:pt x="436" y="80"/>
                  </a:moveTo>
                  <a:cubicBezTo>
                    <a:pt x="725" y="0"/>
                    <a:pt x="1012" y="160"/>
                    <a:pt x="1084" y="449"/>
                  </a:cubicBezTo>
                  <a:cubicBezTo>
                    <a:pt x="1164" y="728"/>
                    <a:pt x="1000" y="1012"/>
                    <a:pt x="725" y="1096"/>
                  </a:cubicBezTo>
                  <a:cubicBezTo>
                    <a:pt x="449" y="1162"/>
                    <a:pt x="152" y="1002"/>
                    <a:pt x="80" y="728"/>
                  </a:cubicBezTo>
                  <a:cubicBezTo>
                    <a:pt x="0" y="449"/>
                    <a:pt x="160" y="160"/>
                    <a:pt x="436" y="80"/>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2"/>
            <p:cNvSpPr/>
            <p:nvPr/>
          </p:nvSpPr>
          <p:spPr>
            <a:xfrm>
              <a:off x="8533983" y="1596046"/>
              <a:ext cx="32591" cy="32404"/>
            </a:xfrm>
            <a:custGeom>
              <a:avLst/>
              <a:gdLst/>
              <a:ahLst/>
              <a:cxnLst/>
              <a:rect l="l" t="t" r="r" b="b"/>
              <a:pathLst>
                <a:path w="175" h="174" extrusionOk="0">
                  <a:moveTo>
                    <a:pt x="58" y="9"/>
                  </a:moveTo>
                  <a:cubicBezTo>
                    <a:pt x="103" y="1"/>
                    <a:pt x="152" y="36"/>
                    <a:pt x="160" y="67"/>
                  </a:cubicBezTo>
                  <a:cubicBezTo>
                    <a:pt x="174" y="116"/>
                    <a:pt x="152" y="152"/>
                    <a:pt x="103" y="161"/>
                  </a:cubicBezTo>
                  <a:cubicBezTo>
                    <a:pt x="58" y="173"/>
                    <a:pt x="23" y="152"/>
                    <a:pt x="9" y="116"/>
                  </a:cubicBezTo>
                  <a:cubicBezTo>
                    <a:pt x="0" y="67"/>
                    <a:pt x="23" y="23"/>
                    <a:pt x="58" y="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2"/>
            <p:cNvSpPr/>
            <p:nvPr/>
          </p:nvSpPr>
          <p:spPr>
            <a:xfrm>
              <a:off x="8589293" y="1581147"/>
              <a:ext cx="32591" cy="32404"/>
            </a:xfrm>
            <a:custGeom>
              <a:avLst/>
              <a:gdLst/>
              <a:ahLst/>
              <a:cxnLst/>
              <a:rect l="l" t="t" r="r" b="b"/>
              <a:pathLst>
                <a:path w="175" h="174" extrusionOk="0">
                  <a:moveTo>
                    <a:pt x="72" y="9"/>
                  </a:moveTo>
                  <a:cubicBezTo>
                    <a:pt x="107" y="1"/>
                    <a:pt x="152" y="23"/>
                    <a:pt x="165" y="67"/>
                  </a:cubicBezTo>
                  <a:cubicBezTo>
                    <a:pt x="174" y="103"/>
                    <a:pt x="152" y="147"/>
                    <a:pt x="107" y="161"/>
                  </a:cubicBezTo>
                  <a:cubicBezTo>
                    <a:pt x="72" y="174"/>
                    <a:pt x="23" y="147"/>
                    <a:pt x="14" y="116"/>
                  </a:cubicBezTo>
                  <a:cubicBezTo>
                    <a:pt x="1" y="67"/>
                    <a:pt x="23" y="23"/>
                    <a:pt x="72" y="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2"/>
            <p:cNvSpPr/>
            <p:nvPr/>
          </p:nvSpPr>
          <p:spPr>
            <a:xfrm>
              <a:off x="8546460" y="1645769"/>
              <a:ext cx="32404" cy="31473"/>
            </a:xfrm>
            <a:custGeom>
              <a:avLst/>
              <a:gdLst/>
              <a:ahLst/>
              <a:cxnLst/>
              <a:rect l="l" t="t" r="r" b="b"/>
              <a:pathLst>
                <a:path w="174" h="169" extrusionOk="0">
                  <a:moveTo>
                    <a:pt x="71" y="9"/>
                  </a:moveTo>
                  <a:cubicBezTo>
                    <a:pt x="107" y="0"/>
                    <a:pt x="151" y="31"/>
                    <a:pt x="165" y="66"/>
                  </a:cubicBezTo>
                  <a:cubicBezTo>
                    <a:pt x="173" y="111"/>
                    <a:pt x="151" y="146"/>
                    <a:pt x="107" y="160"/>
                  </a:cubicBezTo>
                  <a:cubicBezTo>
                    <a:pt x="71" y="168"/>
                    <a:pt x="27" y="146"/>
                    <a:pt x="13" y="111"/>
                  </a:cubicBezTo>
                  <a:cubicBezTo>
                    <a:pt x="1" y="66"/>
                    <a:pt x="27" y="22"/>
                    <a:pt x="71" y="9"/>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2"/>
            <p:cNvSpPr/>
            <p:nvPr/>
          </p:nvSpPr>
          <p:spPr>
            <a:xfrm>
              <a:off x="8602516" y="1629940"/>
              <a:ext cx="32404" cy="32404"/>
            </a:xfrm>
            <a:custGeom>
              <a:avLst/>
              <a:gdLst/>
              <a:ahLst/>
              <a:cxnLst/>
              <a:rect l="l" t="t" r="r" b="b"/>
              <a:pathLst>
                <a:path w="174" h="174" extrusionOk="0">
                  <a:moveTo>
                    <a:pt x="67" y="14"/>
                  </a:moveTo>
                  <a:cubicBezTo>
                    <a:pt x="116" y="1"/>
                    <a:pt x="152" y="28"/>
                    <a:pt x="161" y="71"/>
                  </a:cubicBezTo>
                  <a:cubicBezTo>
                    <a:pt x="174" y="107"/>
                    <a:pt x="152" y="151"/>
                    <a:pt x="116" y="165"/>
                  </a:cubicBezTo>
                  <a:cubicBezTo>
                    <a:pt x="67" y="174"/>
                    <a:pt x="23" y="151"/>
                    <a:pt x="10" y="116"/>
                  </a:cubicBezTo>
                  <a:cubicBezTo>
                    <a:pt x="1" y="71"/>
                    <a:pt x="23" y="28"/>
                    <a:pt x="67" y="14"/>
                  </a:cubicBezTo>
                  <a:close/>
                </a:path>
              </a:pathLst>
            </a:custGeom>
            <a:solidFill>
              <a:srgbClr val="B83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2"/>
            <p:cNvSpPr/>
            <p:nvPr/>
          </p:nvSpPr>
          <p:spPr>
            <a:xfrm>
              <a:off x="6379286" y="989490"/>
              <a:ext cx="1802731" cy="1653186"/>
            </a:xfrm>
            <a:custGeom>
              <a:avLst/>
              <a:gdLst/>
              <a:ahLst/>
              <a:cxnLst/>
              <a:rect l="l" t="t" r="r" b="b"/>
              <a:pathLst>
                <a:path w="9680" h="8877" extrusionOk="0">
                  <a:moveTo>
                    <a:pt x="8299" y="0"/>
                  </a:moveTo>
                  <a:lnTo>
                    <a:pt x="3075" y="1771"/>
                  </a:lnTo>
                  <a:cubicBezTo>
                    <a:pt x="3075" y="1771"/>
                    <a:pt x="1922" y="2152"/>
                    <a:pt x="1704" y="2694"/>
                  </a:cubicBezTo>
                  <a:cubicBezTo>
                    <a:pt x="1496" y="3223"/>
                    <a:pt x="1002" y="4465"/>
                    <a:pt x="656" y="4962"/>
                  </a:cubicBezTo>
                  <a:cubicBezTo>
                    <a:pt x="324" y="5454"/>
                    <a:pt x="0" y="6804"/>
                    <a:pt x="21" y="6964"/>
                  </a:cubicBezTo>
                  <a:cubicBezTo>
                    <a:pt x="44" y="7115"/>
                    <a:pt x="506" y="7953"/>
                    <a:pt x="1176" y="8416"/>
                  </a:cubicBezTo>
                  <a:cubicBezTo>
                    <a:pt x="1855" y="8877"/>
                    <a:pt x="1899" y="8842"/>
                    <a:pt x="2037" y="8850"/>
                  </a:cubicBezTo>
                  <a:cubicBezTo>
                    <a:pt x="2174" y="8863"/>
                    <a:pt x="2463" y="8597"/>
                    <a:pt x="2477" y="8495"/>
                  </a:cubicBezTo>
                  <a:cubicBezTo>
                    <a:pt x="2485" y="8393"/>
                    <a:pt x="2139" y="7723"/>
                    <a:pt x="2139" y="7723"/>
                  </a:cubicBezTo>
                  <a:lnTo>
                    <a:pt x="1402" y="6355"/>
                  </a:lnTo>
                  <a:lnTo>
                    <a:pt x="2131" y="5423"/>
                  </a:lnTo>
                  <a:cubicBezTo>
                    <a:pt x="2131" y="5423"/>
                    <a:pt x="2303" y="6951"/>
                    <a:pt x="2844" y="7412"/>
                  </a:cubicBezTo>
                  <a:cubicBezTo>
                    <a:pt x="3373" y="7873"/>
                    <a:pt x="4096" y="7989"/>
                    <a:pt x="4096" y="7989"/>
                  </a:cubicBezTo>
                  <a:cubicBezTo>
                    <a:pt x="4096" y="7989"/>
                    <a:pt x="4464" y="7781"/>
                    <a:pt x="4745" y="7447"/>
                  </a:cubicBezTo>
                  <a:cubicBezTo>
                    <a:pt x="5019" y="7115"/>
                    <a:pt x="5099" y="6999"/>
                    <a:pt x="5099" y="6999"/>
                  </a:cubicBezTo>
                  <a:cubicBezTo>
                    <a:pt x="5099" y="6999"/>
                    <a:pt x="5374" y="6919"/>
                    <a:pt x="5720" y="6689"/>
                  </a:cubicBezTo>
                  <a:cubicBezTo>
                    <a:pt x="6054" y="6472"/>
                    <a:pt x="6089" y="5974"/>
                    <a:pt x="6089" y="5974"/>
                  </a:cubicBezTo>
                  <a:cubicBezTo>
                    <a:pt x="6089" y="5974"/>
                    <a:pt x="7265" y="5477"/>
                    <a:pt x="8264" y="4594"/>
                  </a:cubicBezTo>
                  <a:cubicBezTo>
                    <a:pt x="9267" y="3719"/>
                    <a:pt x="9680" y="3235"/>
                    <a:pt x="9680" y="3235"/>
                  </a:cubicBezTo>
                  <a:close/>
                </a:path>
              </a:pathLst>
            </a:custGeom>
            <a:solidFill>
              <a:srgbClr val="E2B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2"/>
            <p:cNvSpPr/>
            <p:nvPr/>
          </p:nvSpPr>
          <p:spPr>
            <a:xfrm>
              <a:off x="6379286" y="989490"/>
              <a:ext cx="1603648" cy="1296923"/>
            </a:xfrm>
            <a:custGeom>
              <a:avLst/>
              <a:gdLst/>
              <a:ahLst/>
              <a:cxnLst/>
              <a:rect l="l" t="t" r="r" b="b"/>
              <a:pathLst>
                <a:path w="8611" h="6964" extrusionOk="0">
                  <a:moveTo>
                    <a:pt x="8299" y="0"/>
                  </a:moveTo>
                  <a:lnTo>
                    <a:pt x="3075" y="1771"/>
                  </a:lnTo>
                  <a:cubicBezTo>
                    <a:pt x="3075" y="1771"/>
                    <a:pt x="1922" y="2152"/>
                    <a:pt x="1704" y="2694"/>
                  </a:cubicBezTo>
                  <a:cubicBezTo>
                    <a:pt x="1496" y="3223"/>
                    <a:pt x="1002" y="4465"/>
                    <a:pt x="656" y="4962"/>
                  </a:cubicBezTo>
                  <a:cubicBezTo>
                    <a:pt x="324" y="5454"/>
                    <a:pt x="0" y="6804"/>
                    <a:pt x="21" y="6964"/>
                  </a:cubicBezTo>
                  <a:cubicBezTo>
                    <a:pt x="93" y="6445"/>
                    <a:pt x="554" y="5814"/>
                    <a:pt x="838" y="5237"/>
                  </a:cubicBezTo>
                  <a:cubicBezTo>
                    <a:pt x="1127" y="4673"/>
                    <a:pt x="1784" y="3750"/>
                    <a:pt x="2086" y="3129"/>
                  </a:cubicBezTo>
                  <a:cubicBezTo>
                    <a:pt x="2383" y="2508"/>
                    <a:pt x="8610" y="736"/>
                    <a:pt x="8610" y="736"/>
                  </a:cubicBezTo>
                  <a:close/>
                </a:path>
              </a:pathLst>
            </a:custGeom>
            <a:solidFill>
              <a:srgbClr val="E6B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2"/>
            <p:cNvSpPr/>
            <p:nvPr/>
          </p:nvSpPr>
          <p:spPr>
            <a:xfrm>
              <a:off x="6775959" y="1898672"/>
              <a:ext cx="574527" cy="578811"/>
            </a:xfrm>
            <a:custGeom>
              <a:avLst/>
              <a:gdLst/>
              <a:ahLst/>
              <a:cxnLst/>
              <a:rect l="l" t="t" r="r" b="b"/>
              <a:pathLst>
                <a:path w="3085" h="3108" extrusionOk="0">
                  <a:moveTo>
                    <a:pt x="1" y="541"/>
                  </a:moveTo>
                  <a:cubicBezTo>
                    <a:pt x="1" y="541"/>
                    <a:pt x="173" y="2069"/>
                    <a:pt x="714" y="2530"/>
                  </a:cubicBezTo>
                  <a:cubicBezTo>
                    <a:pt x="1243" y="2991"/>
                    <a:pt x="1966" y="3107"/>
                    <a:pt x="1966" y="3107"/>
                  </a:cubicBezTo>
                  <a:cubicBezTo>
                    <a:pt x="1966" y="3107"/>
                    <a:pt x="2334" y="2899"/>
                    <a:pt x="2615" y="2565"/>
                  </a:cubicBezTo>
                  <a:cubicBezTo>
                    <a:pt x="2889" y="2233"/>
                    <a:pt x="2969" y="2117"/>
                    <a:pt x="2969" y="2117"/>
                  </a:cubicBezTo>
                  <a:cubicBezTo>
                    <a:pt x="2969" y="2117"/>
                    <a:pt x="3084" y="1185"/>
                    <a:pt x="2508" y="631"/>
                  </a:cubicBezTo>
                  <a:cubicBezTo>
                    <a:pt x="1935" y="80"/>
                    <a:pt x="1496" y="0"/>
                    <a:pt x="1496" y="0"/>
                  </a:cubicBezTo>
                  <a:close/>
                </a:path>
              </a:pathLst>
            </a:custGeom>
            <a:solidFill>
              <a:srgbClr val="DA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2"/>
            <p:cNvSpPr/>
            <p:nvPr/>
          </p:nvSpPr>
          <p:spPr>
            <a:xfrm>
              <a:off x="6885090" y="2099429"/>
              <a:ext cx="531694" cy="302628"/>
            </a:xfrm>
            <a:custGeom>
              <a:avLst/>
              <a:gdLst/>
              <a:ahLst/>
              <a:cxnLst/>
              <a:rect l="l" t="t" r="r" b="b"/>
              <a:pathLst>
                <a:path w="2855" h="1625" extrusionOk="0">
                  <a:moveTo>
                    <a:pt x="0" y="1328"/>
                  </a:moveTo>
                  <a:cubicBezTo>
                    <a:pt x="36" y="1372"/>
                    <a:pt x="80" y="1417"/>
                    <a:pt x="128" y="1452"/>
                  </a:cubicBezTo>
                  <a:cubicBezTo>
                    <a:pt x="195" y="1524"/>
                    <a:pt x="267" y="1567"/>
                    <a:pt x="347" y="1625"/>
                  </a:cubicBezTo>
                  <a:cubicBezTo>
                    <a:pt x="484" y="1532"/>
                    <a:pt x="670" y="1430"/>
                    <a:pt x="874" y="1328"/>
                  </a:cubicBezTo>
                  <a:cubicBezTo>
                    <a:pt x="1416" y="1039"/>
                    <a:pt x="2854" y="0"/>
                    <a:pt x="2854" y="0"/>
                  </a:cubicBezTo>
                  <a:cubicBezTo>
                    <a:pt x="2854" y="0"/>
                    <a:pt x="785" y="729"/>
                    <a:pt x="657" y="786"/>
                  </a:cubicBezTo>
                  <a:cubicBezTo>
                    <a:pt x="586" y="809"/>
                    <a:pt x="218" y="1061"/>
                    <a:pt x="0" y="1328"/>
                  </a:cubicBezTo>
                  <a:close/>
                </a:path>
              </a:pathLst>
            </a:custGeom>
            <a:solidFill>
              <a:srgbClr val="B58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p:nvPr/>
          </p:nvSpPr>
          <p:spPr>
            <a:xfrm>
              <a:off x="6688244" y="2316016"/>
              <a:ext cx="1065622" cy="828362"/>
            </a:xfrm>
            <a:custGeom>
              <a:avLst/>
              <a:gdLst/>
              <a:ahLst/>
              <a:cxnLst/>
              <a:rect l="l" t="t" r="r" b="b"/>
              <a:pathLst>
                <a:path w="5722" h="4448" extrusionOk="0">
                  <a:moveTo>
                    <a:pt x="595" y="1004"/>
                  </a:moveTo>
                  <a:cubicBezTo>
                    <a:pt x="595" y="1004"/>
                    <a:pt x="1" y="2006"/>
                    <a:pt x="759" y="2579"/>
                  </a:cubicBezTo>
                  <a:cubicBezTo>
                    <a:pt x="1531" y="3157"/>
                    <a:pt x="3268" y="4333"/>
                    <a:pt x="3889" y="4376"/>
                  </a:cubicBezTo>
                  <a:cubicBezTo>
                    <a:pt x="5030" y="4448"/>
                    <a:pt x="5722" y="3294"/>
                    <a:pt x="5122" y="2317"/>
                  </a:cubicBezTo>
                  <a:cubicBezTo>
                    <a:pt x="4790" y="1799"/>
                    <a:pt x="2934" y="808"/>
                    <a:pt x="2069" y="404"/>
                  </a:cubicBezTo>
                  <a:cubicBezTo>
                    <a:pt x="1208" y="0"/>
                    <a:pt x="595" y="1004"/>
                    <a:pt x="595" y="1004"/>
                  </a:cubicBezTo>
                  <a:close/>
                  <a:moveTo>
                    <a:pt x="1172" y="1350"/>
                  </a:moveTo>
                  <a:cubicBezTo>
                    <a:pt x="1150" y="1394"/>
                    <a:pt x="964" y="1811"/>
                    <a:pt x="1244" y="1762"/>
                  </a:cubicBezTo>
                  <a:cubicBezTo>
                    <a:pt x="1461" y="1727"/>
                    <a:pt x="1634" y="1416"/>
                    <a:pt x="1563" y="1221"/>
                  </a:cubicBezTo>
                  <a:cubicBezTo>
                    <a:pt x="1474" y="946"/>
                    <a:pt x="1208" y="1305"/>
                    <a:pt x="1172" y="135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2"/>
            <p:cNvSpPr/>
            <p:nvPr/>
          </p:nvSpPr>
          <p:spPr>
            <a:xfrm>
              <a:off x="6898126" y="2455690"/>
              <a:ext cx="814395" cy="662429"/>
            </a:xfrm>
            <a:custGeom>
              <a:avLst/>
              <a:gdLst/>
              <a:ahLst/>
              <a:cxnLst/>
              <a:rect l="l" t="t" r="r" b="b"/>
              <a:pathLst>
                <a:path w="4373" h="3557" extrusionOk="0">
                  <a:moveTo>
                    <a:pt x="543" y="897"/>
                  </a:moveTo>
                  <a:cubicBezTo>
                    <a:pt x="543" y="897"/>
                    <a:pt x="1" y="1798"/>
                    <a:pt x="551" y="2233"/>
                  </a:cubicBezTo>
                  <a:cubicBezTo>
                    <a:pt x="1115" y="2673"/>
                    <a:pt x="2385" y="3556"/>
                    <a:pt x="2854" y="3546"/>
                  </a:cubicBezTo>
                  <a:cubicBezTo>
                    <a:pt x="3751" y="3525"/>
                    <a:pt x="4372" y="2487"/>
                    <a:pt x="3973" y="1692"/>
                  </a:cubicBezTo>
                  <a:cubicBezTo>
                    <a:pt x="3751" y="1266"/>
                    <a:pt x="2371" y="564"/>
                    <a:pt x="1727" y="276"/>
                  </a:cubicBezTo>
                  <a:cubicBezTo>
                    <a:pt x="1084" y="0"/>
                    <a:pt x="543" y="897"/>
                    <a:pt x="543" y="897"/>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2"/>
            <p:cNvSpPr/>
            <p:nvPr/>
          </p:nvSpPr>
          <p:spPr>
            <a:xfrm>
              <a:off x="6898126" y="2622739"/>
              <a:ext cx="726865" cy="495378"/>
            </a:xfrm>
            <a:custGeom>
              <a:avLst/>
              <a:gdLst/>
              <a:ahLst/>
              <a:cxnLst/>
              <a:rect l="l" t="t" r="r" b="b"/>
              <a:pathLst>
                <a:path w="3903" h="2660" extrusionOk="0">
                  <a:moveTo>
                    <a:pt x="543" y="0"/>
                  </a:moveTo>
                  <a:cubicBezTo>
                    <a:pt x="543" y="0"/>
                    <a:pt x="1" y="901"/>
                    <a:pt x="551" y="1336"/>
                  </a:cubicBezTo>
                  <a:cubicBezTo>
                    <a:pt x="1115" y="1776"/>
                    <a:pt x="2385" y="2659"/>
                    <a:pt x="2854" y="2649"/>
                  </a:cubicBezTo>
                  <a:cubicBezTo>
                    <a:pt x="3303" y="2637"/>
                    <a:pt x="3685" y="2375"/>
                    <a:pt x="3903" y="2016"/>
                  </a:cubicBez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a:off x="6992359" y="2545639"/>
              <a:ext cx="245082" cy="313802"/>
            </a:xfrm>
            <a:custGeom>
              <a:avLst/>
              <a:gdLst/>
              <a:ahLst/>
              <a:cxnLst/>
              <a:rect l="l" t="t" r="r" b="b"/>
              <a:pathLst>
                <a:path w="1316" h="1685" extrusionOk="0">
                  <a:moveTo>
                    <a:pt x="369" y="609"/>
                  </a:moveTo>
                  <a:cubicBezTo>
                    <a:pt x="369" y="609"/>
                    <a:pt x="1" y="1231"/>
                    <a:pt x="81" y="1346"/>
                  </a:cubicBezTo>
                  <a:cubicBezTo>
                    <a:pt x="160" y="1475"/>
                    <a:pt x="378" y="1684"/>
                    <a:pt x="529" y="1568"/>
                  </a:cubicBezTo>
                  <a:cubicBezTo>
                    <a:pt x="818" y="1359"/>
                    <a:pt x="1244" y="658"/>
                    <a:pt x="1289" y="299"/>
                  </a:cubicBezTo>
                  <a:cubicBezTo>
                    <a:pt x="1315" y="117"/>
                    <a:pt x="1026" y="23"/>
                    <a:pt x="889" y="15"/>
                  </a:cubicBezTo>
                  <a:cubicBezTo>
                    <a:pt x="738" y="1"/>
                    <a:pt x="369" y="609"/>
                    <a:pt x="369" y="609"/>
                  </a:cubicBezTo>
                  <a:close/>
                </a:path>
              </a:pathLst>
            </a:custGeom>
            <a:solidFill>
              <a:srgbClr val="1817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2"/>
            <p:cNvSpPr/>
            <p:nvPr/>
          </p:nvSpPr>
          <p:spPr>
            <a:xfrm>
              <a:off x="6992359" y="2659054"/>
              <a:ext cx="187164" cy="200386"/>
            </a:xfrm>
            <a:custGeom>
              <a:avLst/>
              <a:gdLst/>
              <a:ahLst/>
              <a:cxnLst/>
              <a:rect l="l" t="t" r="r" b="b"/>
              <a:pathLst>
                <a:path w="1005" h="1076" extrusionOk="0">
                  <a:moveTo>
                    <a:pt x="369" y="0"/>
                  </a:moveTo>
                  <a:cubicBezTo>
                    <a:pt x="369" y="0"/>
                    <a:pt x="1" y="622"/>
                    <a:pt x="81" y="737"/>
                  </a:cubicBezTo>
                  <a:cubicBezTo>
                    <a:pt x="160" y="866"/>
                    <a:pt x="378" y="1075"/>
                    <a:pt x="529" y="959"/>
                  </a:cubicBezTo>
                  <a:cubicBezTo>
                    <a:pt x="666" y="852"/>
                    <a:pt x="853" y="622"/>
                    <a:pt x="1004" y="383"/>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7180826" y="2659054"/>
              <a:ext cx="245082" cy="313429"/>
            </a:xfrm>
            <a:custGeom>
              <a:avLst/>
              <a:gdLst/>
              <a:ahLst/>
              <a:cxnLst/>
              <a:rect l="l" t="t" r="r" b="b"/>
              <a:pathLst>
                <a:path w="1316" h="1683" extrusionOk="0">
                  <a:moveTo>
                    <a:pt x="383" y="613"/>
                  </a:moveTo>
                  <a:cubicBezTo>
                    <a:pt x="383" y="613"/>
                    <a:pt x="1" y="1235"/>
                    <a:pt x="81" y="1350"/>
                  </a:cubicBezTo>
                  <a:cubicBezTo>
                    <a:pt x="174" y="1474"/>
                    <a:pt x="383" y="1682"/>
                    <a:pt x="529" y="1567"/>
                  </a:cubicBezTo>
                  <a:cubicBezTo>
                    <a:pt x="818" y="1358"/>
                    <a:pt x="1244" y="657"/>
                    <a:pt x="1293" y="303"/>
                  </a:cubicBezTo>
                  <a:cubicBezTo>
                    <a:pt x="1315" y="116"/>
                    <a:pt x="1039" y="27"/>
                    <a:pt x="889" y="14"/>
                  </a:cubicBezTo>
                  <a:cubicBezTo>
                    <a:pt x="751" y="0"/>
                    <a:pt x="383" y="613"/>
                    <a:pt x="383" y="613"/>
                  </a:cubicBezTo>
                  <a:close/>
                </a:path>
              </a:pathLst>
            </a:custGeom>
            <a:solidFill>
              <a:srgbClr val="1817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7180826" y="2773028"/>
              <a:ext cx="187164" cy="199455"/>
            </a:xfrm>
            <a:custGeom>
              <a:avLst/>
              <a:gdLst/>
              <a:ahLst/>
              <a:cxnLst/>
              <a:rect l="l" t="t" r="r" b="b"/>
              <a:pathLst>
                <a:path w="1005" h="1071" extrusionOk="0">
                  <a:moveTo>
                    <a:pt x="383" y="1"/>
                  </a:moveTo>
                  <a:cubicBezTo>
                    <a:pt x="383" y="1"/>
                    <a:pt x="1" y="623"/>
                    <a:pt x="81" y="738"/>
                  </a:cubicBezTo>
                  <a:cubicBezTo>
                    <a:pt x="174" y="862"/>
                    <a:pt x="383" y="1070"/>
                    <a:pt x="529" y="955"/>
                  </a:cubicBezTo>
                  <a:cubicBezTo>
                    <a:pt x="680" y="853"/>
                    <a:pt x="853" y="623"/>
                    <a:pt x="1004" y="378"/>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7371899" y="2773028"/>
              <a:ext cx="244710" cy="313429"/>
            </a:xfrm>
            <a:custGeom>
              <a:avLst/>
              <a:gdLst/>
              <a:ahLst/>
              <a:cxnLst/>
              <a:rect l="l" t="t" r="r" b="b"/>
              <a:pathLst>
                <a:path w="1314" h="1683" extrusionOk="0">
                  <a:moveTo>
                    <a:pt x="369" y="609"/>
                  </a:moveTo>
                  <a:cubicBezTo>
                    <a:pt x="369" y="609"/>
                    <a:pt x="0" y="1230"/>
                    <a:pt x="80" y="1346"/>
                  </a:cubicBezTo>
                  <a:cubicBezTo>
                    <a:pt x="160" y="1475"/>
                    <a:pt x="369" y="1683"/>
                    <a:pt x="529" y="1568"/>
                  </a:cubicBezTo>
                  <a:cubicBezTo>
                    <a:pt x="816" y="1373"/>
                    <a:pt x="1242" y="658"/>
                    <a:pt x="1287" y="312"/>
                  </a:cubicBezTo>
                  <a:cubicBezTo>
                    <a:pt x="1314" y="117"/>
                    <a:pt x="1025" y="37"/>
                    <a:pt x="888" y="10"/>
                  </a:cubicBezTo>
                  <a:cubicBezTo>
                    <a:pt x="736" y="1"/>
                    <a:pt x="369" y="609"/>
                    <a:pt x="369" y="609"/>
                  </a:cubicBezTo>
                  <a:close/>
                </a:path>
              </a:pathLst>
            </a:custGeom>
            <a:solidFill>
              <a:srgbClr val="1817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7371899" y="2886256"/>
              <a:ext cx="186791" cy="200200"/>
            </a:xfrm>
            <a:custGeom>
              <a:avLst/>
              <a:gdLst/>
              <a:ahLst/>
              <a:cxnLst/>
              <a:rect l="l" t="t" r="r" b="b"/>
              <a:pathLst>
                <a:path w="1003" h="1075" extrusionOk="0">
                  <a:moveTo>
                    <a:pt x="369" y="1"/>
                  </a:moveTo>
                  <a:cubicBezTo>
                    <a:pt x="369" y="1"/>
                    <a:pt x="0" y="622"/>
                    <a:pt x="80" y="738"/>
                  </a:cubicBezTo>
                  <a:cubicBezTo>
                    <a:pt x="160" y="867"/>
                    <a:pt x="369" y="1075"/>
                    <a:pt x="529" y="960"/>
                  </a:cubicBezTo>
                  <a:cubicBezTo>
                    <a:pt x="666" y="853"/>
                    <a:pt x="853" y="636"/>
                    <a:pt x="1003" y="382"/>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7101491" y="2669669"/>
              <a:ext cx="58105" cy="63133"/>
            </a:xfrm>
            <a:custGeom>
              <a:avLst/>
              <a:gdLst/>
              <a:ahLst/>
              <a:cxnLst/>
              <a:rect l="l" t="t" r="r" b="b"/>
              <a:pathLst>
                <a:path w="312" h="339" extrusionOk="0">
                  <a:moveTo>
                    <a:pt x="1" y="223"/>
                  </a:moveTo>
                  <a:lnTo>
                    <a:pt x="129" y="15"/>
                  </a:lnTo>
                  <a:cubicBezTo>
                    <a:pt x="138" y="1"/>
                    <a:pt x="152" y="1"/>
                    <a:pt x="160" y="1"/>
                  </a:cubicBezTo>
                  <a:lnTo>
                    <a:pt x="303" y="94"/>
                  </a:lnTo>
                  <a:cubicBezTo>
                    <a:pt x="303" y="94"/>
                    <a:pt x="312" y="107"/>
                    <a:pt x="303" y="117"/>
                  </a:cubicBezTo>
                  <a:lnTo>
                    <a:pt x="174" y="326"/>
                  </a:lnTo>
                  <a:cubicBezTo>
                    <a:pt x="174" y="338"/>
                    <a:pt x="160" y="338"/>
                    <a:pt x="152" y="338"/>
                  </a:cubicBezTo>
                  <a:lnTo>
                    <a:pt x="14" y="246"/>
                  </a:lnTo>
                  <a:cubicBezTo>
                    <a:pt x="1" y="246"/>
                    <a:pt x="1" y="232"/>
                    <a:pt x="1" y="2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7086592" y="2665759"/>
              <a:ext cx="44882" cy="47117"/>
            </a:xfrm>
            <a:custGeom>
              <a:avLst/>
              <a:gdLst/>
              <a:ahLst/>
              <a:cxnLst/>
              <a:rect l="l" t="t" r="r" b="b"/>
              <a:pathLst>
                <a:path w="241" h="253" extrusionOk="0">
                  <a:moveTo>
                    <a:pt x="1" y="128"/>
                  </a:moveTo>
                  <a:lnTo>
                    <a:pt x="72" y="13"/>
                  </a:lnTo>
                  <a:cubicBezTo>
                    <a:pt x="81" y="0"/>
                    <a:pt x="81" y="0"/>
                    <a:pt x="94" y="0"/>
                  </a:cubicBezTo>
                  <a:lnTo>
                    <a:pt x="117" y="0"/>
                  </a:lnTo>
                  <a:lnTo>
                    <a:pt x="232" y="71"/>
                  </a:lnTo>
                  <a:cubicBezTo>
                    <a:pt x="240" y="71"/>
                    <a:pt x="240" y="80"/>
                    <a:pt x="240" y="93"/>
                  </a:cubicBezTo>
                  <a:lnTo>
                    <a:pt x="240" y="115"/>
                  </a:lnTo>
                  <a:lnTo>
                    <a:pt x="174" y="231"/>
                  </a:lnTo>
                  <a:cubicBezTo>
                    <a:pt x="160" y="244"/>
                    <a:pt x="160" y="244"/>
                    <a:pt x="152" y="244"/>
                  </a:cubicBezTo>
                  <a:cubicBezTo>
                    <a:pt x="138" y="253"/>
                    <a:pt x="130" y="253"/>
                    <a:pt x="130" y="244"/>
                  </a:cubicBezTo>
                  <a:lnTo>
                    <a:pt x="94" y="231"/>
                  </a:lnTo>
                  <a:lnTo>
                    <a:pt x="117" y="187"/>
                  </a:lnTo>
                  <a:lnTo>
                    <a:pt x="138" y="195"/>
                  </a:lnTo>
                  <a:lnTo>
                    <a:pt x="197" y="107"/>
                  </a:lnTo>
                  <a:lnTo>
                    <a:pt x="103" y="48"/>
                  </a:lnTo>
                  <a:lnTo>
                    <a:pt x="45" y="151"/>
                  </a:lnTo>
                  <a:lnTo>
                    <a:pt x="72" y="151"/>
                  </a:lnTo>
                  <a:lnTo>
                    <a:pt x="45" y="195"/>
                  </a:lnTo>
                  <a:lnTo>
                    <a:pt x="15" y="173"/>
                  </a:lnTo>
                  <a:cubicBezTo>
                    <a:pt x="1" y="173"/>
                    <a:pt x="1" y="164"/>
                    <a:pt x="1" y="1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7485128" y="2902086"/>
              <a:ext cx="57918" cy="62202"/>
            </a:xfrm>
            <a:custGeom>
              <a:avLst/>
              <a:gdLst/>
              <a:ahLst/>
              <a:cxnLst/>
              <a:rect l="l" t="t" r="r" b="b"/>
              <a:pathLst>
                <a:path w="311" h="334" extrusionOk="0">
                  <a:moveTo>
                    <a:pt x="13" y="217"/>
                  </a:moveTo>
                  <a:lnTo>
                    <a:pt x="142" y="10"/>
                  </a:lnTo>
                  <a:cubicBezTo>
                    <a:pt x="142" y="0"/>
                    <a:pt x="151" y="0"/>
                    <a:pt x="165" y="0"/>
                  </a:cubicBezTo>
                  <a:lnTo>
                    <a:pt x="302" y="80"/>
                  </a:lnTo>
                  <a:cubicBezTo>
                    <a:pt x="311" y="90"/>
                    <a:pt x="311" y="102"/>
                    <a:pt x="311" y="111"/>
                  </a:cubicBezTo>
                  <a:lnTo>
                    <a:pt x="187" y="320"/>
                  </a:lnTo>
                  <a:cubicBezTo>
                    <a:pt x="173" y="334"/>
                    <a:pt x="165" y="334"/>
                    <a:pt x="151" y="320"/>
                  </a:cubicBezTo>
                  <a:lnTo>
                    <a:pt x="13" y="240"/>
                  </a:lnTo>
                  <a:cubicBezTo>
                    <a:pt x="13" y="240"/>
                    <a:pt x="1" y="227"/>
                    <a:pt x="13" y="2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7470229" y="2895382"/>
              <a:ext cx="47303" cy="48979"/>
            </a:xfrm>
            <a:custGeom>
              <a:avLst/>
              <a:gdLst/>
              <a:ahLst/>
              <a:cxnLst/>
              <a:rect l="l" t="t" r="r" b="b"/>
              <a:pathLst>
                <a:path w="254" h="263" extrusionOk="0">
                  <a:moveTo>
                    <a:pt x="14" y="138"/>
                  </a:moveTo>
                  <a:lnTo>
                    <a:pt x="81" y="23"/>
                  </a:lnTo>
                  <a:cubicBezTo>
                    <a:pt x="81" y="9"/>
                    <a:pt x="93" y="9"/>
                    <a:pt x="107" y="9"/>
                  </a:cubicBezTo>
                  <a:cubicBezTo>
                    <a:pt x="107" y="1"/>
                    <a:pt x="116" y="1"/>
                    <a:pt x="129" y="9"/>
                  </a:cubicBezTo>
                  <a:lnTo>
                    <a:pt x="231" y="81"/>
                  </a:lnTo>
                  <a:cubicBezTo>
                    <a:pt x="245" y="81"/>
                    <a:pt x="253" y="89"/>
                    <a:pt x="253" y="89"/>
                  </a:cubicBezTo>
                  <a:cubicBezTo>
                    <a:pt x="253" y="103"/>
                    <a:pt x="253" y="116"/>
                    <a:pt x="245" y="126"/>
                  </a:cubicBezTo>
                  <a:lnTo>
                    <a:pt x="222" y="174"/>
                  </a:lnTo>
                  <a:lnTo>
                    <a:pt x="173" y="147"/>
                  </a:lnTo>
                  <a:lnTo>
                    <a:pt x="196" y="116"/>
                  </a:lnTo>
                  <a:lnTo>
                    <a:pt x="116" y="58"/>
                  </a:lnTo>
                  <a:lnTo>
                    <a:pt x="58" y="147"/>
                  </a:lnTo>
                  <a:lnTo>
                    <a:pt x="187" y="232"/>
                  </a:lnTo>
                  <a:lnTo>
                    <a:pt x="165" y="263"/>
                  </a:lnTo>
                  <a:lnTo>
                    <a:pt x="22" y="183"/>
                  </a:lnTo>
                  <a:cubicBezTo>
                    <a:pt x="14" y="183"/>
                    <a:pt x="14" y="174"/>
                    <a:pt x="1" y="161"/>
                  </a:cubicBezTo>
                  <a:cubicBezTo>
                    <a:pt x="1" y="161"/>
                    <a:pt x="1" y="147"/>
                    <a:pt x="14" y="1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7273569" y="2758129"/>
              <a:ext cx="76914" cy="105221"/>
            </a:xfrm>
            <a:custGeom>
              <a:avLst/>
              <a:gdLst/>
              <a:ahLst/>
              <a:cxnLst/>
              <a:rect l="l" t="t" r="r" b="b"/>
              <a:pathLst>
                <a:path w="413" h="565" extrusionOk="0">
                  <a:moveTo>
                    <a:pt x="22" y="320"/>
                  </a:moveTo>
                  <a:lnTo>
                    <a:pt x="102" y="197"/>
                  </a:lnTo>
                  <a:lnTo>
                    <a:pt x="182" y="58"/>
                  </a:lnTo>
                  <a:cubicBezTo>
                    <a:pt x="195" y="23"/>
                    <a:pt x="240" y="10"/>
                    <a:pt x="275" y="37"/>
                  </a:cubicBezTo>
                  <a:cubicBezTo>
                    <a:pt x="311" y="10"/>
                    <a:pt x="332" y="1"/>
                    <a:pt x="355" y="10"/>
                  </a:cubicBezTo>
                  <a:lnTo>
                    <a:pt x="412" y="46"/>
                  </a:lnTo>
                  <a:lnTo>
                    <a:pt x="262" y="289"/>
                  </a:lnTo>
                  <a:lnTo>
                    <a:pt x="88" y="564"/>
                  </a:lnTo>
                  <a:lnTo>
                    <a:pt x="45" y="543"/>
                  </a:lnTo>
                  <a:cubicBezTo>
                    <a:pt x="22" y="529"/>
                    <a:pt x="31" y="458"/>
                    <a:pt x="45" y="427"/>
                  </a:cubicBezTo>
                  <a:cubicBezTo>
                    <a:pt x="9" y="405"/>
                    <a:pt x="0" y="357"/>
                    <a:pt x="22" y="3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7296661" y="2824428"/>
              <a:ext cx="21603" cy="24024"/>
            </a:xfrm>
            <a:custGeom>
              <a:avLst/>
              <a:gdLst/>
              <a:ahLst/>
              <a:cxnLst/>
              <a:rect l="l" t="t" r="r" b="b"/>
              <a:pathLst>
                <a:path w="116" h="129" extrusionOk="0">
                  <a:moveTo>
                    <a:pt x="13" y="36"/>
                  </a:moveTo>
                  <a:cubicBezTo>
                    <a:pt x="36" y="13"/>
                    <a:pt x="58" y="1"/>
                    <a:pt x="81" y="22"/>
                  </a:cubicBezTo>
                  <a:cubicBezTo>
                    <a:pt x="116" y="36"/>
                    <a:pt x="116" y="71"/>
                    <a:pt x="107" y="93"/>
                  </a:cubicBezTo>
                  <a:cubicBezTo>
                    <a:pt x="93" y="116"/>
                    <a:pt x="58" y="128"/>
                    <a:pt x="36" y="102"/>
                  </a:cubicBezTo>
                  <a:cubicBezTo>
                    <a:pt x="13" y="93"/>
                    <a:pt x="1" y="58"/>
                    <a:pt x="13" y="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7327203" y="2777311"/>
              <a:ext cx="20858" cy="21603"/>
            </a:xfrm>
            <a:custGeom>
              <a:avLst/>
              <a:gdLst/>
              <a:ahLst/>
              <a:cxnLst/>
              <a:rect l="l" t="t" r="r" b="b"/>
              <a:pathLst>
                <a:path w="112" h="116" extrusionOk="0">
                  <a:moveTo>
                    <a:pt x="9" y="35"/>
                  </a:moveTo>
                  <a:cubicBezTo>
                    <a:pt x="23" y="0"/>
                    <a:pt x="54" y="0"/>
                    <a:pt x="81" y="14"/>
                  </a:cubicBezTo>
                  <a:cubicBezTo>
                    <a:pt x="103" y="22"/>
                    <a:pt x="112" y="58"/>
                    <a:pt x="103" y="80"/>
                  </a:cubicBezTo>
                  <a:cubicBezTo>
                    <a:pt x="81" y="102"/>
                    <a:pt x="54" y="115"/>
                    <a:pt x="23" y="102"/>
                  </a:cubicBezTo>
                  <a:cubicBezTo>
                    <a:pt x="1" y="80"/>
                    <a:pt x="1" y="58"/>
                    <a:pt x="9" y="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2"/>
            <p:cNvSpPr/>
            <p:nvPr/>
          </p:nvSpPr>
          <p:spPr>
            <a:xfrm>
              <a:off x="7266864" y="2833367"/>
              <a:ext cx="25886" cy="10057"/>
            </a:xfrm>
            <a:custGeom>
              <a:avLst/>
              <a:gdLst/>
              <a:ahLst/>
              <a:cxnLst/>
              <a:rect l="l" t="t" r="r" b="b"/>
              <a:pathLst>
                <a:path w="139" h="54" extrusionOk="0">
                  <a:moveTo>
                    <a:pt x="1" y="32"/>
                  </a:moveTo>
                  <a:lnTo>
                    <a:pt x="124" y="1"/>
                  </a:lnTo>
                  <a:lnTo>
                    <a:pt x="138" y="23"/>
                  </a:lnTo>
                  <a:lnTo>
                    <a:pt x="1" y="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2"/>
            <p:cNvSpPr/>
            <p:nvPr/>
          </p:nvSpPr>
          <p:spPr>
            <a:xfrm>
              <a:off x="7266864" y="2837464"/>
              <a:ext cx="6891" cy="10988"/>
            </a:xfrm>
            <a:custGeom>
              <a:avLst/>
              <a:gdLst/>
              <a:ahLst/>
              <a:cxnLst/>
              <a:rect l="l" t="t" r="r" b="b"/>
              <a:pathLst>
                <a:path w="37" h="59" extrusionOk="0">
                  <a:moveTo>
                    <a:pt x="22" y="1"/>
                  </a:moveTo>
                  <a:lnTo>
                    <a:pt x="36" y="58"/>
                  </a:lnTo>
                  <a:lnTo>
                    <a:pt x="9" y="58"/>
                  </a:lnTo>
                  <a:lnTo>
                    <a:pt x="1" y="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6724559" y="2922572"/>
              <a:ext cx="397048" cy="884046"/>
            </a:xfrm>
            <a:custGeom>
              <a:avLst/>
              <a:gdLst/>
              <a:ahLst/>
              <a:cxnLst/>
              <a:rect l="l" t="t" r="r" b="b"/>
              <a:pathLst>
                <a:path w="2132" h="4747" extrusionOk="0">
                  <a:moveTo>
                    <a:pt x="1" y="339"/>
                  </a:moveTo>
                  <a:lnTo>
                    <a:pt x="600" y="175"/>
                  </a:lnTo>
                  <a:lnTo>
                    <a:pt x="1195" y="1"/>
                  </a:lnTo>
                  <a:lnTo>
                    <a:pt x="1656" y="1870"/>
                  </a:lnTo>
                  <a:lnTo>
                    <a:pt x="1532" y="1985"/>
                  </a:lnTo>
                  <a:lnTo>
                    <a:pt x="2131" y="4262"/>
                  </a:lnTo>
                  <a:lnTo>
                    <a:pt x="1874" y="4746"/>
                  </a:lnTo>
                  <a:lnTo>
                    <a:pt x="1404" y="4470"/>
                  </a:lnTo>
                  <a:lnTo>
                    <a:pt x="738" y="2203"/>
                  </a:lnTo>
                  <a:lnTo>
                    <a:pt x="564" y="21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6836297" y="2922572"/>
              <a:ext cx="285308" cy="884046"/>
            </a:xfrm>
            <a:custGeom>
              <a:avLst/>
              <a:gdLst/>
              <a:ahLst/>
              <a:cxnLst/>
              <a:rect l="l" t="t" r="r" b="b"/>
              <a:pathLst>
                <a:path w="1532" h="4747" extrusionOk="0">
                  <a:moveTo>
                    <a:pt x="0" y="175"/>
                  </a:moveTo>
                  <a:lnTo>
                    <a:pt x="595" y="1"/>
                  </a:lnTo>
                  <a:lnTo>
                    <a:pt x="1056" y="1870"/>
                  </a:lnTo>
                  <a:lnTo>
                    <a:pt x="932" y="1985"/>
                  </a:lnTo>
                  <a:lnTo>
                    <a:pt x="1531" y="4262"/>
                  </a:lnTo>
                  <a:lnTo>
                    <a:pt x="1274" y="4746"/>
                  </a:lnTo>
                  <a:close/>
                </a:path>
              </a:pathLst>
            </a:custGeom>
            <a:solidFill>
              <a:srgbClr val="CBC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2"/>
            <p:cNvSpPr/>
            <p:nvPr/>
          </p:nvSpPr>
          <p:spPr>
            <a:xfrm>
              <a:off x="6544473" y="2601322"/>
              <a:ext cx="572106" cy="581232"/>
            </a:xfrm>
            <a:custGeom>
              <a:avLst/>
              <a:gdLst/>
              <a:ahLst/>
              <a:cxnLst/>
              <a:rect l="l" t="t" r="r" b="b"/>
              <a:pathLst>
                <a:path w="3072" h="3121" extrusionOk="0">
                  <a:moveTo>
                    <a:pt x="1127" y="310"/>
                  </a:moveTo>
                  <a:cubicBezTo>
                    <a:pt x="1127" y="310"/>
                    <a:pt x="0" y="621"/>
                    <a:pt x="23" y="1096"/>
                  </a:cubicBezTo>
                  <a:cubicBezTo>
                    <a:pt x="58" y="1580"/>
                    <a:pt x="218" y="2592"/>
                    <a:pt x="564" y="2774"/>
                  </a:cubicBezTo>
                  <a:cubicBezTo>
                    <a:pt x="1207" y="3120"/>
                    <a:pt x="2499" y="2752"/>
                    <a:pt x="2868" y="2131"/>
                  </a:cubicBezTo>
                  <a:cubicBezTo>
                    <a:pt x="3071" y="1797"/>
                    <a:pt x="2682" y="843"/>
                    <a:pt x="2463" y="417"/>
                  </a:cubicBezTo>
                  <a:cubicBezTo>
                    <a:pt x="2246" y="0"/>
                    <a:pt x="1127" y="310"/>
                    <a:pt x="1127" y="310"/>
                  </a:cubicBezTo>
                  <a:close/>
                  <a:moveTo>
                    <a:pt x="1207" y="621"/>
                  </a:moveTo>
                  <a:cubicBezTo>
                    <a:pt x="1207" y="621"/>
                    <a:pt x="910" y="705"/>
                    <a:pt x="910" y="785"/>
                  </a:cubicBezTo>
                  <a:cubicBezTo>
                    <a:pt x="897" y="865"/>
                    <a:pt x="919" y="1039"/>
                    <a:pt x="999" y="1060"/>
                  </a:cubicBezTo>
                  <a:cubicBezTo>
                    <a:pt x="1150" y="1096"/>
                    <a:pt x="1496" y="1003"/>
                    <a:pt x="1611" y="888"/>
                  </a:cubicBezTo>
                  <a:cubicBezTo>
                    <a:pt x="1670" y="820"/>
                    <a:pt x="1598" y="670"/>
                    <a:pt x="1554" y="613"/>
                  </a:cubicBezTo>
                  <a:cubicBezTo>
                    <a:pt x="1510" y="541"/>
                    <a:pt x="1207" y="621"/>
                    <a:pt x="1207" y="62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6569987" y="2642480"/>
              <a:ext cx="510277" cy="540074"/>
            </a:xfrm>
            <a:custGeom>
              <a:avLst/>
              <a:gdLst/>
              <a:ahLst/>
              <a:cxnLst/>
              <a:rect l="l" t="t" r="r" b="b"/>
              <a:pathLst>
                <a:path w="2740" h="2900" extrusionOk="0">
                  <a:moveTo>
                    <a:pt x="414" y="2543"/>
                  </a:moveTo>
                  <a:cubicBezTo>
                    <a:pt x="414" y="2553"/>
                    <a:pt x="427" y="2553"/>
                    <a:pt x="427" y="2553"/>
                  </a:cubicBezTo>
                  <a:cubicBezTo>
                    <a:pt x="1070" y="2899"/>
                    <a:pt x="2362" y="2531"/>
                    <a:pt x="2731" y="1910"/>
                  </a:cubicBezTo>
                  <a:cubicBezTo>
                    <a:pt x="2740" y="1910"/>
                    <a:pt x="2740" y="1900"/>
                    <a:pt x="2740" y="1900"/>
                  </a:cubicBezTo>
                  <a:cubicBezTo>
                    <a:pt x="2740" y="1474"/>
                    <a:pt x="2465" y="769"/>
                    <a:pt x="2291" y="427"/>
                  </a:cubicBezTo>
                  <a:cubicBezTo>
                    <a:pt x="2074" y="1"/>
                    <a:pt x="1035" y="289"/>
                    <a:pt x="1035" y="289"/>
                  </a:cubicBezTo>
                  <a:cubicBezTo>
                    <a:pt x="1035" y="289"/>
                    <a:pt x="1" y="573"/>
                    <a:pt x="46" y="1048"/>
                  </a:cubicBezTo>
                  <a:cubicBezTo>
                    <a:pt x="68" y="1439"/>
                    <a:pt x="196" y="2184"/>
                    <a:pt x="414" y="2543"/>
                  </a:cubicBezTo>
                  <a:close/>
                  <a:moveTo>
                    <a:pt x="1070" y="400"/>
                  </a:moveTo>
                  <a:cubicBezTo>
                    <a:pt x="1070" y="400"/>
                    <a:pt x="773" y="484"/>
                    <a:pt x="773" y="564"/>
                  </a:cubicBezTo>
                  <a:cubicBezTo>
                    <a:pt x="760" y="644"/>
                    <a:pt x="782" y="818"/>
                    <a:pt x="862" y="839"/>
                  </a:cubicBezTo>
                  <a:cubicBezTo>
                    <a:pt x="1013" y="875"/>
                    <a:pt x="1359" y="782"/>
                    <a:pt x="1474" y="667"/>
                  </a:cubicBezTo>
                  <a:cubicBezTo>
                    <a:pt x="1533" y="599"/>
                    <a:pt x="1461" y="449"/>
                    <a:pt x="1417" y="392"/>
                  </a:cubicBezTo>
                  <a:cubicBezTo>
                    <a:pt x="1373" y="320"/>
                    <a:pt x="1070" y="400"/>
                    <a:pt x="1070" y="400"/>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2"/>
            <p:cNvSpPr/>
            <p:nvPr/>
          </p:nvSpPr>
          <p:spPr>
            <a:xfrm>
              <a:off x="6569987" y="2696300"/>
              <a:ext cx="313429" cy="453849"/>
            </a:xfrm>
            <a:custGeom>
              <a:avLst/>
              <a:gdLst/>
              <a:ahLst/>
              <a:cxnLst/>
              <a:rect l="l" t="t" r="r" b="b"/>
              <a:pathLst>
                <a:path w="1683" h="2437" extrusionOk="0">
                  <a:moveTo>
                    <a:pt x="414" y="2254"/>
                  </a:moveTo>
                  <a:cubicBezTo>
                    <a:pt x="414" y="2264"/>
                    <a:pt x="427" y="2264"/>
                    <a:pt x="427" y="2264"/>
                  </a:cubicBezTo>
                  <a:cubicBezTo>
                    <a:pt x="747" y="2437"/>
                    <a:pt x="1230" y="2428"/>
                    <a:pt x="1683" y="2299"/>
                  </a:cubicBezTo>
                  <a:lnTo>
                    <a:pt x="1186" y="515"/>
                  </a:lnTo>
                  <a:cubicBezTo>
                    <a:pt x="1070" y="550"/>
                    <a:pt x="947" y="564"/>
                    <a:pt x="862" y="550"/>
                  </a:cubicBezTo>
                  <a:cubicBezTo>
                    <a:pt x="782" y="529"/>
                    <a:pt x="760" y="355"/>
                    <a:pt x="773" y="275"/>
                  </a:cubicBezTo>
                  <a:cubicBezTo>
                    <a:pt x="773" y="195"/>
                    <a:pt x="1070" y="111"/>
                    <a:pt x="1070" y="111"/>
                  </a:cubicBezTo>
                  <a:lnTo>
                    <a:pt x="1035" y="0"/>
                  </a:lnTo>
                  <a:cubicBezTo>
                    <a:pt x="1035" y="0"/>
                    <a:pt x="1" y="284"/>
                    <a:pt x="46" y="759"/>
                  </a:cubicBezTo>
                  <a:cubicBezTo>
                    <a:pt x="68" y="1150"/>
                    <a:pt x="196" y="1895"/>
                    <a:pt x="414" y="2254"/>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2"/>
            <p:cNvSpPr/>
            <p:nvPr/>
          </p:nvSpPr>
          <p:spPr>
            <a:xfrm>
              <a:off x="6526967" y="2378962"/>
              <a:ext cx="407849" cy="402635"/>
            </a:xfrm>
            <a:custGeom>
              <a:avLst/>
              <a:gdLst/>
              <a:ahLst/>
              <a:cxnLst/>
              <a:rect l="l" t="t" r="r" b="b"/>
              <a:pathLst>
                <a:path w="2190" h="2162" extrusionOk="0">
                  <a:moveTo>
                    <a:pt x="1035" y="9"/>
                  </a:moveTo>
                  <a:lnTo>
                    <a:pt x="1049" y="0"/>
                  </a:lnTo>
                  <a:lnTo>
                    <a:pt x="1062" y="0"/>
                  </a:lnTo>
                  <a:lnTo>
                    <a:pt x="1071" y="0"/>
                  </a:lnTo>
                  <a:lnTo>
                    <a:pt x="1084" y="0"/>
                  </a:lnTo>
                  <a:lnTo>
                    <a:pt x="1106" y="0"/>
                  </a:lnTo>
                  <a:lnTo>
                    <a:pt x="1129" y="0"/>
                  </a:lnTo>
                  <a:cubicBezTo>
                    <a:pt x="1199" y="9"/>
                    <a:pt x="1266" y="9"/>
                    <a:pt x="1338" y="31"/>
                  </a:cubicBezTo>
                  <a:lnTo>
                    <a:pt x="1359" y="31"/>
                  </a:lnTo>
                  <a:cubicBezTo>
                    <a:pt x="1373" y="31"/>
                    <a:pt x="1373" y="44"/>
                    <a:pt x="1381" y="44"/>
                  </a:cubicBezTo>
                  <a:lnTo>
                    <a:pt x="1395" y="44"/>
                  </a:lnTo>
                  <a:lnTo>
                    <a:pt x="1404" y="44"/>
                  </a:lnTo>
                  <a:cubicBezTo>
                    <a:pt x="1417" y="44"/>
                    <a:pt x="1417" y="58"/>
                    <a:pt x="1430" y="58"/>
                  </a:cubicBezTo>
                  <a:cubicBezTo>
                    <a:pt x="1488" y="66"/>
                    <a:pt x="1532" y="89"/>
                    <a:pt x="1590" y="124"/>
                  </a:cubicBezTo>
                  <a:lnTo>
                    <a:pt x="1604" y="124"/>
                  </a:lnTo>
                  <a:lnTo>
                    <a:pt x="1612" y="138"/>
                  </a:lnTo>
                  <a:lnTo>
                    <a:pt x="1625" y="138"/>
                  </a:lnTo>
                  <a:lnTo>
                    <a:pt x="1635" y="146"/>
                  </a:lnTo>
                  <a:lnTo>
                    <a:pt x="1648" y="146"/>
                  </a:lnTo>
                  <a:lnTo>
                    <a:pt x="1648" y="160"/>
                  </a:lnTo>
                  <a:cubicBezTo>
                    <a:pt x="1879" y="283"/>
                    <a:pt x="2061" y="515"/>
                    <a:pt x="2141" y="795"/>
                  </a:cubicBezTo>
                  <a:cubicBezTo>
                    <a:pt x="2190" y="976"/>
                    <a:pt x="2190" y="1162"/>
                    <a:pt x="2153" y="1336"/>
                  </a:cubicBezTo>
                  <a:lnTo>
                    <a:pt x="2153" y="1344"/>
                  </a:lnTo>
                  <a:cubicBezTo>
                    <a:pt x="2141" y="1344"/>
                    <a:pt x="2141" y="1358"/>
                    <a:pt x="2141" y="1358"/>
                  </a:cubicBezTo>
                  <a:lnTo>
                    <a:pt x="2141" y="1381"/>
                  </a:lnTo>
                  <a:cubicBezTo>
                    <a:pt x="2131" y="1389"/>
                    <a:pt x="2131" y="1389"/>
                    <a:pt x="2131" y="1402"/>
                  </a:cubicBezTo>
                  <a:cubicBezTo>
                    <a:pt x="2096" y="1389"/>
                    <a:pt x="2051" y="1389"/>
                    <a:pt x="2003" y="1389"/>
                  </a:cubicBezTo>
                  <a:cubicBezTo>
                    <a:pt x="2003" y="1381"/>
                    <a:pt x="2016" y="1367"/>
                    <a:pt x="2016" y="1358"/>
                  </a:cubicBezTo>
                  <a:cubicBezTo>
                    <a:pt x="2016" y="1344"/>
                    <a:pt x="2030" y="1336"/>
                    <a:pt x="2030" y="1336"/>
                  </a:cubicBezTo>
                  <a:cubicBezTo>
                    <a:pt x="2061" y="1194"/>
                    <a:pt x="2061" y="1070"/>
                    <a:pt x="2051" y="941"/>
                  </a:cubicBezTo>
                  <a:cubicBezTo>
                    <a:pt x="2038" y="896"/>
                    <a:pt x="2030" y="861"/>
                    <a:pt x="2016" y="826"/>
                  </a:cubicBezTo>
                  <a:cubicBezTo>
                    <a:pt x="1994" y="746"/>
                    <a:pt x="1959" y="666"/>
                    <a:pt x="1923" y="586"/>
                  </a:cubicBezTo>
                  <a:cubicBezTo>
                    <a:pt x="1887" y="541"/>
                    <a:pt x="1865" y="506"/>
                    <a:pt x="1821" y="457"/>
                  </a:cubicBezTo>
                  <a:cubicBezTo>
                    <a:pt x="1785" y="412"/>
                    <a:pt x="1750" y="377"/>
                    <a:pt x="1705" y="342"/>
                  </a:cubicBezTo>
                  <a:cubicBezTo>
                    <a:pt x="1670" y="310"/>
                    <a:pt x="1625" y="283"/>
                    <a:pt x="1590" y="262"/>
                  </a:cubicBezTo>
                  <a:lnTo>
                    <a:pt x="1577" y="253"/>
                  </a:lnTo>
                  <a:lnTo>
                    <a:pt x="1568" y="240"/>
                  </a:lnTo>
                  <a:lnTo>
                    <a:pt x="1555" y="240"/>
                  </a:lnTo>
                  <a:lnTo>
                    <a:pt x="1545" y="240"/>
                  </a:lnTo>
                  <a:lnTo>
                    <a:pt x="1545" y="230"/>
                  </a:lnTo>
                  <a:cubicBezTo>
                    <a:pt x="1488" y="204"/>
                    <a:pt x="1439" y="182"/>
                    <a:pt x="1381" y="173"/>
                  </a:cubicBezTo>
                  <a:lnTo>
                    <a:pt x="1373" y="173"/>
                  </a:lnTo>
                  <a:lnTo>
                    <a:pt x="1359" y="160"/>
                  </a:lnTo>
                  <a:lnTo>
                    <a:pt x="1346" y="160"/>
                  </a:lnTo>
                  <a:lnTo>
                    <a:pt x="1338" y="160"/>
                  </a:lnTo>
                  <a:lnTo>
                    <a:pt x="1324" y="146"/>
                  </a:lnTo>
                  <a:lnTo>
                    <a:pt x="1315" y="146"/>
                  </a:lnTo>
                  <a:lnTo>
                    <a:pt x="1301" y="146"/>
                  </a:lnTo>
                  <a:cubicBezTo>
                    <a:pt x="1244" y="138"/>
                    <a:pt x="1178" y="124"/>
                    <a:pt x="1119" y="124"/>
                  </a:cubicBezTo>
                  <a:lnTo>
                    <a:pt x="1106" y="124"/>
                  </a:lnTo>
                  <a:lnTo>
                    <a:pt x="1093" y="124"/>
                  </a:lnTo>
                  <a:lnTo>
                    <a:pt x="1084" y="124"/>
                  </a:lnTo>
                  <a:cubicBezTo>
                    <a:pt x="1035" y="124"/>
                    <a:pt x="978" y="138"/>
                    <a:pt x="924" y="138"/>
                  </a:cubicBezTo>
                  <a:cubicBezTo>
                    <a:pt x="867" y="146"/>
                    <a:pt x="818" y="173"/>
                    <a:pt x="760" y="182"/>
                  </a:cubicBezTo>
                  <a:cubicBezTo>
                    <a:pt x="715" y="204"/>
                    <a:pt x="658" y="230"/>
                    <a:pt x="609" y="253"/>
                  </a:cubicBezTo>
                  <a:cubicBezTo>
                    <a:pt x="543" y="297"/>
                    <a:pt x="472" y="355"/>
                    <a:pt x="414" y="412"/>
                  </a:cubicBezTo>
                  <a:cubicBezTo>
                    <a:pt x="392" y="435"/>
                    <a:pt x="356" y="470"/>
                    <a:pt x="334" y="506"/>
                  </a:cubicBezTo>
                  <a:lnTo>
                    <a:pt x="334" y="492"/>
                  </a:lnTo>
                  <a:cubicBezTo>
                    <a:pt x="254" y="608"/>
                    <a:pt x="197" y="723"/>
                    <a:pt x="174" y="852"/>
                  </a:cubicBezTo>
                  <a:lnTo>
                    <a:pt x="160" y="852"/>
                  </a:lnTo>
                  <a:lnTo>
                    <a:pt x="160" y="861"/>
                  </a:lnTo>
                  <a:lnTo>
                    <a:pt x="160" y="875"/>
                  </a:lnTo>
                  <a:cubicBezTo>
                    <a:pt x="139" y="967"/>
                    <a:pt x="139" y="1070"/>
                    <a:pt x="139" y="1162"/>
                  </a:cubicBezTo>
                  <a:cubicBezTo>
                    <a:pt x="152" y="1221"/>
                    <a:pt x="160" y="1278"/>
                    <a:pt x="174" y="1344"/>
                  </a:cubicBezTo>
                  <a:cubicBezTo>
                    <a:pt x="187" y="1381"/>
                    <a:pt x="197" y="1416"/>
                    <a:pt x="209" y="1447"/>
                  </a:cubicBezTo>
                  <a:cubicBezTo>
                    <a:pt x="254" y="1540"/>
                    <a:pt x="312" y="1633"/>
                    <a:pt x="383" y="1727"/>
                  </a:cubicBezTo>
                  <a:lnTo>
                    <a:pt x="392" y="1735"/>
                  </a:lnTo>
                  <a:cubicBezTo>
                    <a:pt x="405" y="1735"/>
                    <a:pt x="405" y="1748"/>
                    <a:pt x="405" y="1748"/>
                  </a:cubicBezTo>
                  <a:lnTo>
                    <a:pt x="414" y="1748"/>
                  </a:lnTo>
                  <a:cubicBezTo>
                    <a:pt x="414" y="1758"/>
                    <a:pt x="427" y="1758"/>
                    <a:pt x="427" y="1771"/>
                  </a:cubicBezTo>
                  <a:lnTo>
                    <a:pt x="441" y="1784"/>
                  </a:lnTo>
                  <a:lnTo>
                    <a:pt x="449" y="1793"/>
                  </a:lnTo>
                  <a:cubicBezTo>
                    <a:pt x="565" y="1899"/>
                    <a:pt x="703" y="1967"/>
                    <a:pt x="867" y="2014"/>
                  </a:cubicBezTo>
                  <a:cubicBezTo>
                    <a:pt x="1013" y="2046"/>
                    <a:pt x="1178" y="2046"/>
                    <a:pt x="1324" y="2014"/>
                  </a:cubicBezTo>
                  <a:lnTo>
                    <a:pt x="1338" y="2014"/>
                  </a:lnTo>
                  <a:cubicBezTo>
                    <a:pt x="1338" y="2014"/>
                    <a:pt x="1346" y="2014"/>
                    <a:pt x="1359" y="2002"/>
                  </a:cubicBezTo>
                  <a:lnTo>
                    <a:pt x="1373" y="2002"/>
                  </a:lnTo>
                  <a:lnTo>
                    <a:pt x="1381" y="2002"/>
                  </a:lnTo>
                  <a:lnTo>
                    <a:pt x="1395" y="2002"/>
                  </a:lnTo>
                  <a:cubicBezTo>
                    <a:pt x="1497" y="1967"/>
                    <a:pt x="1590" y="1908"/>
                    <a:pt x="1670" y="1850"/>
                  </a:cubicBezTo>
                  <a:cubicBezTo>
                    <a:pt x="1692" y="1887"/>
                    <a:pt x="1715" y="1930"/>
                    <a:pt x="1715" y="1967"/>
                  </a:cubicBezTo>
                  <a:cubicBezTo>
                    <a:pt x="1545" y="2094"/>
                    <a:pt x="1338" y="2161"/>
                    <a:pt x="1119" y="2161"/>
                  </a:cubicBezTo>
                  <a:lnTo>
                    <a:pt x="1106" y="2161"/>
                  </a:lnTo>
                  <a:cubicBezTo>
                    <a:pt x="1013" y="2161"/>
                    <a:pt x="924" y="2153"/>
                    <a:pt x="832" y="2126"/>
                  </a:cubicBezTo>
                  <a:cubicBezTo>
                    <a:pt x="738" y="2104"/>
                    <a:pt x="658" y="2073"/>
                    <a:pt x="565" y="2024"/>
                  </a:cubicBezTo>
                  <a:lnTo>
                    <a:pt x="556" y="2014"/>
                  </a:lnTo>
                  <a:cubicBezTo>
                    <a:pt x="326" y="1887"/>
                    <a:pt x="139" y="1655"/>
                    <a:pt x="59" y="1367"/>
                  </a:cubicBezTo>
                  <a:cubicBezTo>
                    <a:pt x="1" y="1194"/>
                    <a:pt x="1" y="1012"/>
                    <a:pt x="45" y="838"/>
                  </a:cubicBezTo>
                  <a:lnTo>
                    <a:pt x="45" y="816"/>
                  </a:lnTo>
                  <a:lnTo>
                    <a:pt x="59" y="803"/>
                  </a:lnTo>
                  <a:lnTo>
                    <a:pt x="59" y="795"/>
                  </a:lnTo>
                  <a:cubicBezTo>
                    <a:pt x="103" y="621"/>
                    <a:pt x="197" y="457"/>
                    <a:pt x="326" y="332"/>
                  </a:cubicBezTo>
                  <a:cubicBezTo>
                    <a:pt x="521" y="124"/>
                    <a:pt x="783" y="23"/>
                    <a:pt x="1035" y="9"/>
                  </a:cubicBezTo>
                  <a:close/>
                </a:path>
              </a:pathLst>
            </a:custGeom>
            <a:solidFill>
              <a:srgbClr val="B1B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6439438" y="1448178"/>
              <a:ext cx="1379052" cy="1089646"/>
            </a:xfrm>
            <a:custGeom>
              <a:avLst/>
              <a:gdLst/>
              <a:ahLst/>
              <a:cxnLst/>
              <a:rect l="l" t="t" r="r" b="b"/>
              <a:pathLst>
                <a:path w="7405" h="5851" extrusionOk="0">
                  <a:moveTo>
                    <a:pt x="4408" y="1473"/>
                  </a:moveTo>
                  <a:cubicBezTo>
                    <a:pt x="4408" y="1473"/>
                    <a:pt x="253" y="4203"/>
                    <a:pt x="125" y="4435"/>
                  </a:cubicBezTo>
                  <a:cubicBezTo>
                    <a:pt x="1" y="4660"/>
                    <a:pt x="147" y="5087"/>
                    <a:pt x="493" y="5468"/>
                  </a:cubicBezTo>
                  <a:cubicBezTo>
                    <a:pt x="853" y="5850"/>
                    <a:pt x="1026" y="5721"/>
                    <a:pt x="1222" y="5677"/>
                  </a:cubicBezTo>
                  <a:cubicBezTo>
                    <a:pt x="1425" y="5642"/>
                    <a:pt x="4258" y="3857"/>
                    <a:pt x="5020" y="3684"/>
                  </a:cubicBezTo>
                  <a:lnTo>
                    <a:pt x="5766" y="3511"/>
                  </a:lnTo>
                  <a:cubicBezTo>
                    <a:pt x="5766" y="3511"/>
                    <a:pt x="7404" y="2579"/>
                    <a:pt x="7288" y="1967"/>
                  </a:cubicBezTo>
                  <a:cubicBezTo>
                    <a:pt x="7160" y="1372"/>
                    <a:pt x="4625" y="0"/>
                    <a:pt x="4408" y="1473"/>
                  </a:cubicBezTo>
                  <a:close/>
                </a:path>
              </a:pathLst>
            </a:custGeom>
            <a:solidFill>
              <a:srgbClr val="E2B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2"/>
            <p:cNvSpPr/>
            <p:nvPr/>
          </p:nvSpPr>
          <p:spPr>
            <a:xfrm>
              <a:off x="6441115" y="1613365"/>
              <a:ext cx="1181273" cy="825196"/>
            </a:xfrm>
            <a:custGeom>
              <a:avLst/>
              <a:gdLst/>
              <a:ahLst/>
              <a:cxnLst/>
              <a:rect l="l" t="t" r="r" b="b"/>
              <a:pathLst>
                <a:path w="6343" h="4431" extrusionOk="0">
                  <a:moveTo>
                    <a:pt x="4399" y="586"/>
                  </a:moveTo>
                  <a:cubicBezTo>
                    <a:pt x="4399" y="586"/>
                    <a:pt x="244" y="3316"/>
                    <a:pt x="116" y="3548"/>
                  </a:cubicBezTo>
                  <a:cubicBezTo>
                    <a:pt x="0" y="3743"/>
                    <a:pt x="107" y="4097"/>
                    <a:pt x="369" y="4431"/>
                  </a:cubicBezTo>
                  <a:lnTo>
                    <a:pt x="6343" y="263"/>
                  </a:lnTo>
                  <a:cubicBezTo>
                    <a:pt x="5468" y="1"/>
                    <a:pt x="4399" y="586"/>
                    <a:pt x="4399" y="586"/>
                  </a:cubicBezTo>
                  <a:close/>
                </a:path>
              </a:pathLst>
            </a:custGeom>
            <a:solidFill>
              <a:srgbClr val="E6B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2"/>
            <p:cNvSpPr/>
            <p:nvPr/>
          </p:nvSpPr>
          <p:spPr>
            <a:xfrm>
              <a:off x="6488231" y="2224390"/>
              <a:ext cx="229997" cy="253090"/>
            </a:xfrm>
            <a:custGeom>
              <a:avLst/>
              <a:gdLst/>
              <a:ahLst/>
              <a:cxnLst/>
              <a:rect l="l" t="t" r="r" b="b"/>
              <a:pathLst>
                <a:path w="1235" h="1359" extrusionOk="0">
                  <a:moveTo>
                    <a:pt x="706" y="35"/>
                  </a:moveTo>
                  <a:lnTo>
                    <a:pt x="1235" y="976"/>
                  </a:lnTo>
                  <a:cubicBezTo>
                    <a:pt x="1235" y="976"/>
                    <a:pt x="773" y="1279"/>
                    <a:pt x="542" y="1314"/>
                  </a:cubicBezTo>
                  <a:cubicBezTo>
                    <a:pt x="311" y="1358"/>
                    <a:pt x="1" y="666"/>
                    <a:pt x="1" y="528"/>
                  </a:cubicBezTo>
                  <a:cubicBezTo>
                    <a:pt x="1" y="390"/>
                    <a:pt x="542" y="0"/>
                    <a:pt x="706" y="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7912529" y="552033"/>
              <a:ext cx="996903" cy="1271596"/>
            </a:xfrm>
            <a:custGeom>
              <a:avLst/>
              <a:gdLst/>
              <a:ahLst/>
              <a:cxnLst/>
              <a:rect l="l" t="t" r="r" b="b"/>
              <a:pathLst>
                <a:path w="5353" h="6828" extrusionOk="0">
                  <a:moveTo>
                    <a:pt x="5353" y="1"/>
                  </a:moveTo>
                  <a:lnTo>
                    <a:pt x="0" y="1497"/>
                  </a:lnTo>
                  <a:lnTo>
                    <a:pt x="1482" y="6828"/>
                  </a:lnTo>
                  <a:lnTo>
                    <a:pt x="5353" y="5758"/>
                  </a:ln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2"/>
            <p:cNvSpPr/>
            <p:nvPr/>
          </p:nvSpPr>
          <p:spPr>
            <a:xfrm>
              <a:off x="7912529" y="552033"/>
              <a:ext cx="996903" cy="773796"/>
            </a:xfrm>
            <a:custGeom>
              <a:avLst/>
              <a:gdLst/>
              <a:ahLst/>
              <a:cxnLst/>
              <a:rect l="l" t="t" r="r" b="b"/>
              <a:pathLst>
                <a:path w="5353" h="4155" extrusionOk="0">
                  <a:moveTo>
                    <a:pt x="5353" y="1"/>
                  </a:moveTo>
                  <a:lnTo>
                    <a:pt x="0" y="1497"/>
                  </a:lnTo>
                  <a:lnTo>
                    <a:pt x="746" y="4155"/>
                  </a:lnTo>
                  <a:lnTo>
                    <a:pt x="5353" y="2877"/>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p:nvPr/>
          </p:nvSpPr>
          <p:spPr>
            <a:xfrm>
              <a:off x="7751252" y="884269"/>
              <a:ext cx="437274" cy="988150"/>
            </a:xfrm>
            <a:custGeom>
              <a:avLst/>
              <a:gdLst/>
              <a:ahLst/>
              <a:cxnLst/>
              <a:rect l="l" t="t" r="r" b="b"/>
              <a:pathLst>
                <a:path w="2348" h="5306" extrusionOk="0">
                  <a:moveTo>
                    <a:pt x="0" y="263"/>
                  </a:moveTo>
                  <a:lnTo>
                    <a:pt x="955" y="1"/>
                  </a:lnTo>
                  <a:lnTo>
                    <a:pt x="2348" y="5044"/>
                  </a:lnTo>
                  <a:lnTo>
                    <a:pt x="1407" y="530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a:off x="8227260" y="1491197"/>
              <a:ext cx="216775" cy="218451"/>
            </a:xfrm>
            <a:custGeom>
              <a:avLst/>
              <a:gdLst/>
              <a:ahLst/>
              <a:cxnLst/>
              <a:rect l="l" t="t" r="r" b="b"/>
              <a:pathLst>
                <a:path w="1164" h="1173" extrusionOk="0">
                  <a:moveTo>
                    <a:pt x="436" y="80"/>
                  </a:moveTo>
                  <a:cubicBezTo>
                    <a:pt x="715" y="0"/>
                    <a:pt x="1013" y="173"/>
                    <a:pt x="1084" y="449"/>
                  </a:cubicBezTo>
                  <a:cubicBezTo>
                    <a:pt x="1164" y="724"/>
                    <a:pt x="1004" y="1012"/>
                    <a:pt x="724" y="1092"/>
                  </a:cubicBezTo>
                  <a:cubicBezTo>
                    <a:pt x="436" y="1172"/>
                    <a:pt x="152" y="998"/>
                    <a:pt x="80" y="724"/>
                  </a:cubicBezTo>
                  <a:cubicBezTo>
                    <a:pt x="1" y="449"/>
                    <a:pt x="160" y="160"/>
                    <a:pt x="436" y="80"/>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8285177" y="1567925"/>
              <a:ext cx="32404" cy="32591"/>
            </a:xfrm>
            <a:custGeom>
              <a:avLst/>
              <a:gdLst/>
              <a:ahLst/>
              <a:cxnLst/>
              <a:rect l="l" t="t" r="r" b="b"/>
              <a:pathLst>
                <a:path w="174" h="175" extrusionOk="0">
                  <a:moveTo>
                    <a:pt x="58" y="14"/>
                  </a:moveTo>
                  <a:cubicBezTo>
                    <a:pt x="103" y="1"/>
                    <a:pt x="152" y="23"/>
                    <a:pt x="160" y="58"/>
                  </a:cubicBezTo>
                  <a:cubicBezTo>
                    <a:pt x="173" y="103"/>
                    <a:pt x="152" y="152"/>
                    <a:pt x="103" y="160"/>
                  </a:cubicBezTo>
                  <a:cubicBezTo>
                    <a:pt x="58" y="174"/>
                    <a:pt x="23" y="152"/>
                    <a:pt x="13" y="103"/>
                  </a:cubicBezTo>
                  <a:cubicBezTo>
                    <a:pt x="1" y="58"/>
                    <a:pt x="23" y="23"/>
                    <a:pt x="58" y="14"/>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8340488" y="1550605"/>
              <a:ext cx="32591" cy="32404"/>
            </a:xfrm>
            <a:custGeom>
              <a:avLst/>
              <a:gdLst/>
              <a:ahLst/>
              <a:cxnLst/>
              <a:rect l="l" t="t" r="r" b="b"/>
              <a:pathLst>
                <a:path w="175" h="174" extrusionOk="0">
                  <a:moveTo>
                    <a:pt x="58" y="14"/>
                  </a:moveTo>
                  <a:cubicBezTo>
                    <a:pt x="107" y="1"/>
                    <a:pt x="152" y="28"/>
                    <a:pt x="165" y="71"/>
                  </a:cubicBezTo>
                  <a:cubicBezTo>
                    <a:pt x="174" y="116"/>
                    <a:pt x="152" y="151"/>
                    <a:pt x="107" y="165"/>
                  </a:cubicBezTo>
                  <a:cubicBezTo>
                    <a:pt x="72" y="173"/>
                    <a:pt x="27" y="151"/>
                    <a:pt x="15" y="116"/>
                  </a:cubicBezTo>
                  <a:cubicBezTo>
                    <a:pt x="1" y="71"/>
                    <a:pt x="27" y="28"/>
                    <a:pt x="58" y="14"/>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8298586" y="1617462"/>
              <a:ext cx="31473" cy="32591"/>
            </a:xfrm>
            <a:custGeom>
              <a:avLst/>
              <a:gdLst/>
              <a:ahLst/>
              <a:cxnLst/>
              <a:rect l="l" t="t" r="r" b="b"/>
              <a:pathLst>
                <a:path w="169" h="175" extrusionOk="0">
                  <a:moveTo>
                    <a:pt x="66" y="10"/>
                  </a:moveTo>
                  <a:cubicBezTo>
                    <a:pt x="101" y="1"/>
                    <a:pt x="146" y="23"/>
                    <a:pt x="160" y="58"/>
                  </a:cubicBezTo>
                  <a:cubicBezTo>
                    <a:pt x="168" y="103"/>
                    <a:pt x="146" y="152"/>
                    <a:pt x="101" y="161"/>
                  </a:cubicBezTo>
                  <a:cubicBezTo>
                    <a:pt x="66" y="174"/>
                    <a:pt x="21" y="152"/>
                    <a:pt x="9" y="103"/>
                  </a:cubicBezTo>
                  <a:cubicBezTo>
                    <a:pt x="0" y="58"/>
                    <a:pt x="21" y="23"/>
                    <a:pt x="66" y="10"/>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8353897" y="1600329"/>
              <a:ext cx="32218" cy="32218"/>
            </a:xfrm>
            <a:custGeom>
              <a:avLst/>
              <a:gdLst/>
              <a:ahLst/>
              <a:cxnLst/>
              <a:rect l="l" t="t" r="r" b="b"/>
              <a:pathLst>
                <a:path w="173" h="173" extrusionOk="0">
                  <a:moveTo>
                    <a:pt x="71" y="13"/>
                  </a:moveTo>
                  <a:cubicBezTo>
                    <a:pt x="102" y="0"/>
                    <a:pt x="150" y="23"/>
                    <a:pt x="160" y="71"/>
                  </a:cubicBezTo>
                  <a:cubicBezTo>
                    <a:pt x="173" y="115"/>
                    <a:pt x="150" y="150"/>
                    <a:pt x="115" y="160"/>
                  </a:cubicBezTo>
                  <a:cubicBezTo>
                    <a:pt x="71" y="173"/>
                    <a:pt x="23" y="150"/>
                    <a:pt x="13" y="115"/>
                  </a:cubicBezTo>
                  <a:cubicBezTo>
                    <a:pt x="0" y="71"/>
                    <a:pt x="23" y="23"/>
                    <a:pt x="71"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8476065" y="1422478"/>
              <a:ext cx="216775" cy="216775"/>
            </a:xfrm>
            <a:custGeom>
              <a:avLst/>
              <a:gdLst/>
              <a:ahLst/>
              <a:cxnLst/>
              <a:rect l="l" t="t" r="r" b="b"/>
              <a:pathLst>
                <a:path w="1164" h="1164" extrusionOk="0">
                  <a:moveTo>
                    <a:pt x="436" y="81"/>
                  </a:moveTo>
                  <a:cubicBezTo>
                    <a:pt x="725" y="1"/>
                    <a:pt x="1012" y="161"/>
                    <a:pt x="1084" y="435"/>
                  </a:cubicBezTo>
                  <a:cubicBezTo>
                    <a:pt x="1164" y="724"/>
                    <a:pt x="1000" y="1013"/>
                    <a:pt x="725" y="1084"/>
                  </a:cubicBezTo>
                  <a:cubicBezTo>
                    <a:pt x="449" y="1164"/>
                    <a:pt x="152" y="999"/>
                    <a:pt x="80" y="724"/>
                  </a:cubicBezTo>
                  <a:cubicBezTo>
                    <a:pt x="0" y="449"/>
                    <a:pt x="160" y="161"/>
                    <a:pt x="436" y="81"/>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8533983" y="1497715"/>
              <a:ext cx="32591" cy="31473"/>
            </a:xfrm>
            <a:custGeom>
              <a:avLst/>
              <a:gdLst/>
              <a:ahLst/>
              <a:cxnLst/>
              <a:rect l="l" t="t" r="r" b="b"/>
              <a:pathLst>
                <a:path w="175" h="169" extrusionOk="0">
                  <a:moveTo>
                    <a:pt x="58" y="9"/>
                  </a:moveTo>
                  <a:cubicBezTo>
                    <a:pt x="103" y="0"/>
                    <a:pt x="152" y="23"/>
                    <a:pt x="160" y="68"/>
                  </a:cubicBezTo>
                  <a:cubicBezTo>
                    <a:pt x="174" y="111"/>
                    <a:pt x="152" y="147"/>
                    <a:pt x="103" y="160"/>
                  </a:cubicBezTo>
                  <a:cubicBezTo>
                    <a:pt x="58" y="169"/>
                    <a:pt x="23" y="147"/>
                    <a:pt x="9" y="111"/>
                  </a:cubicBezTo>
                  <a:cubicBezTo>
                    <a:pt x="0" y="68"/>
                    <a:pt x="23" y="23"/>
                    <a:pt x="58" y="9"/>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8589293" y="1482072"/>
              <a:ext cx="32591" cy="32218"/>
            </a:xfrm>
            <a:custGeom>
              <a:avLst/>
              <a:gdLst/>
              <a:ahLst/>
              <a:cxnLst/>
              <a:rect l="l" t="t" r="r" b="b"/>
              <a:pathLst>
                <a:path w="175" h="173" extrusionOk="0">
                  <a:moveTo>
                    <a:pt x="72" y="13"/>
                  </a:moveTo>
                  <a:cubicBezTo>
                    <a:pt x="107" y="0"/>
                    <a:pt x="152" y="27"/>
                    <a:pt x="165" y="72"/>
                  </a:cubicBezTo>
                  <a:cubicBezTo>
                    <a:pt x="174" y="107"/>
                    <a:pt x="152" y="152"/>
                    <a:pt x="107" y="164"/>
                  </a:cubicBezTo>
                  <a:cubicBezTo>
                    <a:pt x="72" y="173"/>
                    <a:pt x="23" y="152"/>
                    <a:pt x="14" y="107"/>
                  </a:cubicBezTo>
                  <a:cubicBezTo>
                    <a:pt x="1" y="72"/>
                    <a:pt x="23" y="27"/>
                    <a:pt x="72"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a:off x="8546460" y="1546508"/>
              <a:ext cx="32404" cy="32404"/>
            </a:xfrm>
            <a:custGeom>
              <a:avLst/>
              <a:gdLst/>
              <a:ahLst/>
              <a:cxnLst/>
              <a:rect l="l" t="t" r="r" b="b"/>
              <a:pathLst>
                <a:path w="174" h="174" extrusionOk="0">
                  <a:moveTo>
                    <a:pt x="71" y="13"/>
                  </a:moveTo>
                  <a:cubicBezTo>
                    <a:pt x="107" y="1"/>
                    <a:pt x="151" y="23"/>
                    <a:pt x="165" y="72"/>
                  </a:cubicBezTo>
                  <a:cubicBezTo>
                    <a:pt x="173" y="116"/>
                    <a:pt x="151" y="152"/>
                    <a:pt x="107" y="165"/>
                  </a:cubicBezTo>
                  <a:cubicBezTo>
                    <a:pt x="71" y="173"/>
                    <a:pt x="27" y="152"/>
                    <a:pt x="13" y="116"/>
                  </a:cubicBezTo>
                  <a:cubicBezTo>
                    <a:pt x="1" y="72"/>
                    <a:pt x="27" y="23"/>
                    <a:pt x="71"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a:off x="8602516" y="1531610"/>
              <a:ext cx="32404" cy="32404"/>
            </a:xfrm>
            <a:custGeom>
              <a:avLst/>
              <a:gdLst/>
              <a:ahLst/>
              <a:cxnLst/>
              <a:rect l="l" t="t" r="r" b="b"/>
              <a:pathLst>
                <a:path w="174" h="174" extrusionOk="0">
                  <a:moveTo>
                    <a:pt x="67" y="13"/>
                  </a:moveTo>
                  <a:cubicBezTo>
                    <a:pt x="116" y="1"/>
                    <a:pt x="152" y="23"/>
                    <a:pt x="161" y="72"/>
                  </a:cubicBezTo>
                  <a:cubicBezTo>
                    <a:pt x="174" y="103"/>
                    <a:pt x="152" y="152"/>
                    <a:pt x="116" y="160"/>
                  </a:cubicBezTo>
                  <a:cubicBezTo>
                    <a:pt x="67" y="173"/>
                    <a:pt x="23" y="152"/>
                    <a:pt x="10" y="103"/>
                  </a:cubicBezTo>
                  <a:cubicBezTo>
                    <a:pt x="1" y="72"/>
                    <a:pt x="23" y="23"/>
                    <a:pt x="67" y="13"/>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3" name="Google Shape;1273;p42"/>
          <p:cNvSpPr txBox="1">
            <a:spLocks noGrp="1"/>
          </p:cNvSpPr>
          <p:nvPr>
            <p:ph type="title"/>
          </p:nvPr>
        </p:nvSpPr>
        <p:spPr>
          <a:xfrm>
            <a:off x="713225" y="643425"/>
            <a:ext cx="3871500" cy="139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
        <p:nvSpPr>
          <p:cNvPr id="1274" name="Google Shape;1274;p42"/>
          <p:cNvSpPr txBox="1">
            <a:spLocks noGrp="1"/>
          </p:cNvSpPr>
          <p:nvPr>
            <p:ph type="subTitle" idx="1"/>
          </p:nvPr>
        </p:nvSpPr>
        <p:spPr>
          <a:xfrm>
            <a:off x="724925" y="2268600"/>
            <a:ext cx="3447300" cy="5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rgbClr val="FFFFFF"/>
                </a:solidFill>
              </a:rPr>
              <a:t>Do you have any questions?</a:t>
            </a:r>
            <a:endParaRPr sz="1900" b="1">
              <a:solidFill>
                <a:srgbClr val="FFFFFF"/>
              </a:solidFill>
            </a:endParaRPr>
          </a:p>
          <a:p>
            <a:pPr marL="0" lvl="0" indent="0" algn="l" rtl="0">
              <a:spcBef>
                <a:spcPts val="0"/>
              </a:spcBef>
              <a:spcAft>
                <a:spcPts val="0"/>
              </a:spcAft>
              <a:buNone/>
            </a:pPr>
            <a:endParaRPr sz="1900">
              <a:solidFill>
                <a:srgbClr val="FFFFFF"/>
              </a:solidFill>
            </a:endParaRPr>
          </a:p>
        </p:txBody>
      </p:sp>
      <p:sp>
        <p:nvSpPr>
          <p:cNvPr id="1275" name="Google Shape;1275;p42"/>
          <p:cNvSpPr/>
          <p:nvPr/>
        </p:nvSpPr>
        <p:spPr>
          <a:xfrm>
            <a:off x="489850" y="3691425"/>
            <a:ext cx="3682500" cy="734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grpSp>
        <p:nvGrpSpPr>
          <p:cNvPr id="656" name="Google Shape;656;p31"/>
          <p:cNvGrpSpPr/>
          <p:nvPr/>
        </p:nvGrpSpPr>
        <p:grpSpPr>
          <a:xfrm>
            <a:off x="1495459" y="1413396"/>
            <a:ext cx="1104972" cy="650715"/>
            <a:chOff x="1506675" y="1426838"/>
            <a:chExt cx="1097400" cy="644400"/>
          </a:xfrm>
        </p:grpSpPr>
        <p:sp>
          <p:nvSpPr>
            <p:cNvPr id="657" name="Google Shape;657;p31"/>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31"/>
          <p:cNvGrpSpPr/>
          <p:nvPr/>
        </p:nvGrpSpPr>
        <p:grpSpPr>
          <a:xfrm>
            <a:off x="5069171" y="1413396"/>
            <a:ext cx="1104972" cy="650715"/>
            <a:chOff x="1506675" y="1426838"/>
            <a:chExt cx="1097400" cy="644400"/>
          </a:xfrm>
        </p:grpSpPr>
        <p:sp>
          <p:nvSpPr>
            <p:cNvPr id="660" name="Google Shape;660;p31"/>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31"/>
          <p:cNvGrpSpPr/>
          <p:nvPr/>
        </p:nvGrpSpPr>
        <p:grpSpPr>
          <a:xfrm>
            <a:off x="5069171" y="2567803"/>
            <a:ext cx="1104972" cy="650715"/>
            <a:chOff x="1506675" y="1426838"/>
            <a:chExt cx="1097400" cy="644400"/>
          </a:xfrm>
        </p:grpSpPr>
        <p:sp>
          <p:nvSpPr>
            <p:cNvPr id="663" name="Google Shape;663;p31"/>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31"/>
          <p:cNvGrpSpPr/>
          <p:nvPr/>
        </p:nvGrpSpPr>
        <p:grpSpPr>
          <a:xfrm>
            <a:off x="1495459" y="2567803"/>
            <a:ext cx="1104972" cy="650715"/>
            <a:chOff x="1506675" y="1426838"/>
            <a:chExt cx="1097400" cy="644400"/>
          </a:xfrm>
        </p:grpSpPr>
        <p:sp>
          <p:nvSpPr>
            <p:cNvPr id="666" name="Google Shape;666;p31"/>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31"/>
          <p:cNvSpPr txBox="1">
            <a:spLocks noGrp="1"/>
          </p:cNvSpPr>
          <p:nvPr>
            <p:ph type="title"/>
          </p:nvPr>
        </p:nvSpPr>
        <p:spPr>
          <a:xfrm>
            <a:off x="713225" y="387220"/>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Sistem E-Parking</a:t>
            </a:r>
            <a:endParaRPr/>
          </a:p>
        </p:txBody>
      </p:sp>
      <p:sp>
        <p:nvSpPr>
          <p:cNvPr id="669" name="Google Shape;669;p31"/>
          <p:cNvSpPr txBox="1">
            <a:spLocks noGrp="1"/>
          </p:cNvSpPr>
          <p:nvPr>
            <p:ph type="subTitle" idx="1"/>
          </p:nvPr>
        </p:nvSpPr>
        <p:spPr>
          <a:xfrm>
            <a:off x="2669031" y="1419404"/>
            <a:ext cx="1417200"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Latar Belakang</a:t>
            </a:r>
            <a:endParaRPr/>
          </a:p>
        </p:txBody>
      </p:sp>
      <p:sp>
        <p:nvSpPr>
          <p:cNvPr id="670" name="Google Shape;670;p31"/>
          <p:cNvSpPr txBox="1">
            <a:spLocks noGrp="1"/>
          </p:cNvSpPr>
          <p:nvPr>
            <p:ph type="subTitle" idx="2"/>
          </p:nvPr>
        </p:nvSpPr>
        <p:spPr>
          <a:xfrm>
            <a:off x="6240931" y="1419404"/>
            <a:ext cx="1417200"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Basis</a:t>
            </a:r>
            <a:endParaRPr/>
          </a:p>
        </p:txBody>
      </p:sp>
      <p:sp>
        <p:nvSpPr>
          <p:cNvPr id="671" name="Google Shape;671;p31"/>
          <p:cNvSpPr txBox="1">
            <a:spLocks noGrp="1"/>
          </p:cNvSpPr>
          <p:nvPr>
            <p:ph type="subTitle" idx="5"/>
          </p:nvPr>
        </p:nvSpPr>
        <p:spPr>
          <a:xfrm>
            <a:off x="2671996" y="2573810"/>
            <a:ext cx="1417200"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Fitur Program</a:t>
            </a:r>
            <a:endParaRPr/>
          </a:p>
        </p:txBody>
      </p:sp>
      <p:sp>
        <p:nvSpPr>
          <p:cNvPr id="672" name="Google Shape;672;p31"/>
          <p:cNvSpPr txBox="1">
            <a:spLocks noGrp="1"/>
          </p:cNvSpPr>
          <p:nvPr>
            <p:ph type="subTitle" idx="8"/>
          </p:nvPr>
        </p:nvSpPr>
        <p:spPr>
          <a:xfrm>
            <a:off x="6244950" y="2573800"/>
            <a:ext cx="1598400"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Keunggulan</a:t>
            </a:r>
            <a:endParaRPr/>
          </a:p>
        </p:txBody>
      </p:sp>
      <p:sp>
        <p:nvSpPr>
          <p:cNvPr id="673" name="Google Shape;673;p31"/>
          <p:cNvSpPr txBox="1">
            <a:spLocks noGrp="1"/>
          </p:cNvSpPr>
          <p:nvPr>
            <p:ph type="title" idx="9"/>
          </p:nvPr>
        </p:nvSpPr>
        <p:spPr>
          <a:xfrm>
            <a:off x="1495488" y="141940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4" name="Google Shape;674;p31"/>
          <p:cNvSpPr txBox="1">
            <a:spLocks noGrp="1"/>
          </p:cNvSpPr>
          <p:nvPr>
            <p:ph type="title" idx="13"/>
          </p:nvPr>
        </p:nvSpPr>
        <p:spPr>
          <a:xfrm>
            <a:off x="1495488" y="257380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75" name="Google Shape;675;p31"/>
          <p:cNvSpPr txBox="1">
            <a:spLocks noGrp="1"/>
          </p:cNvSpPr>
          <p:nvPr>
            <p:ph type="title" idx="14"/>
          </p:nvPr>
        </p:nvSpPr>
        <p:spPr>
          <a:xfrm>
            <a:off x="5069200" y="141940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76" name="Google Shape;676;p31"/>
          <p:cNvSpPr txBox="1">
            <a:spLocks noGrp="1"/>
          </p:cNvSpPr>
          <p:nvPr>
            <p:ph type="title" idx="15"/>
          </p:nvPr>
        </p:nvSpPr>
        <p:spPr>
          <a:xfrm>
            <a:off x="5069200" y="257380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677" name="Google Shape;677;p31"/>
          <p:cNvGrpSpPr/>
          <p:nvPr/>
        </p:nvGrpSpPr>
        <p:grpSpPr>
          <a:xfrm>
            <a:off x="1514359" y="3707496"/>
            <a:ext cx="1104972" cy="650715"/>
            <a:chOff x="1506675" y="1426838"/>
            <a:chExt cx="1097400" cy="644400"/>
          </a:xfrm>
        </p:grpSpPr>
        <p:sp>
          <p:nvSpPr>
            <p:cNvPr id="678" name="Google Shape;678;p31"/>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1"/>
          <p:cNvSpPr txBox="1">
            <a:spLocks noGrp="1"/>
          </p:cNvSpPr>
          <p:nvPr>
            <p:ph type="subTitle" idx="1"/>
          </p:nvPr>
        </p:nvSpPr>
        <p:spPr>
          <a:xfrm>
            <a:off x="2687925" y="3713500"/>
            <a:ext cx="1740000"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Potensi Masa Depan</a:t>
            </a:r>
            <a:endParaRPr/>
          </a:p>
        </p:txBody>
      </p:sp>
      <p:sp>
        <p:nvSpPr>
          <p:cNvPr id="681" name="Google Shape;681;p31"/>
          <p:cNvSpPr txBox="1">
            <a:spLocks noGrp="1"/>
          </p:cNvSpPr>
          <p:nvPr>
            <p:ph type="title" idx="9"/>
          </p:nvPr>
        </p:nvSpPr>
        <p:spPr>
          <a:xfrm>
            <a:off x="1514388" y="371350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682" name="Google Shape;682;p31"/>
          <p:cNvGrpSpPr/>
          <p:nvPr/>
        </p:nvGrpSpPr>
        <p:grpSpPr>
          <a:xfrm>
            <a:off x="5069184" y="3707496"/>
            <a:ext cx="1104972" cy="650715"/>
            <a:chOff x="1506675" y="1426838"/>
            <a:chExt cx="1097400" cy="644400"/>
          </a:xfrm>
        </p:grpSpPr>
        <p:sp>
          <p:nvSpPr>
            <p:cNvPr id="683" name="Google Shape;683;p31"/>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1"/>
          <p:cNvSpPr txBox="1">
            <a:spLocks noGrp="1"/>
          </p:cNvSpPr>
          <p:nvPr>
            <p:ph type="subTitle" idx="1"/>
          </p:nvPr>
        </p:nvSpPr>
        <p:spPr>
          <a:xfrm>
            <a:off x="6242750" y="3713500"/>
            <a:ext cx="1533300"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Flowchart</a:t>
            </a:r>
            <a:endParaRPr/>
          </a:p>
        </p:txBody>
      </p:sp>
      <p:sp>
        <p:nvSpPr>
          <p:cNvPr id="686" name="Google Shape;686;p31"/>
          <p:cNvSpPr txBox="1">
            <a:spLocks noGrp="1"/>
          </p:cNvSpPr>
          <p:nvPr>
            <p:ph type="title" idx="9"/>
          </p:nvPr>
        </p:nvSpPr>
        <p:spPr>
          <a:xfrm>
            <a:off x="5069213" y="371350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grpSp>
        <p:nvGrpSpPr>
          <p:cNvPr id="691" name="Google Shape;691;p32"/>
          <p:cNvGrpSpPr/>
          <p:nvPr/>
        </p:nvGrpSpPr>
        <p:grpSpPr>
          <a:xfrm>
            <a:off x="1720810" y="541156"/>
            <a:ext cx="1367031" cy="807304"/>
            <a:chOff x="1506675" y="1426838"/>
            <a:chExt cx="1097400" cy="644400"/>
          </a:xfrm>
        </p:grpSpPr>
        <p:sp>
          <p:nvSpPr>
            <p:cNvPr id="692" name="Google Shape;692;p32"/>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2"/>
          <p:cNvSpPr txBox="1">
            <a:spLocks noGrp="1"/>
          </p:cNvSpPr>
          <p:nvPr>
            <p:ph type="title"/>
          </p:nvPr>
        </p:nvSpPr>
        <p:spPr>
          <a:xfrm>
            <a:off x="1808700" y="596814"/>
            <a:ext cx="1194600" cy="6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695" name="Google Shape;695;p32"/>
          <p:cNvPicPr preferRelativeResize="0"/>
          <p:nvPr/>
        </p:nvPicPr>
        <p:blipFill rotWithShape="1">
          <a:blip r:embed="rId3">
            <a:alphaModFix/>
          </a:blip>
          <a:srcRect l="2971" r="37716"/>
          <a:stretch/>
        </p:blipFill>
        <p:spPr>
          <a:xfrm>
            <a:off x="4572000" y="0"/>
            <a:ext cx="4572000" cy="5143500"/>
          </a:xfrm>
          <a:prstGeom prst="rect">
            <a:avLst/>
          </a:prstGeom>
          <a:noFill/>
          <a:ln>
            <a:noFill/>
          </a:ln>
        </p:spPr>
      </p:pic>
      <p:sp>
        <p:nvSpPr>
          <p:cNvPr id="696" name="Google Shape;696;p32"/>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2"/>
          <p:cNvGrpSpPr/>
          <p:nvPr/>
        </p:nvGrpSpPr>
        <p:grpSpPr>
          <a:xfrm>
            <a:off x="1907201" y="2793687"/>
            <a:ext cx="978332" cy="1800950"/>
            <a:chOff x="4572011" y="858924"/>
            <a:chExt cx="1576938" cy="2835695"/>
          </a:xfrm>
        </p:grpSpPr>
        <p:sp>
          <p:nvSpPr>
            <p:cNvPr id="698" name="Google Shape;698;p32"/>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32"/>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Latar Belakang</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grpSp>
        <p:nvGrpSpPr>
          <p:cNvPr id="707" name="Google Shape;707;p33"/>
          <p:cNvGrpSpPr/>
          <p:nvPr/>
        </p:nvGrpSpPr>
        <p:grpSpPr>
          <a:xfrm>
            <a:off x="6241861" y="1253934"/>
            <a:ext cx="5493455" cy="5645342"/>
            <a:chOff x="4116886" y="-147566"/>
            <a:chExt cx="5493455" cy="5645342"/>
          </a:xfrm>
        </p:grpSpPr>
        <p:grpSp>
          <p:nvGrpSpPr>
            <p:cNvPr id="708" name="Google Shape;708;p33"/>
            <p:cNvGrpSpPr/>
            <p:nvPr/>
          </p:nvGrpSpPr>
          <p:grpSpPr>
            <a:xfrm rot="-1799968">
              <a:off x="4928804" y="532822"/>
              <a:ext cx="3869619" cy="4284566"/>
              <a:chOff x="5182500" y="425425"/>
              <a:chExt cx="1763700" cy="1952825"/>
            </a:xfrm>
          </p:grpSpPr>
          <p:sp>
            <p:nvSpPr>
              <p:cNvPr id="709" name="Google Shape;709;p33"/>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33"/>
            <p:cNvGrpSpPr/>
            <p:nvPr/>
          </p:nvGrpSpPr>
          <p:grpSpPr>
            <a:xfrm rot="-1799968">
              <a:off x="4850261" y="756299"/>
              <a:ext cx="1854398" cy="83318"/>
              <a:chOff x="5641750" y="2340275"/>
              <a:chExt cx="845200" cy="37975"/>
            </a:xfrm>
          </p:grpSpPr>
          <p:sp>
            <p:nvSpPr>
              <p:cNvPr id="918" name="Google Shape;918;p33"/>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0" name="Google Shape;920;p33"/>
          <p:cNvSpPr txBox="1">
            <a:spLocks noGrp="1"/>
          </p:cNvSpPr>
          <p:nvPr>
            <p:ph type="subTitle" idx="1"/>
          </p:nvPr>
        </p:nvSpPr>
        <p:spPr>
          <a:xfrm>
            <a:off x="531000" y="664450"/>
            <a:ext cx="5803800" cy="1947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Kurangnya informasi mengenai lahan parkir yang kosong serta penempatan kendaraan sering kali pemilik kendaraan membutuhkan waktu yang lama untuk sekedar menemukan tempat parkir yang kosong di area mall, rumah sakit, pertokoan, dan lain-lain.</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Oleh karena itu, informasi mengenai ketersediaan ruang parkir menjadi sangat penting bagi setiap pengendara yang akan memarkirkan kendaraannya.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Maka perlu dirancang sebuah sistem pengontrolan berbasis aplikasi yang diharapkan dapat membantu mengurangi permasalahan pada sistem parkir yang konvensional menjadi sistem parkir yang ada lebih efisien dan efektif.</a:t>
            </a:r>
            <a:endParaRPr/>
          </a:p>
          <a:p>
            <a:pPr marL="0" lvl="0" indent="0" algn="l" rtl="0">
              <a:lnSpc>
                <a:spcPct val="100000"/>
              </a:lnSpc>
              <a:spcBef>
                <a:spcPts val="0"/>
              </a:spcBef>
              <a:spcAft>
                <a:spcPts val="0"/>
              </a:spcAft>
              <a:buNone/>
            </a:pPr>
            <a:endParaRPr/>
          </a:p>
          <a:p>
            <a:pPr marL="0" lvl="0" indent="0" algn="ctr"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34"/>
          <p:cNvSpPr txBox="1">
            <a:spLocks noGrp="1"/>
          </p:cNvSpPr>
          <p:nvPr>
            <p:ph type="subTitle" idx="2"/>
          </p:nvPr>
        </p:nvSpPr>
        <p:spPr>
          <a:xfrm>
            <a:off x="823425" y="2359400"/>
            <a:ext cx="7634100" cy="236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Program ini akan di eksekusi atau di run menggunakan mobile application. Karena mobile application adalah salah satu penyedia layanan telekomunikasi yang berkembang pesat. Selain itu pemakaian mobile application semakin meningkat sehingga mudah digunakan oleh pengguna dan dapat diakses dari segala tempat dan waktu. </a:t>
            </a:r>
            <a:endParaRPr/>
          </a:p>
        </p:txBody>
      </p:sp>
      <p:sp>
        <p:nvSpPr>
          <p:cNvPr id="926" name="Google Shape;926;p34"/>
          <p:cNvSpPr txBox="1">
            <a:spLocks noGrp="1"/>
          </p:cNvSpPr>
          <p:nvPr>
            <p:ph type="title"/>
          </p:nvPr>
        </p:nvSpPr>
        <p:spPr>
          <a:xfrm>
            <a:off x="1932425" y="393200"/>
            <a:ext cx="14460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Basis</a:t>
            </a:r>
            <a:endParaRPr/>
          </a:p>
        </p:txBody>
      </p:sp>
      <p:grpSp>
        <p:nvGrpSpPr>
          <p:cNvPr id="927" name="Google Shape;927;p34"/>
          <p:cNvGrpSpPr/>
          <p:nvPr/>
        </p:nvGrpSpPr>
        <p:grpSpPr>
          <a:xfrm>
            <a:off x="929020" y="379082"/>
            <a:ext cx="870897" cy="497026"/>
            <a:chOff x="1506675" y="1426838"/>
            <a:chExt cx="1097400" cy="644400"/>
          </a:xfrm>
        </p:grpSpPr>
        <p:sp>
          <p:nvSpPr>
            <p:cNvPr id="928" name="Google Shape;928;p34"/>
            <p:cNvSpPr/>
            <p:nvPr/>
          </p:nvSpPr>
          <p:spPr>
            <a:xfrm>
              <a:off x="1506675" y="1431675"/>
              <a:ext cx="1097400" cy="638700"/>
            </a:xfrm>
            <a:prstGeom prst="rect">
              <a:avLst/>
            </a:pr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 name="Google Shape;930;p34"/>
          <p:cNvSpPr txBox="1"/>
          <p:nvPr/>
        </p:nvSpPr>
        <p:spPr>
          <a:xfrm>
            <a:off x="946775" y="384025"/>
            <a:ext cx="870900" cy="5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336574"/>
                </a:solidFill>
                <a:latin typeface="Krona One"/>
                <a:ea typeface="Krona One"/>
                <a:cs typeface="Krona One"/>
                <a:sym typeface="Krona One"/>
              </a:rPr>
              <a:t>02</a:t>
            </a:r>
            <a:endParaRPr sz="2200">
              <a:solidFill>
                <a:srgbClr val="336574"/>
              </a:solidFill>
              <a:latin typeface="Krona One"/>
              <a:ea typeface="Krona One"/>
              <a:cs typeface="Krona One"/>
              <a:sym typeface="Krona On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grpSp>
        <p:nvGrpSpPr>
          <p:cNvPr id="935" name="Google Shape;935;p35"/>
          <p:cNvGrpSpPr/>
          <p:nvPr/>
        </p:nvGrpSpPr>
        <p:grpSpPr>
          <a:xfrm>
            <a:off x="2730822" y="2218375"/>
            <a:ext cx="3715427" cy="1456567"/>
            <a:chOff x="2597979" y="1949933"/>
            <a:chExt cx="3872253" cy="1518048"/>
          </a:xfrm>
        </p:grpSpPr>
        <p:sp>
          <p:nvSpPr>
            <p:cNvPr id="936" name="Google Shape;936;p35"/>
            <p:cNvSpPr/>
            <p:nvPr/>
          </p:nvSpPr>
          <p:spPr>
            <a:xfrm>
              <a:off x="2714593" y="2496963"/>
              <a:ext cx="3583927" cy="701520"/>
            </a:xfrm>
            <a:custGeom>
              <a:avLst/>
              <a:gdLst/>
              <a:ahLst/>
              <a:cxnLst/>
              <a:rect l="l" t="t" r="r" b="b"/>
              <a:pathLst>
                <a:path w="31225" h="6112" extrusionOk="0">
                  <a:moveTo>
                    <a:pt x="2614" y="0"/>
                  </a:moveTo>
                  <a:lnTo>
                    <a:pt x="445" y="2223"/>
                  </a:lnTo>
                  <a:lnTo>
                    <a:pt x="0" y="5335"/>
                  </a:lnTo>
                  <a:lnTo>
                    <a:pt x="1225" y="6111"/>
                  </a:lnTo>
                  <a:lnTo>
                    <a:pt x="31002" y="6111"/>
                  </a:lnTo>
                  <a:lnTo>
                    <a:pt x="31225" y="4114"/>
                  </a:lnTo>
                  <a:lnTo>
                    <a:pt x="30395" y="1558"/>
                  </a:lnTo>
                  <a:lnTo>
                    <a:pt x="25223" y="0"/>
                  </a:ln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2888251" y="1986547"/>
              <a:ext cx="2610959" cy="498823"/>
            </a:xfrm>
            <a:custGeom>
              <a:avLst/>
              <a:gdLst/>
              <a:ahLst/>
              <a:cxnLst/>
              <a:rect l="l" t="t" r="r" b="b"/>
              <a:pathLst>
                <a:path w="22748" h="4346" extrusionOk="0">
                  <a:moveTo>
                    <a:pt x="10835" y="0"/>
                  </a:moveTo>
                  <a:cubicBezTo>
                    <a:pt x="10835" y="0"/>
                    <a:pt x="6640" y="17"/>
                    <a:pt x="1900" y="430"/>
                  </a:cubicBezTo>
                  <a:cubicBezTo>
                    <a:pt x="978" y="1625"/>
                    <a:pt x="1" y="3337"/>
                    <a:pt x="1" y="3337"/>
                  </a:cubicBezTo>
                  <a:lnTo>
                    <a:pt x="2332" y="3595"/>
                  </a:lnTo>
                  <a:lnTo>
                    <a:pt x="17648" y="4345"/>
                  </a:lnTo>
                  <a:cubicBezTo>
                    <a:pt x="17648" y="4345"/>
                    <a:pt x="18775" y="4212"/>
                    <a:pt x="22747" y="4021"/>
                  </a:cubicBezTo>
                  <a:cubicBezTo>
                    <a:pt x="20453" y="1984"/>
                    <a:pt x="18194" y="324"/>
                    <a:pt x="18194" y="324"/>
                  </a:cubicBezTo>
                  <a:lnTo>
                    <a:pt x="16360" y="240"/>
                  </a:lnTo>
                  <a:lnTo>
                    <a:pt x="10835" y="0"/>
                  </a:lnTo>
                  <a:close/>
                </a:path>
              </a:pathLst>
            </a:custGeom>
            <a:solidFill>
              <a:srgbClr val="9EC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5"/>
            <p:cNvSpPr/>
            <p:nvPr/>
          </p:nvSpPr>
          <p:spPr>
            <a:xfrm>
              <a:off x="3041594" y="2045542"/>
              <a:ext cx="2075981" cy="553801"/>
            </a:xfrm>
            <a:custGeom>
              <a:avLst/>
              <a:gdLst/>
              <a:ahLst/>
              <a:cxnLst/>
              <a:rect l="l" t="t" r="r" b="b"/>
              <a:pathLst>
                <a:path w="18087" h="4825" extrusionOk="0">
                  <a:moveTo>
                    <a:pt x="1910" y="1"/>
                  </a:moveTo>
                  <a:lnTo>
                    <a:pt x="1" y="2854"/>
                  </a:lnTo>
                  <a:lnTo>
                    <a:pt x="9477" y="4825"/>
                  </a:lnTo>
                  <a:lnTo>
                    <a:pt x="17107" y="4333"/>
                  </a:lnTo>
                  <a:lnTo>
                    <a:pt x="18087" y="3414"/>
                  </a:lnTo>
                  <a:lnTo>
                    <a:pt x="8660" y="5"/>
                  </a:lnTo>
                  <a:lnTo>
                    <a:pt x="8553" y="3072"/>
                  </a:lnTo>
                  <a:lnTo>
                    <a:pt x="1910" y="1"/>
                  </a:lnTo>
                  <a:close/>
                </a:path>
              </a:pathLst>
            </a:custGeom>
            <a:solidFill>
              <a:srgbClr val="91B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5"/>
            <p:cNvSpPr/>
            <p:nvPr/>
          </p:nvSpPr>
          <p:spPr>
            <a:xfrm>
              <a:off x="2644234" y="2525428"/>
              <a:ext cx="3793282" cy="769813"/>
            </a:xfrm>
            <a:custGeom>
              <a:avLst/>
              <a:gdLst/>
              <a:ahLst/>
              <a:cxnLst/>
              <a:rect l="l" t="t" r="r" b="b"/>
              <a:pathLst>
                <a:path w="33049" h="6707" extrusionOk="0">
                  <a:moveTo>
                    <a:pt x="7941" y="1"/>
                  </a:moveTo>
                  <a:lnTo>
                    <a:pt x="2020" y="937"/>
                  </a:lnTo>
                  <a:lnTo>
                    <a:pt x="631" y="2122"/>
                  </a:lnTo>
                  <a:lnTo>
                    <a:pt x="1" y="4497"/>
                  </a:lnTo>
                  <a:lnTo>
                    <a:pt x="72" y="5229"/>
                  </a:lnTo>
                  <a:lnTo>
                    <a:pt x="902" y="5655"/>
                  </a:lnTo>
                  <a:cubicBezTo>
                    <a:pt x="902" y="5655"/>
                    <a:pt x="697" y="1834"/>
                    <a:pt x="4409" y="1834"/>
                  </a:cubicBezTo>
                  <a:cubicBezTo>
                    <a:pt x="8123" y="1834"/>
                    <a:pt x="7875" y="6259"/>
                    <a:pt x="7875" y="6259"/>
                  </a:cubicBezTo>
                  <a:lnTo>
                    <a:pt x="24372" y="6259"/>
                  </a:lnTo>
                  <a:cubicBezTo>
                    <a:pt x="24372" y="6259"/>
                    <a:pt x="24372" y="1762"/>
                    <a:pt x="27727" y="1762"/>
                  </a:cubicBezTo>
                  <a:cubicBezTo>
                    <a:pt x="31975" y="1762"/>
                    <a:pt x="31438" y="6125"/>
                    <a:pt x="31349" y="6480"/>
                  </a:cubicBezTo>
                  <a:cubicBezTo>
                    <a:pt x="31304" y="6661"/>
                    <a:pt x="31350" y="6706"/>
                    <a:pt x="31406" y="6706"/>
                  </a:cubicBezTo>
                  <a:cubicBezTo>
                    <a:pt x="31461" y="6706"/>
                    <a:pt x="31527" y="6662"/>
                    <a:pt x="31527" y="6662"/>
                  </a:cubicBezTo>
                  <a:lnTo>
                    <a:pt x="31975" y="6148"/>
                  </a:lnTo>
                  <a:cubicBezTo>
                    <a:pt x="33049" y="6148"/>
                    <a:pt x="32956" y="5744"/>
                    <a:pt x="32956" y="5247"/>
                  </a:cubicBezTo>
                  <a:lnTo>
                    <a:pt x="32108" y="2549"/>
                  </a:lnTo>
                  <a:lnTo>
                    <a:pt x="31238" y="871"/>
                  </a:lnTo>
                  <a:cubicBezTo>
                    <a:pt x="31238" y="871"/>
                    <a:pt x="27102" y="222"/>
                    <a:pt x="26946" y="222"/>
                  </a:cubicBezTo>
                  <a:cubicBezTo>
                    <a:pt x="26787" y="222"/>
                    <a:pt x="22002" y="556"/>
                    <a:pt x="22002" y="556"/>
                  </a:cubicBezTo>
                  <a:lnTo>
                    <a:pt x="7941" y="1"/>
                  </a:ln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2944263" y="1949933"/>
              <a:ext cx="2331820" cy="491018"/>
            </a:xfrm>
            <a:custGeom>
              <a:avLst/>
              <a:gdLst/>
              <a:ahLst/>
              <a:cxnLst/>
              <a:rect l="l" t="t" r="r" b="b"/>
              <a:pathLst>
                <a:path w="20316" h="4278" extrusionOk="0">
                  <a:moveTo>
                    <a:pt x="9004" y="0"/>
                  </a:moveTo>
                  <a:cubicBezTo>
                    <a:pt x="7352" y="0"/>
                    <a:pt x="5603" y="23"/>
                    <a:pt x="3960" y="88"/>
                  </a:cubicBezTo>
                  <a:cubicBezTo>
                    <a:pt x="2296" y="145"/>
                    <a:pt x="1524" y="492"/>
                    <a:pt x="1350" y="776"/>
                  </a:cubicBezTo>
                  <a:lnTo>
                    <a:pt x="1639" y="776"/>
                  </a:lnTo>
                  <a:lnTo>
                    <a:pt x="1" y="3705"/>
                  </a:lnTo>
                  <a:lnTo>
                    <a:pt x="1035" y="3705"/>
                  </a:lnTo>
                  <a:lnTo>
                    <a:pt x="2758" y="834"/>
                  </a:lnTo>
                  <a:lnTo>
                    <a:pt x="9069" y="834"/>
                  </a:lnTo>
                  <a:lnTo>
                    <a:pt x="9211" y="3931"/>
                  </a:lnTo>
                  <a:lnTo>
                    <a:pt x="9655" y="3931"/>
                  </a:lnTo>
                  <a:lnTo>
                    <a:pt x="9508" y="838"/>
                  </a:lnTo>
                  <a:lnTo>
                    <a:pt x="15926" y="749"/>
                  </a:lnTo>
                  <a:lnTo>
                    <a:pt x="18935" y="4247"/>
                  </a:lnTo>
                  <a:lnTo>
                    <a:pt x="20315" y="4277"/>
                  </a:lnTo>
                  <a:lnTo>
                    <a:pt x="16872" y="719"/>
                  </a:lnTo>
                  <a:lnTo>
                    <a:pt x="17759" y="719"/>
                  </a:lnTo>
                  <a:cubicBezTo>
                    <a:pt x="17759" y="719"/>
                    <a:pt x="17359" y="145"/>
                    <a:pt x="16210" y="119"/>
                  </a:cubicBezTo>
                  <a:cubicBezTo>
                    <a:pt x="15437" y="98"/>
                    <a:pt x="12430" y="0"/>
                    <a:pt x="9004"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5"/>
            <p:cNvSpPr/>
            <p:nvPr/>
          </p:nvSpPr>
          <p:spPr>
            <a:xfrm>
              <a:off x="2597979" y="2355212"/>
              <a:ext cx="3872249" cy="772453"/>
            </a:xfrm>
            <a:custGeom>
              <a:avLst/>
              <a:gdLst/>
              <a:ahLst/>
              <a:cxnLst/>
              <a:rect l="l" t="t" r="r" b="b"/>
              <a:pathLst>
                <a:path w="33737" h="6730" extrusionOk="0">
                  <a:moveTo>
                    <a:pt x="2370" y="1"/>
                  </a:moveTo>
                  <a:lnTo>
                    <a:pt x="2255" y="263"/>
                  </a:lnTo>
                  <a:cubicBezTo>
                    <a:pt x="2255" y="263"/>
                    <a:pt x="2250" y="262"/>
                    <a:pt x="2240" y="262"/>
                  </a:cubicBezTo>
                  <a:cubicBezTo>
                    <a:pt x="2099" y="262"/>
                    <a:pt x="1012" y="363"/>
                    <a:pt x="1012" y="3467"/>
                  </a:cubicBezTo>
                  <a:lnTo>
                    <a:pt x="435" y="3903"/>
                  </a:lnTo>
                  <a:cubicBezTo>
                    <a:pt x="435" y="3903"/>
                    <a:pt x="0" y="4537"/>
                    <a:pt x="404" y="5980"/>
                  </a:cubicBezTo>
                  <a:cubicBezTo>
                    <a:pt x="404" y="5980"/>
                    <a:pt x="1012" y="5837"/>
                    <a:pt x="1012" y="4999"/>
                  </a:cubicBezTo>
                  <a:cubicBezTo>
                    <a:pt x="1012" y="4159"/>
                    <a:pt x="2339" y="2340"/>
                    <a:pt x="4967" y="2340"/>
                  </a:cubicBezTo>
                  <a:cubicBezTo>
                    <a:pt x="7594" y="2340"/>
                    <a:pt x="9157" y="4910"/>
                    <a:pt x="9157" y="6414"/>
                  </a:cubicBezTo>
                  <a:lnTo>
                    <a:pt x="23914" y="6703"/>
                  </a:lnTo>
                  <a:cubicBezTo>
                    <a:pt x="23914" y="6703"/>
                    <a:pt x="24491" y="2225"/>
                    <a:pt x="28335" y="2225"/>
                  </a:cubicBezTo>
                  <a:cubicBezTo>
                    <a:pt x="32174" y="2225"/>
                    <a:pt x="32577" y="5517"/>
                    <a:pt x="32693" y="6730"/>
                  </a:cubicBezTo>
                  <a:lnTo>
                    <a:pt x="33359" y="6730"/>
                  </a:lnTo>
                  <a:lnTo>
                    <a:pt x="33359" y="6126"/>
                  </a:lnTo>
                  <a:lnTo>
                    <a:pt x="33736" y="5722"/>
                  </a:lnTo>
                  <a:lnTo>
                    <a:pt x="33736" y="4479"/>
                  </a:lnTo>
                  <a:cubicBezTo>
                    <a:pt x="33736" y="4479"/>
                    <a:pt x="33333" y="4364"/>
                    <a:pt x="33275" y="4044"/>
                  </a:cubicBezTo>
                  <a:cubicBezTo>
                    <a:pt x="33216" y="3729"/>
                    <a:pt x="33013" y="2686"/>
                    <a:pt x="32116" y="2198"/>
                  </a:cubicBezTo>
                  <a:cubicBezTo>
                    <a:pt x="31051" y="1705"/>
                    <a:pt x="29693" y="751"/>
                    <a:pt x="25823" y="751"/>
                  </a:cubicBezTo>
                  <a:cubicBezTo>
                    <a:pt x="21952" y="751"/>
                    <a:pt x="2370"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4056917" y="2430162"/>
              <a:ext cx="138766" cy="99856"/>
            </a:xfrm>
            <a:custGeom>
              <a:avLst/>
              <a:gdLst/>
              <a:ahLst/>
              <a:cxnLst/>
              <a:rect l="l" t="t" r="r" b="b"/>
              <a:pathLst>
                <a:path w="1209" h="870" extrusionOk="0">
                  <a:moveTo>
                    <a:pt x="604" y="1"/>
                  </a:moveTo>
                  <a:cubicBezTo>
                    <a:pt x="272" y="1"/>
                    <a:pt x="0" y="196"/>
                    <a:pt x="0" y="435"/>
                  </a:cubicBezTo>
                  <a:cubicBezTo>
                    <a:pt x="0" y="675"/>
                    <a:pt x="272" y="870"/>
                    <a:pt x="604" y="870"/>
                  </a:cubicBezTo>
                  <a:cubicBezTo>
                    <a:pt x="942" y="870"/>
                    <a:pt x="1208" y="675"/>
                    <a:pt x="1208" y="435"/>
                  </a:cubicBezTo>
                  <a:cubicBezTo>
                    <a:pt x="1208" y="196"/>
                    <a:pt x="942" y="1"/>
                    <a:pt x="604"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5"/>
            <p:cNvSpPr/>
            <p:nvPr/>
          </p:nvSpPr>
          <p:spPr>
            <a:xfrm>
              <a:off x="2597979" y="2694954"/>
              <a:ext cx="217044" cy="346628"/>
            </a:xfrm>
            <a:custGeom>
              <a:avLst/>
              <a:gdLst/>
              <a:ahLst/>
              <a:cxnLst/>
              <a:rect l="l" t="t" r="r" b="b"/>
              <a:pathLst>
                <a:path w="1891" h="3020" extrusionOk="0">
                  <a:moveTo>
                    <a:pt x="1021" y="1"/>
                  </a:moveTo>
                  <a:cubicBezTo>
                    <a:pt x="1016" y="161"/>
                    <a:pt x="1012" y="330"/>
                    <a:pt x="1012" y="507"/>
                  </a:cubicBezTo>
                  <a:lnTo>
                    <a:pt x="435" y="943"/>
                  </a:lnTo>
                  <a:cubicBezTo>
                    <a:pt x="435" y="943"/>
                    <a:pt x="0" y="1577"/>
                    <a:pt x="404" y="3020"/>
                  </a:cubicBezTo>
                  <a:cubicBezTo>
                    <a:pt x="404" y="3020"/>
                    <a:pt x="1012" y="2877"/>
                    <a:pt x="1012" y="2039"/>
                  </a:cubicBezTo>
                  <a:cubicBezTo>
                    <a:pt x="1012" y="1644"/>
                    <a:pt x="1305" y="1031"/>
                    <a:pt x="1891" y="494"/>
                  </a:cubicBezTo>
                  <a:cubicBezTo>
                    <a:pt x="1655" y="432"/>
                    <a:pt x="1283" y="290"/>
                    <a:pt x="1021"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5"/>
            <p:cNvSpPr/>
            <p:nvPr/>
          </p:nvSpPr>
          <p:spPr>
            <a:xfrm>
              <a:off x="3476142" y="2672802"/>
              <a:ext cx="1955349" cy="451879"/>
            </a:xfrm>
            <a:custGeom>
              <a:avLst/>
              <a:gdLst/>
              <a:ahLst/>
              <a:cxnLst/>
              <a:rect l="l" t="t" r="r" b="b"/>
              <a:pathLst>
                <a:path w="17036" h="3937" extrusionOk="0">
                  <a:moveTo>
                    <a:pt x="3684" y="0"/>
                  </a:moveTo>
                  <a:cubicBezTo>
                    <a:pt x="2817" y="0"/>
                    <a:pt x="938" y="70"/>
                    <a:pt x="0" y="642"/>
                  </a:cubicBezTo>
                  <a:cubicBezTo>
                    <a:pt x="973" y="1525"/>
                    <a:pt x="1506" y="2769"/>
                    <a:pt x="1506" y="3647"/>
                  </a:cubicBezTo>
                  <a:lnTo>
                    <a:pt x="16263" y="3936"/>
                  </a:lnTo>
                  <a:cubicBezTo>
                    <a:pt x="16263" y="3936"/>
                    <a:pt x="16410" y="2813"/>
                    <a:pt x="17035" y="1695"/>
                  </a:cubicBezTo>
                  <a:cubicBezTo>
                    <a:pt x="16809" y="1179"/>
                    <a:pt x="16130" y="8"/>
                    <a:pt x="14630" y="8"/>
                  </a:cubicBezTo>
                  <a:lnTo>
                    <a:pt x="4142" y="8"/>
                  </a:lnTo>
                  <a:cubicBezTo>
                    <a:pt x="4142" y="8"/>
                    <a:pt x="3967" y="0"/>
                    <a:pt x="3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6336057" y="3022071"/>
              <a:ext cx="124534" cy="105595"/>
            </a:xfrm>
            <a:custGeom>
              <a:avLst/>
              <a:gdLst/>
              <a:ahLst/>
              <a:cxnLst/>
              <a:rect l="l" t="t" r="r" b="b"/>
              <a:pathLst>
                <a:path w="1085" h="920" extrusionOk="0">
                  <a:moveTo>
                    <a:pt x="1" y="0"/>
                  </a:moveTo>
                  <a:cubicBezTo>
                    <a:pt x="72" y="360"/>
                    <a:pt x="103" y="680"/>
                    <a:pt x="125" y="920"/>
                  </a:cubicBezTo>
                  <a:lnTo>
                    <a:pt x="791" y="920"/>
                  </a:lnTo>
                  <a:lnTo>
                    <a:pt x="791" y="316"/>
                  </a:lnTo>
                  <a:lnTo>
                    <a:pt x="1084" y="0"/>
                  </a:lnTo>
                  <a:close/>
                </a:path>
              </a:pathLst>
            </a:custGeom>
            <a:solidFill>
              <a:srgbClr val="5E16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5"/>
            <p:cNvSpPr/>
            <p:nvPr/>
          </p:nvSpPr>
          <p:spPr>
            <a:xfrm>
              <a:off x="6333991" y="3011970"/>
              <a:ext cx="136241" cy="45452"/>
            </a:xfrm>
            <a:custGeom>
              <a:avLst/>
              <a:gdLst/>
              <a:ahLst/>
              <a:cxnLst/>
              <a:rect l="l" t="t" r="r" b="b"/>
              <a:pathLst>
                <a:path w="1187" h="396" extrusionOk="0">
                  <a:moveTo>
                    <a:pt x="1" y="0"/>
                  </a:moveTo>
                  <a:cubicBezTo>
                    <a:pt x="27" y="137"/>
                    <a:pt x="54" y="271"/>
                    <a:pt x="72" y="395"/>
                  </a:cubicBezTo>
                  <a:lnTo>
                    <a:pt x="813" y="395"/>
                  </a:lnTo>
                  <a:lnTo>
                    <a:pt x="1186" y="0"/>
                  </a:ln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5"/>
            <p:cNvSpPr/>
            <p:nvPr/>
          </p:nvSpPr>
          <p:spPr>
            <a:xfrm>
              <a:off x="5202169" y="2434753"/>
              <a:ext cx="1215609" cy="387259"/>
            </a:xfrm>
            <a:custGeom>
              <a:avLst/>
              <a:gdLst/>
              <a:ahLst/>
              <a:cxnLst/>
              <a:rect l="l" t="t" r="r" b="b"/>
              <a:pathLst>
                <a:path w="10591" h="3374" extrusionOk="0">
                  <a:moveTo>
                    <a:pt x="0" y="0"/>
                  </a:moveTo>
                  <a:lnTo>
                    <a:pt x="0" y="0"/>
                  </a:lnTo>
                  <a:cubicBezTo>
                    <a:pt x="360" y="174"/>
                    <a:pt x="1793" y="977"/>
                    <a:pt x="2490" y="3032"/>
                  </a:cubicBezTo>
                  <a:cubicBezTo>
                    <a:pt x="3156" y="2206"/>
                    <a:pt x="4154" y="1532"/>
                    <a:pt x="5646" y="1532"/>
                  </a:cubicBezTo>
                  <a:cubicBezTo>
                    <a:pt x="7594" y="1532"/>
                    <a:pt x="8655" y="2380"/>
                    <a:pt x="9249" y="3374"/>
                  </a:cubicBezTo>
                  <a:lnTo>
                    <a:pt x="10590" y="3374"/>
                  </a:lnTo>
                  <a:cubicBezTo>
                    <a:pt x="10586" y="3365"/>
                    <a:pt x="10586" y="3360"/>
                    <a:pt x="10586" y="3351"/>
                  </a:cubicBezTo>
                  <a:cubicBezTo>
                    <a:pt x="10527" y="3036"/>
                    <a:pt x="10324" y="1993"/>
                    <a:pt x="9427" y="1505"/>
                  </a:cubicBezTo>
                  <a:cubicBezTo>
                    <a:pt x="8362" y="1012"/>
                    <a:pt x="7004" y="58"/>
                    <a:pt x="3134" y="58"/>
                  </a:cubicBezTo>
                  <a:cubicBezTo>
                    <a:pt x="2481" y="58"/>
                    <a:pt x="1381" y="36"/>
                    <a:pt x="0"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5499098" y="2757279"/>
              <a:ext cx="710358" cy="710702"/>
            </a:xfrm>
            <a:custGeom>
              <a:avLst/>
              <a:gdLst/>
              <a:ahLst/>
              <a:cxnLst/>
              <a:rect l="l" t="t" r="r" b="b"/>
              <a:pathLst>
                <a:path w="6189" h="6192" extrusionOk="0">
                  <a:moveTo>
                    <a:pt x="3094" y="0"/>
                  </a:moveTo>
                  <a:cubicBezTo>
                    <a:pt x="1385" y="0"/>
                    <a:pt x="0" y="1385"/>
                    <a:pt x="0" y="3094"/>
                  </a:cubicBezTo>
                  <a:cubicBezTo>
                    <a:pt x="0" y="4806"/>
                    <a:pt x="1385" y="6191"/>
                    <a:pt x="3094" y="6191"/>
                  </a:cubicBezTo>
                  <a:cubicBezTo>
                    <a:pt x="4803" y="6191"/>
                    <a:pt x="6188" y="4806"/>
                    <a:pt x="6188" y="3094"/>
                  </a:cubicBezTo>
                  <a:cubicBezTo>
                    <a:pt x="6188" y="1385"/>
                    <a:pt x="4803" y="0"/>
                    <a:pt x="3094"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5"/>
            <p:cNvSpPr/>
            <p:nvPr/>
          </p:nvSpPr>
          <p:spPr>
            <a:xfrm>
              <a:off x="5628567" y="2880435"/>
              <a:ext cx="451420" cy="451994"/>
            </a:xfrm>
            <a:custGeom>
              <a:avLst/>
              <a:gdLst/>
              <a:ahLst/>
              <a:cxnLst/>
              <a:rect l="l" t="t" r="r" b="b"/>
              <a:pathLst>
                <a:path w="3933" h="3938" extrusionOk="0">
                  <a:moveTo>
                    <a:pt x="1966" y="1"/>
                  </a:moveTo>
                  <a:cubicBezTo>
                    <a:pt x="879" y="1"/>
                    <a:pt x="0" y="884"/>
                    <a:pt x="0" y="1972"/>
                  </a:cubicBezTo>
                  <a:cubicBezTo>
                    <a:pt x="0" y="3055"/>
                    <a:pt x="879" y="3938"/>
                    <a:pt x="1966" y="3938"/>
                  </a:cubicBezTo>
                  <a:cubicBezTo>
                    <a:pt x="3053" y="3938"/>
                    <a:pt x="3932" y="3055"/>
                    <a:pt x="3932" y="1972"/>
                  </a:cubicBezTo>
                  <a:cubicBezTo>
                    <a:pt x="3932" y="884"/>
                    <a:pt x="3053" y="1"/>
                    <a:pt x="196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5"/>
            <p:cNvSpPr/>
            <p:nvPr/>
          </p:nvSpPr>
          <p:spPr>
            <a:xfrm>
              <a:off x="5705928" y="2966059"/>
              <a:ext cx="296585" cy="296585"/>
            </a:xfrm>
            <a:custGeom>
              <a:avLst/>
              <a:gdLst/>
              <a:ahLst/>
              <a:cxnLst/>
              <a:rect l="l" t="t" r="r" b="b"/>
              <a:pathLst>
                <a:path w="2584" h="2584" extrusionOk="0">
                  <a:moveTo>
                    <a:pt x="1292" y="1"/>
                  </a:moveTo>
                  <a:cubicBezTo>
                    <a:pt x="578" y="1"/>
                    <a:pt x="1" y="578"/>
                    <a:pt x="1" y="1293"/>
                  </a:cubicBezTo>
                  <a:cubicBezTo>
                    <a:pt x="1" y="2006"/>
                    <a:pt x="578" y="2584"/>
                    <a:pt x="1292" y="2584"/>
                  </a:cubicBezTo>
                  <a:cubicBezTo>
                    <a:pt x="2007" y="2584"/>
                    <a:pt x="2584" y="2006"/>
                    <a:pt x="2584" y="1293"/>
                  </a:cubicBezTo>
                  <a:cubicBezTo>
                    <a:pt x="2584" y="578"/>
                    <a:pt x="2007"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5646932" y="2895241"/>
              <a:ext cx="417790" cy="398507"/>
            </a:xfrm>
            <a:custGeom>
              <a:avLst/>
              <a:gdLst/>
              <a:ahLst/>
              <a:cxnLst/>
              <a:rect l="l" t="t" r="r" b="b"/>
              <a:pathLst>
                <a:path w="3640" h="3472" extrusionOk="0">
                  <a:moveTo>
                    <a:pt x="1815" y="1"/>
                  </a:moveTo>
                  <a:lnTo>
                    <a:pt x="1602" y="58"/>
                  </a:lnTo>
                  <a:lnTo>
                    <a:pt x="1438" y="1226"/>
                  </a:lnTo>
                  <a:lnTo>
                    <a:pt x="1273" y="1310"/>
                  </a:lnTo>
                  <a:lnTo>
                    <a:pt x="80" y="1191"/>
                  </a:lnTo>
                  <a:lnTo>
                    <a:pt x="0" y="1568"/>
                  </a:lnTo>
                  <a:lnTo>
                    <a:pt x="1136" y="2127"/>
                  </a:lnTo>
                  <a:lnTo>
                    <a:pt x="1167" y="2277"/>
                  </a:lnTo>
                  <a:lnTo>
                    <a:pt x="630" y="3262"/>
                  </a:lnTo>
                  <a:lnTo>
                    <a:pt x="1016" y="3471"/>
                  </a:lnTo>
                  <a:lnTo>
                    <a:pt x="1717" y="2690"/>
                  </a:lnTo>
                  <a:lnTo>
                    <a:pt x="1922" y="2690"/>
                  </a:lnTo>
                  <a:lnTo>
                    <a:pt x="2623" y="3471"/>
                  </a:lnTo>
                  <a:lnTo>
                    <a:pt x="3009" y="3262"/>
                  </a:lnTo>
                  <a:lnTo>
                    <a:pt x="2472" y="2277"/>
                  </a:lnTo>
                  <a:lnTo>
                    <a:pt x="2508" y="2127"/>
                  </a:lnTo>
                  <a:lnTo>
                    <a:pt x="3639" y="1568"/>
                  </a:lnTo>
                  <a:lnTo>
                    <a:pt x="3559" y="1191"/>
                  </a:lnTo>
                  <a:lnTo>
                    <a:pt x="2365" y="1310"/>
                  </a:lnTo>
                  <a:lnTo>
                    <a:pt x="2201" y="1226"/>
                  </a:lnTo>
                  <a:lnTo>
                    <a:pt x="2037" y="58"/>
                  </a:lnTo>
                  <a:lnTo>
                    <a:pt x="1824"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5"/>
            <p:cNvSpPr/>
            <p:nvPr/>
          </p:nvSpPr>
          <p:spPr>
            <a:xfrm>
              <a:off x="5619385" y="2864710"/>
              <a:ext cx="480000" cy="480459"/>
            </a:xfrm>
            <a:custGeom>
              <a:avLst/>
              <a:gdLst/>
              <a:ahLst/>
              <a:cxnLst/>
              <a:rect l="l" t="t" r="r" b="b"/>
              <a:pathLst>
                <a:path w="4182" h="4186" extrusionOk="0">
                  <a:moveTo>
                    <a:pt x="2091" y="359"/>
                  </a:moveTo>
                  <a:cubicBezTo>
                    <a:pt x="3049" y="359"/>
                    <a:pt x="3826" y="1137"/>
                    <a:pt x="3826" y="2090"/>
                  </a:cubicBezTo>
                  <a:cubicBezTo>
                    <a:pt x="3826" y="3049"/>
                    <a:pt x="3049" y="3827"/>
                    <a:pt x="2091" y="3827"/>
                  </a:cubicBezTo>
                  <a:cubicBezTo>
                    <a:pt x="1132" y="3827"/>
                    <a:pt x="355" y="3049"/>
                    <a:pt x="355" y="2090"/>
                  </a:cubicBezTo>
                  <a:cubicBezTo>
                    <a:pt x="355" y="1137"/>
                    <a:pt x="1132" y="359"/>
                    <a:pt x="2091" y="359"/>
                  </a:cubicBezTo>
                  <a:close/>
                  <a:moveTo>
                    <a:pt x="2091" y="0"/>
                  </a:moveTo>
                  <a:cubicBezTo>
                    <a:pt x="937" y="0"/>
                    <a:pt x="1" y="941"/>
                    <a:pt x="1" y="2090"/>
                  </a:cubicBezTo>
                  <a:cubicBezTo>
                    <a:pt x="1" y="3245"/>
                    <a:pt x="937" y="4186"/>
                    <a:pt x="2091" y="4186"/>
                  </a:cubicBezTo>
                  <a:cubicBezTo>
                    <a:pt x="3244" y="4186"/>
                    <a:pt x="4182" y="3245"/>
                    <a:pt x="4182" y="2090"/>
                  </a:cubicBezTo>
                  <a:cubicBezTo>
                    <a:pt x="4182" y="941"/>
                    <a:pt x="3244" y="0"/>
                    <a:pt x="2091"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5"/>
            <p:cNvSpPr/>
            <p:nvPr/>
          </p:nvSpPr>
          <p:spPr>
            <a:xfrm>
              <a:off x="5787994" y="3039861"/>
              <a:ext cx="132568" cy="132683"/>
            </a:xfrm>
            <a:custGeom>
              <a:avLst/>
              <a:gdLst/>
              <a:ahLst/>
              <a:cxnLst/>
              <a:rect l="l" t="t" r="r" b="b"/>
              <a:pathLst>
                <a:path w="1155" h="1156" extrusionOk="0">
                  <a:moveTo>
                    <a:pt x="577" y="1"/>
                  </a:moveTo>
                  <a:cubicBezTo>
                    <a:pt x="257" y="1"/>
                    <a:pt x="1" y="259"/>
                    <a:pt x="1" y="578"/>
                  </a:cubicBezTo>
                  <a:cubicBezTo>
                    <a:pt x="1" y="898"/>
                    <a:pt x="257" y="1156"/>
                    <a:pt x="577" y="1156"/>
                  </a:cubicBezTo>
                  <a:cubicBezTo>
                    <a:pt x="896" y="1156"/>
                    <a:pt x="1154" y="898"/>
                    <a:pt x="1154" y="578"/>
                  </a:cubicBezTo>
                  <a:cubicBezTo>
                    <a:pt x="1154" y="259"/>
                    <a:pt x="896" y="1"/>
                    <a:pt x="577"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5"/>
            <p:cNvSpPr/>
            <p:nvPr/>
          </p:nvSpPr>
          <p:spPr>
            <a:xfrm>
              <a:off x="5821164" y="3074065"/>
              <a:ext cx="66227" cy="65882"/>
            </a:xfrm>
            <a:custGeom>
              <a:avLst/>
              <a:gdLst/>
              <a:ahLst/>
              <a:cxnLst/>
              <a:rect l="l" t="t" r="r" b="b"/>
              <a:pathLst>
                <a:path w="577" h="574" extrusionOk="0">
                  <a:moveTo>
                    <a:pt x="288" y="0"/>
                  </a:moveTo>
                  <a:cubicBezTo>
                    <a:pt x="128" y="0"/>
                    <a:pt x="0" y="129"/>
                    <a:pt x="0" y="285"/>
                  </a:cubicBezTo>
                  <a:cubicBezTo>
                    <a:pt x="0" y="444"/>
                    <a:pt x="128" y="573"/>
                    <a:pt x="288" y="573"/>
                  </a:cubicBezTo>
                  <a:cubicBezTo>
                    <a:pt x="448" y="573"/>
                    <a:pt x="576" y="444"/>
                    <a:pt x="576" y="285"/>
                  </a:cubicBezTo>
                  <a:cubicBezTo>
                    <a:pt x="576" y="129"/>
                    <a:pt x="448" y="0"/>
                    <a:pt x="288"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5"/>
            <p:cNvSpPr/>
            <p:nvPr/>
          </p:nvSpPr>
          <p:spPr>
            <a:xfrm>
              <a:off x="2783459" y="2757279"/>
              <a:ext cx="710702" cy="710702"/>
            </a:xfrm>
            <a:custGeom>
              <a:avLst/>
              <a:gdLst/>
              <a:ahLst/>
              <a:cxnLst/>
              <a:rect l="l" t="t" r="r" b="b"/>
              <a:pathLst>
                <a:path w="6192" h="6192" extrusionOk="0">
                  <a:moveTo>
                    <a:pt x="3098" y="0"/>
                  </a:moveTo>
                  <a:cubicBezTo>
                    <a:pt x="1389" y="0"/>
                    <a:pt x="0" y="1385"/>
                    <a:pt x="0" y="3094"/>
                  </a:cubicBezTo>
                  <a:cubicBezTo>
                    <a:pt x="0" y="4806"/>
                    <a:pt x="1389" y="6191"/>
                    <a:pt x="3098" y="6191"/>
                  </a:cubicBezTo>
                  <a:cubicBezTo>
                    <a:pt x="4806" y="6191"/>
                    <a:pt x="6191" y="4806"/>
                    <a:pt x="6191" y="3094"/>
                  </a:cubicBezTo>
                  <a:cubicBezTo>
                    <a:pt x="6191" y="1385"/>
                    <a:pt x="4806" y="0"/>
                    <a:pt x="3098"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5"/>
            <p:cNvSpPr/>
            <p:nvPr/>
          </p:nvSpPr>
          <p:spPr>
            <a:xfrm>
              <a:off x="2912814" y="2880435"/>
              <a:ext cx="451994" cy="451994"/>
            </a:xfrm>
            <a:custGeom>
              <a:avLst/>
              <a:gdLst/>
              <a:ahLst/>
              <a:cxnLst/>
              <a:rect l="l" t="t" r="r" b="b"/>
              <a:pathLst>
                <a:path w="3938" h="3938" extrusionOk="0">
                  <a:moveTo>
                    <a:pt x="1971" y="1"/>
                  </a:moveTo>
                  <a:cubicBezTo>
                    <a:pt x="883" y="1"/>
                    <a:pt x="0" y="884"/>
                    <a:pt x="0" y="1972"/>
                  </a:cubicBezTo>
                  <a:cubicBezTo>
                    <a:pt x="0" y="3055"/>
                    <a:pt x="883" y="3938"/>
                    <a:pt x="1971" y="3938"/>
                  </a:cubicBezTo>
                  <a:cubicBezTo>
                    <a:pt x="3054" y="3938"/>
                    <a:pt x="3937" y="3055"/>
                    <a:pt x="3937" y="1972"/>
                  </a:cubicBezTo>
                  <a:cubicBezTo>
                    <a:pt x="3937" y="884"/>
                    <a:pt x="3054" y="1"/>
                    <a:pt x="197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5"/>
            <p:cNvSpPr/>
            <p:nvPr/>
          </p:nvSpPr>
          <p:spPr>
            <a:xfrm>
              <a:off x="2990748" y="2966059"/>
              <a:ext cx="296585" cy="296585"/>
            </a:xfrm>
            <a:custGeom>
              <a:avLst/>
              <a:gdLst/>
              <a:ahLst/>
              <a:cxnLst/>
              <a:rect l="l" t="t" r="r" b="b"/>
              <a:pathLst>
                <a:path w="2584" h="2584" extrusionOk="0">
                  <a:moveTo>
                    <a:pt x="1292" y="1"/>
                  </a:moveTo>
                  <a:cubicBezTo>
                    <a:pt x="577" y="1"/>
                    <a:pt x="1" y="578"/>
                    <a:pt x="1" y="1293"/>
                  </a:cubicBezTo>
                  <a:cubicBezTo>
                    <a:pt x="1" y="2006"/>
                    <a:pt x="577" y="2584"/>
                    <a:pt x="1292" y="2584"/>
                  </a:cubicBezTo>
                  <a:cubicBezTo>
                    <a:pt x="2002" y="2584"/>
                    <a:pt x="2584" y="2006"/>
                    <a:pt x="2584" y="1293"/>
                  </a:cubicBezTo>
                  <a:cubicBezTo>
                    <a:pt x="2584" y="578"/>
                    <a:pt x="2002"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5"/>
            <p:cNvSpPr/>
            <p:nvPr/>
          </p:nvSpPr>
          <p:spPr>
            <a:xfrm>
              <a:off x="2931637" y="2895241"/>
              <a:ext cx="417790" cy="398507"/>
            </a:xfrm>
            <a:custGeom>
              <a:avLst/>
              <a:gdLst/>
              <a:ahLst/>
              <a:cxnLst/>
              <a:rect l="l" t="t" r="r" b="b"/>
              <a:pathLst>
                <a:path w="3640" h="3472" extrusionOk="0">
                  <a:moveTo>
                    <a:pt x="1815" y="1"/>
                  </a:moveTo>
                  <a:lnTo>
                    <a:pt x="1602" y="58"/>
                  </a:lnTo>
                  <a:lnTo>
                    <a:pt x="1438" y="1226"/>
                  </a:lnTo>
                  <a:lnTo>
                    <a:pt x="1274" y="1310"/>
                  </a:lnTo>
                  <a:lnTo>
                    <a:pt x="80" y="1191"/>
                  </a:lnTo>
                  <a:lnTo>
                    <a:pt x="0" y="1568"/>
                  </a:lnTo>
                  <a:lnTo>
                    <a:pt x="1132" y="2127"/>
                  </a:lnTo>
                  <a:lnTo>
                    <a:pt x="1168" y="2277"/>
                  </a:lnTo>
                  <a:lnTo>
                    <a:pt x="631" y="3262"/>
                  </a:lnTo>
                  <a:lnTo>
                    <a:pt x="1016" y="3471"/>
                  </a:lnTo>
                  <a:lnTo>
                    <a:pt x="1718" y="2690"/>
                  </a:lnTo>
                  <a:lnTo>
                    <a:pt x="1917" y="2690"/>
                  </a:lnTo>
                  <a:lnTo>
                    <a:pt x="2624" y="3471"/>
                  </a:lnTo>
                  <a:lnTo>
                    <a:pt x="3005" y="3262"/>
                  </a:lnTo>
                  <a:lnTo>
                    <a:pt x="2468" y="2277"/>
                  </a:lnTo>
                  <a:lnTo>
                    <a:pt x="2503" y="2127"/>
                  </a:lnTo>
                  <a:lnTo>
                    <a:pt x="3640" y="1568"/>
                  </a:lnTo>
                  <a:lnTo>
                    <a:pt x="3556" y="1191"/>
                  </a:lnTo>
                  <a:lnTo>
                    <a:pt x="2366" y="1310"/>
                  </a:lnTo>
                  <a:lnTo>
                    <a:pt x="2202" y="1226"/>
                  </a:lnTo>
                  <a:lnTo>
                    <a:pt x="2038" y="58"/>
                  </a:lnTo>
                  <a:lnTo>
                    <a:pt x="1825"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5"/>
            <p:cNvSpPr/>
            <p:nvPr/>
          </p:nvSpPr>
          <p:spPr>
            <a:xfrm>
              <a:off x="2903631" y="2864710"/>
              <a:ext cx="480459" cy="480459"/>
            </a:xfrm>
            <a:custGeom>
              <a:avLst/>
              <a:gdLst/>
              <a:ahLst/>
              <a:cxnLst/>
              <a:rect l="l" t="t" r="r" b="b"/>
              <a:pathLst>
                <a:path w="4186" h="4186" extrusionOk="0">
                  <a:moveTo>
                    <a:pt x="2095" y="359"/>
                  </a:moveTo>
                  <a:cubicBezTo>
                    <a:pt x="3054" y="359"/>
                    <a:pt x="3831" y="1137"/>
                    <a:pt x="3831" y="2090"/>
                  </a:cubicBezTo>
                  <a:cubicBezTo>
                    <a:pt x="3831" y="3049"/>
                    <a:pt x="3054" y="3827"/>
                    <a:pt x="2095" y="3827"/>
                  </a:cubicBezTo>
                  <a:cubicBezTo>
                    <a:pt x="1137" y="3827"/>
                    <a:pt x="360" y="3049"/>
                    <a:pt x="360" y="2090"/>
                  </a:cubicBezTo>
                  <a:cubicBezTo>
                    <a:pt x="360" y="1137"/>
                    <a:pt x="1137" y="359"/>
                    <a:pt x="2095" y="359"/>
                  </a:cubicBezTo>
                  <a:close/>
                  <a:moveTo>
                    <a:pt x="2095" y="0"/>
                  </a:moveTo>
                  <a:cubicBezTo>
                    <a:pt x="941" y="0"/>
                    <a:pt x="0" y="941"/>
                    <a:pt x="0" y="2090"/>
                  </a:cubicBezTo>
                  <a:cubicBezTo>
                    <a:pt x="0" y="3245"/>
                    <a:pt x="941" y="4186"/>
                    <a:pt x="2095" y="4186"/>
                  </a:cubicBezTo>
                  <a:cubicBezTo>
                    <a:pt x="3249" y="4186"/>
                    <a:pt x="4185" y="3245"/>
                    <a:pt x="4185" y="2090"/>
                  </a:cubicBezTo>
                  <a:cubicBezTo>
                    <a:pt x="4185" y="941"/>
                    <a:pt x="3249" y="0"/>
                    <a:pt x="2095"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5"/>
            <p:cNvSpPr/>
            <p:nvPr/>
          </p:nvSpPr>
          <p:spPr>
            <a:xfrm>
              <a:off x="3072699" y="3039861"/>
              <a:ext cx="132568" cy="132683"/>
            </a:xfrm>
            <a:custGeom>
              <a:avLst/>
              <a:gdLst/>
              <a:ahLst/>
              <a:cxnLst/>
              <a:rect l="l" t="t" r="r" b="b"/>
              <a:pathLst>
                <a:path w="1155" h="1156" extrusionOk="0">
                  <a:moveTo>
                    <a:pt x="578" y="1"/>
                  </a:moveTo>
                  <a:cubicBezTo>
                    <a:pt x="258" y="1"/>
                    <a:pt x="0" y="259"/>
                    <a:pt x="0" y="578"/>
                  </a:cubicBezTo>
                  <a:cubicBezTo>
                    <a:pt x="0" y="898"/>
                    <a:pt x="258" y="1156"/>
                    <a:pt x="578" y="1156"/>
                  </a:cubicBezTo>
                  <a:cubicBezTo>
                    <a:pt x="897" y="1156"/>
                    <a:pt x="1155" y="898"/>
                    <a:pt x="1155" y="578"/>
                  </a:cubicBezTo>
                  <a:cubicBezTo>
                    <a:pt x="1155" y="259"/>
                    <a:pt x="897" y="1"/>
                    <a:pt x="578"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5"/>
            <p:cNvSpPr/>
            <p:nvPr/>
          </p:nvSpPr>
          <p:spPr>
            <a:xfrm>
              <a:off x="3105755" y="3074065"/>
              <a:ext cx="65997" cy="65882"/>
            </a:xfrm>
            <a:custGeom>
              <a:avLst/>
              <a:gdLst/>
              <a:ahLst/>
              <a:cxnLst/>
              <a:rect l="l" t="t" r="r" b="b"/>
              <a:pathLst>
                <a:path w="575" h="574" extrusionOk="0">
                  <a:moveTo>
                    <a:pt x="290" y="0"/>
                  </a:moveTo>
                  <a:cubicBezTo>
                    <a:pt x="130" y="0"/>
                    <a:pt x="1" y="129"/>
                    <a:pt x="1" y="285"/>
                  </a:cubicBezTo>
                  <a:cubicBezTo>
                    <a:pt x="1" y="444"/>
                    <a:pt x="130" y="573"/>
                    <a:pt x="290" y="573"/>
                  </a:cubicBezTo>
                  <a:cubicBezTo>
                    <a:pt x="445" y="573"/>
                    <a:pt x="574" y="444"/>
                    <a:pt x="574" y="285"/>
                  </a:cubicBezTo>
                  <a:cubicBezTo>
                    <a:pt x="574" y="129"/>
                    <a:pt x="445" y="0"/>
                    <a:pt x="290"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5"/>
            <p:cNvSpPr/>
            <p:nvPr/>
          </p:nvSpPr>
          <p:spPr>
            <a:xfrm>
              <a:off x="6120045" y="2544251"/>
              <a:ext cx="255954" cy="240918"/>
            </a:xfrm>
            <a:custGeom>
              <a:avLst/>
              <a:gdLst/>
              <a:ahLst/>
              <a:cxnLst/>
              <a:rect l="l" t="t" r="r" b="b"/>
              <a:pathLst>
                <a:path w="2230" h="2099" extrusionOk="0">
                  <a:moveTo>
                    <a:pt x="285" y="1"/>
                  </a:moveTo>
                  <a:cubicBezTo>
                    <a:pt x="258" y="19"/>
                    <a:pt x="236" y="36"/>
                    <a:pt x="219" y="58"/>
                  </a:cubicBezTo>
                  <a:cubicBezTo>
                    <a:pt x="148" y="129"/>
                    <a:pt x="103" y="222"/>
                    <a:pt x="76" y="329"/>
                  </a:cubicBezTo>
                  <a:cubicBezTo>
                    <a:pt x="1" y="675"/>
                    <a:pt x="170" y="1141"/>
                    <a:pt x="502" y="1514"/>
                  </a:cubicBezTo>
                  <a:cubicBezTo>
                    <a:pt x="586" y="1586"/>
                    <a:pt x="662" y="1660"/>
                    <a:pt x="738" y="1736"/>
                  </a:cubicBezTo>
                  <a:cubicBezTo>
                    <a:pt x="1024" y="1972"/>
                    <a:pt x="1343" y="2099"/>
                    <a:pt x="1612" y="2099"/>
                  </a:cubicBezTo>
                  <a:cubicBezTo>
                    <a:pt x="1793" y="2099"/>
                    <a:pt x="1952" y="2042"/>
                    <a:pt x="2065" y="1922"/>
                  </a:cubicBezTo>
                  <a:cubicBezTo>
                    <a:pt x="2136" y="1852"/>
                    <a:pt x="2184" y="1758"/>
                    <a:pt x="2207" y="1652"/>
                  </a:cubicBezTo>
                  <a:cubicBezTo>
                    <a:pt x="2229" y="1554"/>
                    <a:pt x="2229" y="1443"/>
                    <a:pt x="2216" y="1332"/>
                  </a:cubicBezTo>
                  <a:cubicBezTo>
                    <a:pt x="2043" y="1039"/>
                    <a:pt x="1794" y="746"/>
                    <a:pt x="1430" y="551"/>
                  </a:cubicBezTo>
                  <a:cubicBezTo>
                    <a:pt x="1098" y="396"/>
                    <a:pt x="738" y="201"/>
                    <a:pt x="285" y="1"/>
                  </a:cubicBezTo>
                  <a:close/>
                </a:path>
              </a:pathLst>
            </a:custGeom>
            <a:solidFill>
              <a:srgbClr val="CEA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5"/>
            <p:cNvSpPr/>
            <p:nvPr/>
          </p:nvSpPr>
          <p:spPr>
            <a:xfrm>
              <a:off x="6126817" y="2547809"/>
              <a:ext cx="242984" cy="230129"/>
            </a:xfrm>
            <a:custGeom>
              <a:avLst/>
              <a:gdLst/>
              <a:ahLst/>
              <a:cxnLst/>
              <a:rect l="l" t="t" r="r" b="b"/>
              <a:pathLst>
                <a:path w="2117" h="2005" extrusionOk="0">
                  <a:moveTo>
                    <a:pt x="302" y="0"/>
                  </a:moveTo>
                  <a:cubicBezTo>
                    <a:pt x="267" y="23"/>
                    <a:pt x="240" y="49"/>
                    <a:pt x="208" y="76"/>
                  </a:cubicBezTo>
                  <a:cubicBezTo>
                    <a:pt x="146" y="147"/>
                    <a:pt x="101" y="232"/>
                    <a:pt x="80" y="330"/>
                  </a:cubicBezTo>
                  <a:cubicBezTo>
                    <a:pt x="0" y="676"/>
                    <a:pt x="191" y="1155"/>
                    <a:pt x="554" y="1518"/>
                  </a:cubicBezTo>
                  <a:cubicBezTo>
                    <a:pt x="790" y="1758"/>
                    <a:pt x="1065" y="1922"/>
                    <a:pt x="1332" y="1981"/>
                  </a:cubicBezTo>
                  <a:cubicBezTo>
                    <a:pt x="1403" y="1996"/>
                    <a:pt x="1471" y="2004"/>
                    <a:pt x="1536" y="2004"/>
                  </a:cubicBezTo>
                  <a:cubicBezTo>
                    <a:pt x="1708" y="2004"/>
                    <a:pt x="1854" y="1949"/>
                    <a:pt x="1957" y="1842"/>
                  </a:cubicBezTo>
                  <a:cubicBezTo>
                    <a:pt x="2019" y="1776"/>
                    <a:pt x="2064" y="1692"/>
                    <a:pt x="2086" y="1590"/>
                  </a:cubicBezTo>
                  <a:cubicBezTo>
                    <a:pt x="2117" y="1461"/>
                    <a:pt x="2108" y="1315"/>
                    <a:pt x="2068" y="1159"/>
                  </a:cubicBezTo>
                  <a:cubicBezTo>
                    <a:pt x="1899" y="915"/>
                    <a:pt x="1678" y="684"/>
                    <a:pt x="1371" y="520"/>
                  </a:cubicBezTo>
                  <a:cubicBezTo>
                    <a:pt x="1060" y="373"/>
                    <a:pt x="719" y="191"/>
                    <a:pt x="302"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5"/>
            <p:cNvSpPr/>
            <p:nvPr/>
          </p:nvSpPr>
          <p:spPr>
            <a:xfrm>
              <a:off x="6134393" y="2552400"/>
              <a:ext cx="229325" cy="218077"/>
            </a:xfrm>
            <a:custGeom>
              <a:avLst/>
              <a:gdLst/>
              <a:ahLst/>
              <a:cxnLst/>
              <a:rect l="l" t="t" r="r" b="b"/>
              <a:pathLst>
                <a:path w="1998" h="1900" extrusionOk="0">
                  <a:moveTo>
                    <a:pt x="316" y="1"/>
                  </a:moveTo>
                  <a:cubicBezTo>
                    <a:pt x="271" y="23"/>
                    <a:pt x="231" y="54"/>
                    <a:pt x="195" y="89"/>
                  </a:cubicBezTo>
                  <a:cubicBezTo>
                    <a:pt x="138" y="151"/>
                    <a:pt x="98" y="227"/>
                    <a:pt x="76" y="321"/>
                  </a:cubicBezTo>
                  <a:cubicBezTo>
                    <a:pt x="0" y="644"/>
                    <a:pt x="182" y="1097"/>
                    <a:pt x="524" y="1443"/>
                  </a:cubicBezTo>
                  <a:cubicBezTo>
                    <a:pt x="746" y="1665"/>
                    <a:pt x="1008" y="1820"/>
                    <a:pt x="1260" y="1878"/>
                  </a:cubicBezTo>
                  <a:cubicBezTo>
                    <a:pt x="1328" y="1893"/>
                    <a:pt x="1392" y="1900"/>
                    <a:pt x="1453" y="1900"/>
                  </a:cubicBezTo>
                  <a:cubicBezTo>
                    <a:pt x="1612" y="1900"/>
                    <a:pt x="1744" y="1849"/>
                    <a:pt x="1838" y="1749"/>
                  </a:cubicBezTo>
                  <a:cubicBezTo>
                    <a:pt x="1900" y="1687"/>
                    <a:pt x="1940" y="1612"/>
                    <a:pt x="1958" y="1519"/>
                  </a:cubicBezTo>
                  <a:cubicBezTo>
                    <a:pt x="1998" y="1359"/>
                    <a:pt x="1971" y="1168"/>
                    <a:pt x="1891" y="972"/>
                  </a:cubicBezTo>
                  <a:cubicBezTo>
                    <a:pt x="1740" y="786"/>
                    <a:pt x="1465" y="529"/>
                    <a:pt x="1225" y="396"/>
                  </a:cubicBezTo>
                  <a:cubicBezTo>
                    <a:pt x="932" y="263"/>
                    <a:pt x="711" y="116"/>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5"/>
            <p:cNvSpPr/>
            <p:nvPr/>
          </p:nvSpPr>
          <p:spPr>
            <a:xfrm>
              <a:off x="2752814" y="2456102"/>
              <a:ext cx="75409" cy="229899"/>
            </a:xfrm>
            <a:custGeom>
              <a:avLst/>
              <a:gdLst/>
              <a:ahLst/>
              <a:cxnLst/>
              <a:rect l="l" t="t" r="r" b="b"/>
              <a:pathLst>
                <a:path w="657" h="2003" extrusionOk="0">
                  <a:moveTo>
                    <a:pt x="378" y="1"/>
                  </a:moveTo>
                  <a:cubicBezTo>
                    <a:pt x="138" y="1"/>
                    <a:pt x="40" y="617"/>
                    <a:pt x="23" y="986"/>
                  </a:cubicBezTo>
                  <a:cubicBezTo>
                    <a:pt x="1" y="1354"/>
                    <a:pt x="32" y="1989"/>
                    <a:pt x="276" y="2002"/>
                  </a:cubicBezTo>
                  <a:lnTo>
                    <a:pt x="280" y="2002"/>
                  </a:lnTo>
                  <a:cubicBezTo>
                    <a:pt x="519" y="2002"/>
                    <a:pt x="617" y="1385"/>
                    <a:pt x="636" y="1017"/>
                  </a:cubicBezTo>
                  <a:cubicBezTo>
                    <a:pt x="657" y="644"/>
                    <a:pt x="626" y="14"/>
                    <a:pt x="382"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5"/>
            <p:cNvSpPr/>
            <p:nvPr/>
          </p:nvSpPr>
          <p:spPr>
            <a:xfrm>
              <a:off x="2755913" y="2464251"/>
              <a:ext cx="61176" cy="213601"/>
            </a:xfrm>
            <a:custGeom>
              <a:avLst/>
              <a:gdLst/>
              <a:ahLst/>
              <a:cxnLst/>
              <a:rect l="l" t="t" r="r" b="b"/>
              <a:pathLst>
                <a:path w="533" h="1861" extrusionOk="0">
                  <a:moveTo>
                    <a:pt x="312" y="1"/>
                  </a:moveTo>
                  <a:cubicBezTo>
                    <a:pt x="184" y="1"/>
                    <a:pt x="58" y="410"/>
                    <a:pt x="31" y="915"/>
                  </a:cubicBezTo>
                  <a:cubicBezTo>
                    <a:pt x="0" y="1430"/>
                    <a:pt x="85" y="1857"/>
                    <a:pt x="218" y="1861"/>
                  </a:cubicBezTo>
                  <a:cubicBezTo>
                    <a:pt x="219" y="1861"/>
                    <a:pt x="220" y="1861"/>
                    <a:pt x="222" y="1861"/>
                  </a:cubicBezTo>
                  <a:cubicBezTo>
                    <a:pt x="349" y="1861"/>
                    <a:pt x="476" y="1452"/>
                    <a:pt x="502" y="942"/>
                  </a:cubicBezTo>
                  <a:cubicBezTo>
                    <a:pt x="533" y="427"/>
                    <a:pt x="449" y="5"/>
                    <a:pt x="316" y="1"/>
                  </a:cubicBezTo>
                  <a:cubicBezTo>
                    <a:pt x="314" y="1"/>
                    <a:pt x="313" y="1"/>
                    <a:pt x="31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5"/>
            <p:cNvSpPr/>
            <p:nvPr/>
          </p:nvSpPr>
          <p:spPr>
            <a:xfrm>
              <a:off x="4914536" y="2314122"/>
              <a:ext cx="225079" cy="215437"/>
            </a:xfrm>
            <a:custGeom>
              <a:avLst/>
              <a:gdLst/>
              <a:ahLst/>
              <a:cxnLst/>
              <a:rect l="l" t="t" r="r" b="b"/>
              <a:pathLst>
                <a:path w="1961" h="1877" extrusionOk="0">
                  <a:moveTo>
                    <a:pt x="676" y="1"/>
                  </a:moveTo>
                  <a:cubicBezTo>
                    <a:pt x="274" y="1"/>
                    <a:pt x="1" y="300"/>
                    <a:pt x="251" y="1229"/>
                  </a:cubicBezTo>
                  <a:cubicBezTo>
                    <a:pt x="384" y="1229"/>
                    <a:pt x="593" y="1287"/>
                    <a:pt x="593" y="1287"/>
                  </a:cubicBezTo>
                  <a:lnTo>
                    <a:pt x="664" y="1580"/>
                  </a:lnTo>
                  <a:cubicBezTo>
                    <a:pt x="664" y="1580"/>
                    <a:pt x="1085" y="1876"/>
                    <a:pt x="1458" y="1876"/>
                  </a:cubicBezTo>
                  <a:cubicBezTo>
                    <a:pt x="1668" y="1876"/>
                    <a:pt x="1863" y="1783"/>
                    <a:pt x="1961" y="1491"/>
                  </a:cubicBezTo>
                  <a:lnTo>
                    <a:pt x="1539" y="936"/>
                  </a:lnTo>
                  <a:cubicBezTo>
                    <a:pt x="1539" y="936"/>
                    <a:pt x="1822" y="381"/>
                    <a:pt x="1197" y="123"/>
                  </a:cubicBezTo>
                  <a:cubicBezTo>
                    <a:pt x="1019" y="49"/>
                    <a:pt x="838" y="1"/>
                    <a:pt x="676" y="1"/>
                  </a:cubicBez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5"/>
            <p:cNvSpPr/>
            <p:nvPr/>
          </p:nvSpPr>
          <p:spPr>
            <a:xfrm>
              <a:off x="4023861" y="2455184"/>
              <a:ext cx="204878" cy="53486"/>
            </a:xfrm>
            <a:custGeom>
              <a:avLst/>
              <a:gdLst/>
              <a:ahLst/>
              <a:cxnLst/>
              <a:rect l="l" t="t" r="r" b="b"/>
              <a:pathLst>
                <a:path w="1785" h="466" extrusionOk="0">
                  <a:moveTo>
                    <a:pt x="214" y="0"/>
                  </a:moveTo>
                  <a:cubicBezTo>
                    <a:pt x="93" y="0"/>
                    <a:pt x="1" y="98"/>
                    <a:pt x="1" y="217"/>
                  </a:cubicBezTo>
                  <a:lnTo>
                    <a:pt x="1" y="248"/>
                  </a:lnTo>
                  <a:cubicBezTo>
                    <a:pt x="1" y="369"/>
                    <a:pt x="93" y="466"/>
                    <a:pt x="214" y="466"/>
                  </a:cubicBezTo>
                  <a:lnTo>
                    <a:pt x="1566" y="466"/>
                  </a:lnTo>
                  <a:cubicBezTo>
                    <a:pt x="1687" y="466"/>
                    <a:pt x="1785" y="369"/>
                    <a:pt x="1785" y="248"/>
                  </a:cubicBezTo>
                  <a:lnTo>
                    <a:pt x="1785" y="217"/>
                  </a:lnTo>
                  <a:cubicBezTo>
                    <a:pt x="1785" y="98"/>
                    <a:pt x="1687" y="0"/>
                    <a:pt x="1566" y="0"/>
                  </a:cubicBezTo>
                  <a:close/>
                </a:path>
              </a:pathLst>
            </a:custGeom>
            <a:solidFill>
              <a:srgbClr val="CA7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69" name="Google Shape;969;p35"/>
          <p:cNvCxnSpPr/>
          <p:nvPr/>
        </p:nvCxnSpPr>
        <p:spPr>
          <a:xfrm rot="-5400000">
            <a:off x="5493326" y="3587292"/>
            <a:ext cx="1398600" cy="2811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970" name="Google Shape;970;p35"/>
          <p:cNvSpPr/>
          <p:nvPr/>
        </p:nvSpPr>
        <p:spPr>
          <a:xfrm>
            <a:off x="5909472" y="3885968"/>
            <a:ext cx="701929" cy="664857"/>
          </a:xfrm>
          <a:custGeom>
            <a:avLst/>
            <a:gdLst/>
            <a:ahLst/>
            <a:cxnLst/>
            <a:rect l="l" t="t" r="r" b="b"/>
            <a:pathLst>
              <a:path w="9499" h="9500" extrusionOk="0">
                <a:moveTo>
                  <a:pt x="4749" y="1"/>
                </a:moveTo>
                <a:cubicBezTo>
                  <a:pt x="2131" y="1"/>
                  <a:pt x="1" y="2127"/>
                  <a:pt x="1" y="4751"/>
                </a:cubicBezTo>
                <a:cubicBezTo>
                  <a:pt x="1" y="7373"/>
                  <a:pt x="2131" y="9499"/>
                  <a:pt x="4749" y="9499"/>
                </a:cubicBezTo>
                <a:cubicBezTo>
                  <a:pt x="7373" y="9499"/>
                  <a:pt x="9498" y="7373"/>
                  <a:pt x="9498" y="4751"/>
                </a:cubicBezTo>
                <a:cubicBezTo>
                  <a:pt x="9498" y="2127"/>
                  <a:pt x="7373" y="1"/>
                  <a:pt x="4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5"/>
          <p:cNvSpPr txBox="1">
            <a:spLocks noGrp="1"/>
          </p:cNvSpPr>
          <p:nvPr>
            <p:ph type="title"/>
          </p:nvPr>
        </p:nvSpPr>
        <p:spPr>
          <a:xfrm>
            <a:off x="1780029" y="389200"/>
            <a:ext cx="3107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Fitur Program</a:t>
            </a:r>
            <a:endParaRPr/>
          </a:p>
        </p:txBody>
      </p:sp>
      <p:sp>
        <p:nvSpPr>
          <p:cNvPr id="972" name="Google Shape;972;p35"/>
          <p:cNvSpPr txBox="1">
            <a:spLocks noGrp="1"/>
          </p:cNvSpPr>
          <p:nvPr>
            <p:ph type="subTitle" idx="1"/>
          </p:nvPr>
        </p:nvSpPr>
        <p:spPr>
          <a:xfrm>
            <a:off x="742500" y="1625000"/>
            <a:ext cx="17574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RUANG PARKIR</a:t>
            </a:r>
            <a:endParaRPr/>
          </a:p>
        </p:txBody>
      </p:sp>
      <p:sp>
        <p:nvSpPr>
          <p:cNvPr id="973" name="Google Shape;973;p35"/>
          <p:cNvSpPr txBox="1">
            <a:spLocks noGrp="1"/>
          </p:cNvSpPr>
          <p:nvPr>
            <p:ph type="subTitle" idx="2"/>
          </p:nvPr>
        </p:nvSpPr>
        <p:spPr>
          <a:xfrm>
            <a:off x="733300" y="1917575"/>
            <a:ext cx="1757400" cy="9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Sistem akan menginformasikan jumlah ruang parkir yang tersisa</a:t>
            </a:r>
            <a:endParaRPr/>
          </a:p>
        </p:txBody>
      </p:sp>
      <p:sp>
        <p:nvSpPr>
          <p:cNvPr id="974" name="Google Shape;974;p35"/>
          <p:cNvSpPr txBox="1">
            <a:spLocks noGrp="1"/>
          </p:cNvSpPr>
          <p:nvPr>
            <p:ph type="subTitle" idx="3"/>
          </p:nvPr>
        </p:nvSpPr>
        <p:spPr>
          <a:xfrm>
            <a:off x="553500" y="3708700"/>
            <a:ext cx="1937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Sistem akan otomatis menentukan tempat parkir</a:t>
            </a:r>
            <a:endParaRPr/>
          </a:p>
        </p:txBody>
      </p:sp>
      <p:sp>
        <p:nvSpPr>
          <p:cNvPr id="975" name="Google Shape;975;p35"/>
          <p:cNvSpPr txBox="1">
            <a:spLocks noGrp="1"/>
          </p:cNvSpPr>
          <p:nvPr>
            <p:ph type="subTitle" idx="4"/>
          </p:nvPr>
        </p:nvSpPr>
        <p:spPr>
          <a:xfrm>
            <a:off x="634500" y="3436725"/>
            <a:ext cx="18654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TEMPAT PARKIR</a:t>
            </a:r>
            <a:endParaRPr/>
          </a:p>
        </p:txBody>
      </p:sp>
      <p:sp>
        <p:nvSpPr>
          <p:cNvPr id="976" name="Google Shape;976;p35"/>
          <p:cNvSpPr txBox="1">
            <a:spLocks noGrp="1"/>
          </p:cNvSpPr>
          <p:nvPr>
            <p:ph type="subTitle" idx="5"/>
          </p:nvPr>
        </p:nvSpPr>
        <p:spPr>
          <a:xfrm>
            <a:off x="6677100" y="1623725"/>
            <a:ext cx="16557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PEMBAYARAN</a:t>
            </a:r>
            <a:endParaRPr/>
          </a:p>
        </p:txBody>
      </p:sp>
      <p:sp>
        <p:nvSpPr>
          <p:cNvPr id="977" name="Google Shape;977;p35"/>
          <p:cNvSpPr txBox="1">
            <a:spLocks noGrp="1"/>
          </p:cNvSpPr>
          <p:nvPr>
            <p:ph type="subTitle" idx="6"/>
          </p:nvPr>
        </p:nvSpPr>
        <p:spPr>
          <a:xfrm>
            <a:off x="6677219" y="3440043"/>
            <a:ext cx="16557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PEMESANAN</a:t>
            </a:r>
            <a:endParaRPr/>
          </a:p>
        </p:txBody>
      </p:sp>
      <p:sp>
        <p:nvSpPr>
          <p:cNvPr id="978" name="Google Shape;978;p35"/>
          <p:cNvSpPr txBox="1">
            <a:spLocks noGrp="1"/>
          </p:cNvSpPr>
          <p:nvPr>
            <p:ph type="subTitle" idx="7"/>
          </p:nvPr>
        </p:nvSpPr>
        <p:spPr>
          <a:xfrm>
            <a:off x="6677100" y="3707600"/>
            <a:ext cx="17574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Font typeface="Arial"/>
              <a:buNone/>
            </a:pPr>
            <a:r>
              <a:rPr lang="en"/>
              <a:t>Pemesanan tiket parkir tidak perlu di tempat langsung</a:t>
            </a:r>
            <a:endParaRPr/>
          </a:p>
        </p:txBody>
      </p:sp>
      <p:sp>
        <p:nvSpPr>
          <p:cNvPr id="979" name="Google Shape;979;p35"/>
          <p:cNvSpPr txBox="1">
            <a:spLocks noGrp="1"/>
          </p:cNvSpPr>
          <p:nvPr>
            <p:ph type="subTitle" idx="8"/>
          </p:nvPr>
        </p:nvSpPr>
        <p:spPr>
          <a:xfrm>
            <a:off x="6676991" y="1917576"/>
            <a:ext cx="16764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Pengunjung dapat memilih sistem pembayaran</a:t>
            </a:r>
            <a:endParaRPr/>
          </a:p>
        </p:txBody>
      </p:sp>
      <p:sp>
        <p:nvSpPr>
          <p:cNvPr id="980" name="Google Shape;980;p35"/>
          <p:cNvSpPr/>
          <p:nvPr/>
        </p:nvSpPr>
        <p:spPr>
          <a:xfrm>
            <a:off x="2557125" y="1425495"/>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1" name="Google Shape;981;p35"/>
          <p:cNvCxnSpPr/>
          <p:nvPr/>
        </p:nvCxnSpPr>
        <p:spPr>
          <a:xfrm flipH="1">
            <a:off x="4814430" y="1783726"/>
            <a:ext cx="1115400" cy="11001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982" name="Google Shape;982;p35"/>
          <p:cNvCxnSpPr/>
          <p:nvPr/>
        </p:nvCxnSpPr>
        <p:spPr>
          <a:xfrm>
            <a:off x="3255843" y="1791354"/>
            <a:ext cx="1169100" cy="6648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983" name="Google Shape;983;p35"/>
          <p:cNvCxnSpPr/>
          <p:nvPr/>
        </p:nvCxnSpPr>
        <p:spPr>
          <a:xfrm rot="-5400000">
            <a:off x="3044391" y="3394978"/>
            <a:ext cx="1061400" cy="7890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984" name="Google Shape;984;p35"/>
          <p:cNvSpPr/>
          <p:nvPr/>
        </p:nvSpPr>
        <p:spPr>
          <a:xfrm>
            <a:off x="2557137" y="3876301"/>
            <a:ext cx="701929" cy="701931"/>
          </a:xfrm>
          <a:custGeom>
            <a:avLst/>
            <a:gdLst/>
            <a:ahLst/>
            <a:cxnLst/>
            <a:rect l="l" t="t" r="r" b="b"/>
            <a:pathLst>
              <a:path w="9499" h="9500" extrusionOk="0">
                <a:moveTo>
                  <a:pt x="4749" y="1"/>
                </a:moveTo>
                <a:cubicBezTo>
                  <a:pt x="2126" y="1"/>
                  <a:pt x="0" y="2127"/>
                  <a:pt x="0" y="4751"/>
                </a:cubicBezTo>
                <a:cubicBezTo>
                  <a:pt x="0" y="7373"/>
                  <a:pt x="2126" y="9499"/>
                  <a:pt x="4749" y="9499"/>
                </a:cubicBezTo>
                <a:cubicBezTo>
                  <a:pt x="7373" y="9499"/>
                  <a:pt x="9499" y="7373"/>
                  <a:pt x="9499" y="4751"/>
                </a:cubicBezTo>
                <a:cubicBezTo>
                  <a:pt x="9499" y="2127"/>
                  <a:pt x="7373" y="1"/>
                  <a:pt x="4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5"/>
          <p:cNvSpPr/>
          <p:nvPr/>
        </p:nvSpPr>
        <p:spPr>
          <a:xfrm>
            <a:off x="6076938" y="4034911"/>
            <a:ext cx="366995" cy="366982"/>
          </a:xfrm>
          <a:custGeom>
            <a:avLst/>
            <a:gdLst/>
            <a:ahLst/>
            <a:cxnLst/>
            <a:rect l="l" t="t" r="r" b="b"/>
            <a:pathLst>
              <a:path w="5496" h="5496" extrusionOk="0">
                <a:moveTo>
                  <a:pt x="2047" y="316"/>
                </a:moveTo>
                <a:lnTo>
                  <a:pt x="2047" y="316"/>
                </a:lnTo>
                <a:cubicBezTo>
                  <a:pt x="1820" y="538"/>
                  <a:pt x="1629" y="866"/>
                  <a:pt x="1496" y="1270"/>
                </a:cubicBezTo>
                <a:cubicBezTo>
                  <a:pt x="1230" y="1177"/>
                  <a:pt x="1027" y="1075"/>
                  <a:pt x="910" y="1012"/>
                </a:cubicBezTo>
                <a:cubicBezTo>
                  <a:pt x="1217" y="688"/>
                  <a:pt x="1607" y="445"/>
                  <a:pt x="2047" y="316"/>
                </a:cubicBezTo>
                <a:close/>
                <a:moveTo>
                  <a:pt x="3450" y="316"/>
                </a:moveTo>
                <a:lnTo>
                  <a:pt x="3450" y="316"/>
                </a:lnTo>
                <a:cubicBezTo>
                  <a:pt x="3866" y="440"/>
                  <a:pt x="4239" y="662"/>
                  <a:pt x="4542" y="964"/>
                </a:cubicBezTo>
                <a:cubicBezTo>
                  <a:pt x="4364" y="1092"/>
                  <a:pt x="4182" y="1190"/>
                  <a:pt x="4000" y="1270"/>
                </a:cubicBezTo>
                <a:cubicBezTo>
                  <a:pt x="3862" y="866"/>
                  <a:pt x="3676" y="538"/>
                  <a:pt x="3450" y="316"/>
                </a:cubicBezTo>
                <a:close/>
                <a:moveTo>
                  <a:pt x="2637" y="227"/>
                </a:moveTo>
                <a:lnTo>
                  <a:pt x="2637" y="1505"/>
                </a:lnTo>
                <a:cubicBezTo>
                  <a:pt x="2295" y="1487"/>
                  <a:pt x="1980" y="1421"/>
                  <a:pt x="1709" y="1341"/>
                </a:cubicBezTo>
                <a:cubicBezTo>
                  <a:pt x="1918" y="725"/>
                  <a:pt x="2256" y="299"/>
                  <a:pt x="2637" y="227"/>
                </a:cubicBezTo>
                <a:close/>
                <a:moveTo>
                  <a:pt x="2859" y="227"/>
                </a:moveTo>
                <a:cubicBezTo>
                  <a:pt x="3241" y="299"/>
                  <a:pt x="3583" y="733"/>
                  <a:pt x="3791" y="1350"/>
                </a:cubicBezTo>
                <a:cubicBezTo>
                  <a:pt x="3471" y="1456"/>
                  <a:pt x="3157" y="1505"/>
                  <a:pt x="2859" y="1510"/>
                </a:cubicBezTo>
                <a:lnTo>
                  <a:pt x="2859" y="227"/>
                </a:lnTo>
                <a:close/>
                <a:moveTo>
                  <a:pt x="765" y="1182"/>
                </a:moveTo>
                <a:cubicBezTo>
                  <a:pt x="884" y="1248"/>
                  <a:pt x="1115" y="1368"/>
                  <a:pt x="1435" y="1479"/>
                </a:cubicBezTo>
                <a:cubicBezTo>
                  <a:pt x="1337" y="1825"/>
                  <a:pt x="1279" y="2220"/>
                  <a:pt x="1270" y="2637"/>
                </a:cubicBezTo>
                <a:lnTo>
                  <a:pt x="222" y="2637"/>
                </a:lnTo>
                <a:cubicBezTo>
                  <a:pt x="245" y="2091"/>
                  <a:pt x="445" y="1585"/>
                  <a:pt x="765" y="1182"/>
                </a:cubicBezTo>
                <a:close/>
                <a:moveTo>
                  <a:pt x="1643" y="1545"/>
                </a:moveTo>
                <a:cubicBezTo>
                  <a:pt x="1936" y="1634"/>
                  <a:pt x="2273" y="1705"/>
                  <a:pt x="2637" y="1723"/>
                </a:cubicBezTo>
                <a:lnTo>
                  <a:pt x="2637" y="2637"/>
                </a:lnTo>
                <a:lnTo>
                  <a:pt x="1492" y="2637"/>
                </a:lnTo>
                <a:cubicBezTo>
                  <a:pt x="1501" y="2247"/>
                  <a:pt x="1554" y="1878"/>
                  <a:pt x="1643" y="1545"/>
                </a:cubicBezTo>
                <a:close/>
                <a:moveTo>
                  <a:pt x="3854" y="1559"/>
                </a:moveTo>
                <a:cubicBezTo>
                  <a:pt x="3942" y="1887"/>
                  <a:pt x="3995" y="2251"/>
                  <a:pt x="4004" y="2637"/>
                </a:cubicBezTo>
                <a:lnTo>
                  <a:pt x="2859" y="2637"/>
                </a:lnTo>
                <a:lnTo>
                  <a:pt x="2859" y="1727"/>
                </a:lnTo>
                <a:cubicBezTo>
                  <a:pt x="3178" y="1723"/>
                  <a:pt x="3516" y="1674"/>
                  <a:pt x="3854" y="1559"/>
                </a:cubicBezTo>
                <a:close/>
                <a:moveTo>
                  <a:pt x="4688" y="1128"/>
                </a:moveTo>
                <a:cubicBezTo>
                  <a:pt x="5034" y="1541"/>
                  <a:pt x="5251" y="2065"/>
                  <a:pt x="5274" y="2637"/>
                </a:cubicBezTo>
                <a:lnTo>
                  <a:pt x="4226" y="2637"/>
                </a:lnTo>
                <a:cubicBezTo>
                  <a:pt x="4217" y="2220"/>
                  <a:pt x="4159" y="1825"/>
                  <a:pt x="4062" y="1479"/>
                </a:cubicBezTo>
                <a:cubicBezTo>
                  <a:pt x="4275" y="1390"/>
                  <a:pt x="4483" y="1274"/>
                  <a:pt x="4688" y="1128"/>
                </a:cubicBezTo>
                <a:close/>
                <a:moveTo>
                  <a:pt x="2637" y="2855"/>
                </a:moveTo>
                <a:lnTo>
                  <a:pt x="2637" y="3587"/>
                </a:lnTo>
                <a:cubicBezTo>
                  <a:pt x="2608" y="3586"/>
                  <a:pt x="2579" y="3586"/>
                  <a:pt x="2550" y="3586"/>
                </a:cubicBezTo>
                <a:cubicBezTo>
                  <a:pt x="2243" y="3586"/>
                  <a:pt x="1918" y="3627"/>
                  <a:pt x="1590" y="3729"/>
                </a:cubicBezTo>
                <a:cubicBezTo>
                  <a:pt x="1533" y="3458"/>
                  <a:pt x="1496" y="3161"/>
                  <a:pt x="1492" y="2855"/>
                </a:cubicBezTo>
                <a:close/>
                <a:moveTo>
                  <a:pt x="4004" y="2855"/>
                </a:moveTo>
                <a:cubicBezTo>
                  <a:pt x="4000" y="3196"/>
                  <a:pt x="3956" y="3525"/>
                  <a:pt x="3885" y="3818"/>
                </a:cubicBezTo>
                <a:cubicBezTo>
                  <a:pt x="3596" y="3720"/>
                  <a:pt x="3245" y="3632"/>
                  <a:pt x="2859" y="3601"/>
                </a:cubicBezTo>
                <a:lnTo>
                  <a:pt x="2859" y="2855"/>
                </a:lnTo>
                <a:close/>
                <a:moveTo>
                  <a:pt x="1270" y="2855"/>
                </a:moveTo>
                <a:cubicBezTo>
                  <a:pt x="1279" y="3192"/>
                  <a:pt x="1314" y="3507"/>
                  <a:pt x="1381" y="3800"/>
                </a:cubicBezTo>
                <a:cubicBezTo>
                  <a:pt x="1142" y="3894"/>
                  <a:pt x="906" y="4017"/>
                  <a:pt x="675" y="4187"/>
                </a:cubicBezTo>
                <a:lnTo>
                  <a:pt x="671" y="4187"/>
                </a:lnTo>
                <a:cubicBezTo>
                  <a:pt x="404" y="3804"/>
                  <a:pt x="245" y="3351"/>
                  <a:pt x="222" y="2855"/>
                </a:cubicBezTo>
                <a:close/>
                <a:moveTo>
                  <a:pt x="5274" y="2855"/>
                </a:moveTo>
                <a:cubicBezTo>
                  <a:pt x="5251" y="3414"/>
                  <a:pt x="5048" y="3925"/>
                  <a:pt x="4714" y="4333"/>
                </a:cubicBezTo>
                <a:cubicBezTo>
                  <a:pt x="4749" y="4279"/>
                  <a:pt x="4732" y="4213"/>
                  <a:pt x="4683" y="4181"/>
                </a:cubicBezTo>
                <a:cubicBezTo>
                  <a:pt x="4675" y="4177"/>
                  <a:pt x="4452" y="4040"/>
                  <a:pt x="4093" y="3898"/>
                </a:cubicBezTo>
                <a:cubicBezTo>
                  <a:pt x="4173" y="3578"/>
                  <a:pt x="4217" y="3228"/>
                  <a:pt x="4226" y="2855"/>
                </a:cubicBezTo>
                <a:close/>
                <a:moveTo>
                  <a:pt x="1435" y="4017"/>
                </a:moveTo>
                <a:cubicBezTo>
                  <a:pt x="1568" y="4510"/>
                  <a:pt x="1785" y="4918"/>
                  <a:pt x="2047" y="5176"/>
                </a:cubicBezTo>
                <a:cubicBezTo>
                  <a:pt x="1554" y="5033"/>
                  <a:pt x="1123" y="4746"/>
                  <a:pt x="804" y="4359"/>
                </a:cubicBezTo>
                <a:cubicBezTo>
                  <a:pt x="1008" y="4213"/>
                  <a:pt x="1221" y="4101"/>
                  <a:pt x="1435" y="4017"/>
                </a:cubicBezTo>
                <a:close/>
                <a:moveTo>
                  <a:pt x="4036" y="4111"/>
                </a:moveTo>
                <a:cubicBezTo>
                  <a:pt x="4360" y="4240"/>
                  <a:pt x="4559" y="4363"/>
                  <a:pt x="4563" y="4368"/>
                </a:cubicBezTo>
                <a:cubicBezTo>
                  <a:pt x="4581" y="4379"/>
                  <a:pt x="4601" y="4384"/>
                  <a:pt x="4620" y="4384"/>
                </a:cubicBezTo>
                <a:cubicBezTo>
                  <a:pt x="4650" y="4384"/>
                  <a:pt x="4678" y="4372"/>
                  <a:pt x="4699" y="4352"/>
                </a:cubicBezTo>
                <a:lnTo>
                  <a:pt x="4699" y="4352"/>
                </a:lnTo>
                <a:cubicBezTo>
                  <a:pt x="4380" y="4742"/>
                  <a:pt x="3942" y="5032"/>
                  <a:pt x="3450" y="5176"/>
                </a:cubicBezTo>
                <a:cubicBezTo>
                  <a:pt x="3698" y="4932"/>
                  <a:pt x="3903" y="4564"/>
                  <a:pt x="4036" y="4111"/>
                </a:cubicBezTo>
                <a:close/>
                <a:moveTo>
                  <a:pt x="2587" y="3804"/>
                </a:moveTo>
                <a:cubicBezTo>
                  <a:pt x="2604" y="3804"/>
                  <a:pt x="2620" y="3804"/>
                  <a:pt x="2637" y="3804"/>
                </a:cubicBezTo>
                <a:lnTo>
                  <a:pt x="2637" y="5265"/>
                </a:lnTo>
                <a:cubicBezTo>
                  <a:pt x="2215" y="5189"/>
                  <a:pt x="1843" y="4666"/>
                  <a:pt x="1643" y="3942"/>
                </a:cubicBezTo>
                <a:cubicBezTo>
                  <a:pt x="1967" y="3841"/>
                  <a:pt x="2286" y="3804"/>
                  <a:pt x="2587" y="3804"/>
                </a:cubicBezTo>
                <a:close/>
                <a:moveTo>
                  <a:pt x="2859" y="3818"/>
                </a:moveTo>
                <a:cubicBezTo>
                  <a:pt x="3223" y="3853"/>
                  <a:pt x="3556" y="3937"/>
                  <a:pt x="3827" y="4031"/>
                </a:cubicBezTo>
                <a:cubicBezTo>
                  <a:pt x="3622" y="4710"/>
                  <a:pt x="3264" y="5189"/>
                  <a:pt x="2859" y="5265"/>
                </a:cubicBezTo>
                <a:lnTo>
                  <a:pt x="2859" y="3818"/>
                </a:lnTo>
                <a:close/>
                <a:moveTo>
                  <a:pt x="2748" y="0"/>
                </a:moveTo>
                <a:cubicBezTo>
                  <a:pt x="1905" y="0"/>
                  <a:pt x="1150" y="383"/>
                  <a:pt x="644" y="981"/>
                </a:cubicBezTo>
                <a:cubicBezTo>
                  <a:pt x="245" y="1461"/>
                  <a:pt x="1" y="2073"/>
                  <a:pt x="1" y="2749"/>
                </a:cubicBezTo>
                <a:cubicBezTo>
                  <a:pt x="1" y="4261"/>
                  <a:pt x="1234" y="5496"/>
                  <a:pt x="2748" y="5496"/>
                </a:cubicBezTo>
                <a:cubicBezTo>
                  <a:pt x="4262" y="5496"/>
                  <a:pt x="5495" y="4261"/>
                  <a:pt x="5495" y="2749"/>
                </a:cubicBezTo>
                <a:cubicBezTo>
                  <a:pt x="5495" y="1231"/>
                  <a:pt x="4262" y="0"/>
                  <a:pt x="274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5"/>
          <p:cNvSpPr/>
          <p:nvPr/>
        </p:nvSpPr>
        <p:spPr>
          <a:xfrm>
            <a:off x="5909472" y="1408070"/>
            <a:ext cx="701929" cy="701926"/>
          </a:xfrm>
          <a:custGeom>
            <a:avLst/>
            <a:gdLst/>
            <a:ahLst/>
            <a:cxnLst/>
            <a:rect l="l" t="t" r="r" b="b"/>
            <a:pathLst>
              <a:path w="9499" h="9498" extrusionOk="0">
                <a:moveTo>
                  <a:pt x="4749" y="0"/>
                </a:moveTo>
                <a:cubicBezTo>
                  <a:pt x="2127" y="0"/>
                  <a:pt x="1" y="2125"/>
                  <a:pt x="1" y="4749"/>
                </a:cubicBezTo>
                <a:cubicBezTo>
                  <a:pt x="1" y="7371"/>
                  <a:pt x="2127" y="9498"/>
                  <a:pt x="4749" y="9498"/>
                </a:cubicBezTo>
                <a:cubicBezTo>
                  <a:pt x="7373" y="9498"/>
                  <a:pt x="9498" y="7371"/>
                  <a:pt x="9498" y="4749"/>
                </a:cubicBezTo>
                <a:cubicBezTo>
                  <a:pt x="9498" y="2125"/>
                  <a:pt x="7373" y="0"/>
                  <a:pt x="4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5"/>
          <p:cNvSpPr/>
          <p:nvPr/>
        </p:nvSpPr>
        <p:spPr>
          <a:xfrm>
            <a:off x="6090318" y="1588273"/>
            <a:ext cx="340240" cy="333999"/>
          </a:xfrm>
          <a:custGeom>
            <a:avLst/>
            <a:gdLst/>
            <a:ahLst/>
            <a:cxnLst/>
            <a:rect l="l" t="t" r="r" b="b"/>
            <a:pathLst>
              <a:path w="6379" h="6262" extrusionOk="0">
                <a:moveTo>
                  <a:pt x="1639" y="585"/>
                </a:moveTo>
                <a:cubicBezTo>
                  <a:pt x="1823" y="585"/>
                  <a:pt x="2002" y="628"/>
                  <a:pt x="2166" y="713"/>
                </a:cubicBezTo>
                <a:cubicBezTo>
                  <a:pt x="2553" y="913"/>
                  <a:pt x="2828" y="1321"/>
                  <a:pt x="2952" y="1876"/>
                </a:cubicBezTo>
                <a:cubicBezTo>
                  <a:pt x="2637" y="1934"/>
                  <a:pt x="2366" y="2107"/>
                  <a:pt x="2180" y="2351"/>
                </a:cubicBezTo>
                <a:cubicBezTo>
                  <a:pt x="1940" y="2196"/>
                  <a:pt x="1687" y="2151"/>
                  <a:pt x="1470" y="2116"/>
                </a:cubicBezTo>
                <a:cubicBezTo>
                  <a:pt x="1238" y="2075"/>
                  <a:pt x="1035" y="2040"/>
                  <a:pt x="853" y="1889"/>
                </a:cubicBezTo>
                <a:cubicBezTo>
                  <a:pt x="630" y="1708"/>
                  <a:pt x="622" y="1459"/>
                  <a:pt x="636" y="1326"/>
                </a:cubicBezTo>
                <a:cubicBezTo>
                  <a:pt x="657" y="1086"/>
                  <a:pt x="800" y="856"/>
                  <a:pt x="976" y="762"/>
                </a:cubicBezTo>
                <a:cubicBezTo>
                  <a:pt x="1196" y="644"/>
                  <a:pt x="1421" y="585"/>
                  <a:pt x="1639" y="585"/>
                </a:cubicBezTo>
                <a:close/>
                <a:moveTo>
                  <a:pt x="4914" y="572"/>
                </a:moveTo>
                <a:cubicBezTo>
                  <a:pt x="4942" y="572"/>
                  <a:pt x="4967" y="573"/>
                  <a:pt x="4989" y="576"/>
                </a:cubicBezTo>
                <a:cubicBezTo>
                  <a:pt x="5229" y="598"/>
                  <a:pt x="5464" y="740"/>
                  <a:pt x="5557" y="918"/>
                </a:cubicBezTo>
                <a:cubicBezTo>
                  <a:pt x="5775" y="1321"/>
                  <a:pt x="5788" y="1743"/>
                  <a:pt x="5602" y="2107"/>
                </a:cubicBezTo>
                <a:cubicBezTo>
                  <a:pt x="5407" y="2493"/>
                  <a:pt x="4998" y="2764"/>
                  <a:pt x="4444" y="2892"/>
                </a:cubicBezTo>
                <a:cubicBezTo>
                  <a:pt x="4385" y="2577"/>
                  <a:pt x="4213" y="2307"/>
                  <a:pt x="3969" y="2116"/>
                </a:cubicBezTo>
                <a:cubicBezTo>
                  <a:pt x="4124" y="1876"/>
                  <a:pt x="4168" y="1628"/>
                  <a:pt x="4204" y="1410"/>
                </a:cubicBezTo>
                <a:cubicBezTo>
                  <a:pt x="4243" y="1180"/>
                  <a:pt x="4274" y="975"/>
                  <a:pt x="4430" y="793"/>
                </a:cubicBezTo>
                <a:cubicBezTo>
                  <a:pt x="4581" y="609"/>
                  <a:pt x="4778" y="572"/>
                  <a:pt x="4914" y="572"/>
                </a:cubicBezTo>
                <a:close/>
                <a:moveTo>
                  <a:pt x="3192" y="2422"/>
                </a:moveTo>
                <a:cubicBezTo>
                  <a:pt x="3582" y="2422"/>
                  <a:pt x="3897" y="2741"/>
                  <a:pt x="3897" y="3128"/>
                </a:cubicBezTo>
                <a:cubicBezTo>
                  <a:pt x="3897" y="3519"/>
                  <a:pt x="3582" y="3838"/>
                  <a:pt x="3192" y="3838"/>
                </a:cubicBezTo>
                <a:cubicBezTo>
                  <a:pt x="2801" y="3838"/>
                  <a:pt x="2482" y="3519"/>
                  <a:pt x="2482" y="3128"/>
                </a:cubicBezTo>
                <a:cubicBezTo>
                  <a:pt x="2482" y="2741"/>
                  <a:pt x="2801" y="2422"/>
                  <a:pt x="3192" y="2422"/>
                </a:cubicBezTo>
                <a:close/>
                <a:moveTo>
                  <a:pt x="4204" y="3909"/>
                </a:moveTo>
                <a:cubicBezTo>
                  <a:pt x="4444" y="4064"/>
                  <a:pt x="4696" y="4109"/>
                  <a:pt x="4909" y="4144"/>
                </a:cubicBezTo>
                <a:cubicBezTo>
                  <a:pt x="5145" y="4185"/>
                  <a:pt x="5344" y="4220"/>
                  <a:pt x="5530" y="4371"/>
                </a:cubicBezTo>
                <a:cubicBezTo>
                  <a:pt x="5753" y="4552"/>
                  <a:pt x="5761" y="4801"/>
                  <a:pt x="5749" y="4930"/>
                </a:cubicBezTo>
                <a:cubicBezTo>
                  <a:pt x="5722" y="5174"/>
                  <a:pt x="5583" y="5404"/>
                  <a:pt x="5407" y="5498"/>
                </a:cubicBezTo>
                <a:cubicBezTo>
                  <a:pt x="5185" y="5616"/>
                  <a:pt x="4960" y="5675"/>
                  <a:pt x="4743" y="5675"/>
                </a:cubicBezTo>
                <a:cubicBezTo>
                  <a:pt x="4560" y="5675"/>
                  <a:pt x="4382" y="5632"/>
                  <a:pt x="4217" y="5547"/>
                </a:cubicBezTo>
                <a:cubicBezTo>
                  <a:pt x="3826" y="5347"/>
                  <a:pt x="3555" y="4939"/>
                  <a:pt x="3432" y="4384"/>
                </a:cubicBezTo>
                <a:cubicBezTo>
                  <a:pt x="3742" y="4326"/>
                  <a:pt x="4018" y="4153"/>
                  <a:pt x="4204" y="3909"/>
                </a:cubicBezTo>
                <a:close/>
                <a:moveTo>
                  <a:pt x="1935" y="3368"/>
                </a:moveTo>
                <a:cubicBezTo>
                  <a:pt x="1998" y="3683"/>
                  <a:pt x="2170" y="3953"/>
                  <a:pt x="2414" y="4144"/>
                </a:cubicBezTo>
                <a:cubicBezTo>
                  <a:pt x="2260" y="4384"/>
                  <a:pt x="2215" y="4632"/>
                  <a:pt x="2180" y="4850"/>
                </a:cubicBezTo>
                <a:cubicBezTo>
                  <a:pt x="2140" y="5080"/>
                  <a:pt x="2104" y="5285"/>
                  <a:pt x="1953" y="5467"/>
                </a:cubicBezTo>
                <a:cubicBezTo>
                  <a:pt x="1802" y="5651"/>
                  <a:pt x="1605" y="5688"/>
                  <a:pt x="1467" y="5688"/>
                </a:cubicBezTo>
                <a:cubicBezTo>
                  <a:pt x="1438" y="5688"/>
                  <a:pt x="1412" y="5687"/>
                  <a:pt x="1390" y="5684"/>
                </a:cubicBezTo>
                <a:cubicBezTo>
                  <a:pt x="1150" y="5662"/>
                  <a:pt x="919" y="5520"/>
                  <a:pt x="826" y="5342"/>
                </a:cubicBezTo>
                <a:cubicBezTo>
                  <a:pt x="609" y="4939"/>
                  <a:pt x="591" y="4513"/>
                  <a:pt x="777" y="4153"/>
                </a:cubicBezTo>
                <a:cubicBezTo>
                  <a:pt x="976" y="3767"/>
                  <a:pt x="1385" y="3496"/>
                  <a:pt x="1935" y="3368"/>
                </a:cubicBezTo>
                <a:close/>
                <a:moveTo>
                  <a:pt x="4908" y="0"/>
                </a:moveTo>
                <a:cubicBezTo>
                  <a:pt x="4548" y="0"/>
                  <a:pt x="4219" y="154"/>
                  <a:pt x="3991" y="430"/>
                </a:cubicBezTo>
                <a:cubicBezTo>
                  <a:pt x="3742" y="731"/>
                  <a:pt x="3688" y="1042"/>
                  <a:pt x="3639" y="1317"/>
                </a:cubicBezTo>
                <a:cubicBezTo>
                  <a:pt x="3609" y="1495"/>
                  <a:pt x="3586" y="1645"/>
                  <a:pt x="3512" y="1774"/>
                </a:cubicBezTo>
                <a:cubicBezTo>
                  <a:pt x="3352" y="1042"/>
                  <a:pt x="2974" y="491"/>
                  <a:pt x="2428" y="207"/>
                </a:cubicBezTo>
                <a:cubicBezTo>
                  <a:pt x="2182" y="80"/>
                  <a:pt x="1913" y="16"/>
                  <a:pt x="1637" y="16"/>
                </a:cubicBezTo>
                <a:cubicBezTo>
                  <a:pt x="1328" y="16"/>
                  <a:pt x="1011" y="96"/>
                  <a:pt x="710" y="256"/>
                </a:cubicBezTo>
                <a:cubicBezTo>
                  <a:pt x="364" y="442"/>
                  <a:pt x="111" y="838"/>
                  <a:pt x="67" y="1268"/>
                </a:cubicBezTo>
                <a:cubicBezTo>
                  <a:pt x="23" y="1686"/>
                  <a:pt x="177" y="2071"/>
                  <a:pt x="489" y="2329"/>
                </a:cubicBezTo>
                <a:cubicBezTo>
                  <a:pt x="790" y="2577"/>
                  <a:pt x="1101" y="2630"/>
                  <a:pt x="1376" y="2675"/>
                </a:cubicBezTo>
                <a:cubicBezTo>
                  <a:pt x="1558" y="2706"/>
                  <a:pt x="1705" y="2733"/>
                  <a:pt x="1838" y="2808"/>
                </a:cubicBezTo>
                <a:cubicBezTo>
                  <a:pt x="1105" y="2968"/>
                  <a:pt x="556" y="3345"/>
                  <a:pt x="271" y="3892"/>
                </a:cubicBezTo>
                <a:cubicBezTo>
                  <a:pt x="1" y="4415"/>
                  <a:pt x="18" y="5045"/>
                  <a:pt x="320" y="5609"/>
                </a:cubicBezTo>
                <a:cubicBezTo>
                  <a:pt x="502" y="5955"/>
                  <a:pt x="902" y="6208"/>
                  <a:pt x="1332" y="6252"/>
                </a:cubicBezTo>
                <a:cubicBezTo>
                  <a:pt x="1381" y="6256"/>
                  <a:pt x="1425" y="6262"/>
                  <a:pt x="1470" y="6262"/>
                </a:cubicBezTo>
                <a:cubicBezTo>
                  <a:pt x="1829" y="6262"/>
                  <a:pt x="2162" y="6106"/>
                  <a:pt x="2393" y="5830"/>
                </a:cubicBezTo>
                <a:cubicBezTo>
                  <a:pt x="2641" y="5529"/>
                  <a:pt x="2695" y="5218"/>
                  <a:pt x="2739" y="4943"/>
                </a:cubicBezTo>
                <a:cubicBezTo>
                  <a:pt x="2770" y="4765"/>
                  <a:pt x="2797" y="4615"/>
                  <a:pt x="2872" y="4486"/>
                </a:cubicBezTo>
                <a:cubicBezTo>
                  <a:pt x="3027" y="5218"/>
                  <a:pt x="3409" y="5769"/>
                  <a:pt x="3955" y="6053"/>
                </a:cubicBezTo>
                <a:cubicBezTo>
                  <a:pt x="4199" y="6176"/>
                  <a:pt x="4470" y="6244"/>
                  <a:pt x="4745" y="6244"/>
                </a:cubicBezTo>
                <a:cubicBezTo>
                  <a:pt x="5056" y="6244"/>
                  <a:pt x="5370" y="6164"/>
                  <a:pt x="5673" y="6004"/>
                </a:cubicBezTo>
                <a:cubicBezTo>
                  <a:pt x="6019" y="5818"/>
                  <a:pt x="6267" y="5422"/>
                  <a:pt x="6316" y="4992"/>
                </a:cubicBezTo>
                <a:cubicBezTo>
                  <a:pt x="6356" y="4574"/>
                  <a:pt x="6206" y="4189"/>
                  <a:pt x="5894" y="3931"/>
                </a:cubicBezTo>
                <a:cubicBezTo>
                  <a:pt x="5593" y="3683"/>
                  <a:pt x="5282" y="3630"/>
                  <a:pt x="5007" y="3585"/>
                </a:cubicBezTo>
                <a:cubicBezTo>
                  <a:pt x="4825" y="3554"/>
                  <a:pt x="4674" y="3527"/>
                  <a:pt x="4545" y="3452"/>
                </a:cubicBezTo>
                <a:cubicBezTo>
                  <a:pt x="5278" y="3292"/>
                  <a:pt x="5828" y="2915"/>
                  <a:pt x="6108" y="2368"/>
                </a:cubicBezTo>
                <a:cubicBezTo>
                  <a:pt x="6378" y="1845"/>
                  <a:pt x="6361" y="1215"/>
                  <a:pt x="6059" y="647"/>
                </a:cubicBezTo>
                <a:cubicBezTo>
                  <a:pt x="5876" y="305"/>
                  <a:pt x="5482" y="52"/>
                  <a:pt x="5047" y="8"/>
                </a:cubicBezTo>
                <a:cubicBezTo>
                  <a:pt x="5000" y="3"/>
                  <a:pt x="4954" y="0"/>
                  <a:pt x="4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35"/>
          <p:cNvGrpSpPr/>
          <p:nvPr/>
        </p:nvGrpSpPr>
        <p:grpSpPr>
          <a:xfrm>
            <a:off x="2799778" y="4020237"/>
            <a:ext cx="216646" cy="414040"/>
            <a:chOff x="2537588" y="3575379"/>
            <a:chExt cx="295561" cy="564856"/>
          </a:xfrm>
        </p:grpSpPr>
        <p:sp>
          <p:nvSpPr>
            <p:cNvPr id="989" name="Google Shape;989;p35"/>
            <p:cNvSpPr/>
            <p:nvPr/>
          </p:nvSpPr>
          <p:spPr>
            <a:xfrm>
              <a:off x="2616100" y="3575379"/>
              <a:ext cx="137667" cy="137667"/>
            </a:xfrm>
            <a:custGeom>
              <a:avLst/>
              <a:gdLst/>
              <a:ahLst/>
              <a:cxnLst/>
              <a:rect l="l" t="t" r="r" b="b"/>
              <a:pathLst>
                <a:path w="1892" h="1892" extrusionOk="0">
                  <a:moveTo>
                    <a:pt x="945" y="568"/>
                  </a:moveTo>
                  <a:cubicBezTo>
                    <a:pt x="1154" y="568"/>
                    <a:pt x="1322" y="737"/>
                    <a:pt x="1322" y="945"/>
                  </a:cubicBezTo>
                  <a:cubicBezTo>
                    <a:pt x="1322" y="1150"/>
                    <a:pt x="1154" y="1318"/>
                    <a:pt x="945" y="1318"/>
                  </a:cubicBezTo>
                  <a:cubicBezTo>
                    <a:pt x="736" y="1318"/>
                    <a:pt x="568" y="1150"/>
                    <a:pt x="568" y="945"/>
                  </a:cubicBezTo>
                  <a:cubicBezTo>
                    <a:pt x="568" y="737"/>
                    <a:pt x="736" y="568"/>
                    <a:pt x="945" y="568"/>
                  </a:cubicBezTo>
                  <a:close/>
                  <a:moveTo>
                    <a:pt x="945" y="0"/>
                  </a:moveTo>
                  <a:cubicBezTo>
                    <a:pt x="422" y="0"/>
                    <a:pt x="0" y="422"/>
                    <a:pt x="0" y="945"/>
                  </a:cubicBezTo>
                  <a:cubicBezTo>
                    <a:pt x="0" y="1465"/>
                    <a:pt x="422" y="1891"/>
                    <a:pt x="945" y="1891"/>
                  </a:cubicBezTo>
                  <a:cubicBezTo>
                    <a:pt x="1465" y="1891"/>
                    <a:pt x="1891" y="1465"/>
                    <a:pt x="1891" y="945"/>
                  </a:cubicBezTo>
                  <a:cubicBezTo>
                    <a:pt x="1891" y="422"/>
                    <a:pt x="1465" y="0"/>
                    <a:pt x="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5"/>
            <p:cNvSpPr/>
            <p:nvPr/>
          </p:nvSpPr>
          <p:spPr>
            <a:xfrm>
              <a:off x="2537588" y="3656291"/>
              <a:ext cx="295561" cy="302474"/>
            </a:xfrm>
            <a:custGeom>
              <a:avLst/>
              <a:gdLst/>
              <a:ahLst/>
              <a:cxnLst/>
              <a:rect l="l" t="t" r="r" b="b"/>
              <a:pathLst>
                <a:path w="4062" h="4157" extrusionOk="0">
                  <a:moveTo>
                    <a:pt x="2060" y="1631"/>
                  </a:moveTo>
                  <a:lnTo>
                    <a:pt x="1336" y="2385"/>
                  </a:lnTo>
                  <a:lnTo>
                    <a:pt x="1336" y="1986"/>
                  </a:lnTo>
                  <a:cubicBezTo>
                    <a:pt x="1336" y="1791"/>
                    <a:pt x="1496" y="1631"/>
                    <a:pt x="1692" y="1631"/>
                  </a:cubicBezTo>
                  <a:close/>
                  <a:moveTo>
                    <a:pt x="2673" y="1813"/>
                  </a:moveTo>
                  <a:cubicBezTo>
                    <a:pt x="2700" y="1867"/>
                    <a:pt x="2717" y="1924"/>
                    <a:pt x="2717" y="1986"/>
                  </a:cubicBezTo>
                  <a:lnTo>
                    <a:pt x="2717" y="3584"/>
                  </a:lnTo>
                  <a:lnTo>
                    <a:pt x="1336" y="3584"/>
                  </a:lnTo>
                  <a:lnTo>
                    <a:pt x="1336" y="3207"/>
                  </a:lnTo>
                  <a:lnTo>
                    <a:pt x="2673" y="1813"/>
                  </a:lnTo>
                  <a:close/>
                  <a:moveTo>
                    <a:pt x="3747" y="1"/>
                  </a:moveTo>
                  <a:cubicBezTo>
                    <a:pt x="3672" y="1"/>
                    <a:pt x="3597" y="30"/>
                    <a:pt x="3542" y="87"/>
                  </a:cubicBezTo>
                  <a:lnTo>
                    <a:pt x="2583" y="1090"/>
                  </a:lnTo>
                  <a:cubicBezTo>
                    <a:pt x="2513" y="1072"/>
                    <a:pt x="2438" y="1058"/>
                    <a:pt x="2362" y="1058"/>
                  </a:cubicBezTo>
                  <a:lnTo>
                    <a:pt x="1692" y="1058"/>
                  </a:lnTo>
                  <a:cubicBezTo>
                    <a:pt x="1182" y="1058"/>
                    <a:pt x="768" y="1476"/>
                    <a:pt x="768" y="1986"/>
                  </a:cubicBezTo>
                  <a:lnTo>
                    <a:pt x="768" y="2981"/>
                  </a:lnTo>
                  <a:lnTo>
                    <a:pt x="103" y="3673"/>
                  </a:lnTo>
                  <a:cubicBezTo>
                    <a:pt x="23" y="3757"/>
                    <a:pt x="0" y="3877"/>
                    <a:pt x="45" y="3983"/>
                  </a:cubicBezTo>
                  <a:cubicBezTo>
                    <a:pt x="90" y="4086"/>
                    <a:pt x="191" y="4157"/>
                    <a:pt x="307" y="4157"/>
                  </a:cubicBezTo>
                  <a:lnTo>
                    <a:pt x="3747" y="4157"/>
                  </a:lnTo>
                  <a:cubicBezTo>
                    <a:pt x="3902" y="4157"/>
                    <a:pt x="4031" y="4028"/>
                    <a:pt x="4031" y="3872"/>
                  </a:cubicBezTo>
                  <a:cubicBezTo>
                    <a:pt x="4031" y="3713"/>
                    <a:pt x="3902" y="3584"/>
                    <a:pt x="3747" y="3584"/>
                  </a:cubicBezTo>
                  <a:lnTo>
                    <a:pt x="3285" y="3584"/>
                  </a:lnTo>
                  <a:lnTo>
                    <a:pt x="3285" y="1986"/>
                  </a:lnTo>
                  <a:cubicBezTo>
                    <a:pt x="3285" y="1760"/>
                    <a:pt x="3206" y="1556"/>
                    <a:pt x="3072" y="1396"/>
                  </a:cubicBezTo>
                  <a:lnTo>
                    <a:pt x="3951" y="482"/>
                  </a:lnTo>
                  <a:cubicBezTo>
                    <a:pt x="4062" y="366"/>
                    <a:pt x="4058" y="189"/>
                    <a:pt x="3942" y="78"/>
                  </a:cubicBezTo>
                  <a:cubicBezTo>
                    <a:pt x="3888" y="26"/>
                    <a:pt x="3817" y="1"/>
                    <a:pt x="3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5"/>
            <p:cNvSpPr/>
            <p:nvPr/>
          </p:nvSpPr>
          <p:spPr>
            <a:xfrm>
              <a:off x="2576007" y="3984233"/>
              <a:ext cx="41766" cy="156003"/>
            </a:xfrm>
            <a:custGeom>
              <a:avLst/>
              <a:gdLst/>
              <a:ahLst/>
              <a:cxnLst/>
              <a:rect l="l" t="t" r="r" b="b"/>
              <a:pathLst>
                <a:path w="574" h="2144" extrusionOk="0">
                  <a:moveTo>
                    <a:pt x="289" y="0"/>
                  </a:moveTo>
                  <a:cubicBezTo>
                    <a:pt x="130" y="0"/>
                    <a:pt x="1" y="129"/>
                    <a:pt x="1" y="285"/>
                  </a:cubicBezTo>
                  <a:lnTo>
                    <a:pt x="1" y="1860"/>
                  </a:lnTo>
                  <a:cubicBezTo>
                    <a:pt x="1" y="2016"/>
                    <a:pt x="130" y="2144"/>
                    <a:pt x="289" y="2144"/>
                  </a:cubicBezTo>
                  <a:cubicBezTo>
                    <a:pt x="445" y="2144"/>
                    <a:pt x="574" y="2016"/>
                    <a:pt x="574" y="1860"/>
                  </a:cubicBezTo>
                  <a:lnTo>
                    <a:pt x="574" y="285"/>
                  </a:lnTo>
                  <a:cubicBezTo>
                    <a:pt x="574" y="129"/>
                    <a:pt x="445"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5"/>
            <p:cNvSpPr/>
            <p:nvPr/>
          </p:nvSpPr>
          <p:spPr>
            <a:xfrm>
              <a:off x="2752385" y="3984233"/>
              <a:ext cx="41766" cy="156003"/>
            </a:xfrm>
            <a:custGeom>
              <a:avLst/>
              <a:gdLst/>
              <a:ahLst/>
              <a:cxnLst/>
              <a:rect l="l" t="t" r="r" b="b"/>
              <a:pathLst>
                <a:path w="574" h="2144" extrusionOk="0">
                  <a:moveTo>
                    <a:pt x="284" y="0"/>
                  </a:moveTo>
                  <a:cubicBezTo>
                    <a:pt x="129" y="0"/>
                    <a:pt x="0" y="129"/>
                    <a:pt x="0" y="285"/>
                  </a:cubicBezTo>
                  <a:lnTo>
                    <a:pt x="0" y="1860"/>
                  </a:lnTo>
                  <a:cubicBezTo>
                    <a:pt x="0" y="2016"/>
                    <a:pt x="129" y="2144"/>
                    <a:pt x="284" y="2144"/>
                  </a:cubicBezTo>
                  <a:cubicBezTo>
                    <a:pt x="444" y="2144"/>
                    <a:pt x="573" y="2016"/>
                    <a:pt x="573" y="1860"/>
                  </a:cubicBezTo>
                  <a:lnTo>
                    <a:pt x="573" y="285"/>
                  </a:lnTo>
                  <a:cubicBezTo>
                    <a:pt x="573" y="129"/>
                    <a:pt x="444"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5"/>
          <p:cNvGrpSpPr/>
          <p:nvPr/>
        </p:nvGrpSpPr>
        <p:grpSpPr>
          <a:xfrm>
            <a:off x="2724594" y="1586600"/>
            <a:ext cx="367001" cy="337344"/>
            <a:chOff x="787849" y="2877513"/>
            <a:chExt cx="500683" cy="460224"/>
          </a:xfrm>
        </p:grpSpPr>
        <p:sp>
          <p:nvSpPr>
            <p:cNvPr id="994" name="Google Shape;994;p35"/>
            <p:cNvSpPr/>
            <p:nvPr/>
          </p:nvSpPr>
          <p:spPr>
            <a:xfrm>
              <a:off x="910237" y="2877513"/>
              <a:ext cx="255833" cy="337836"/>
            </a:xfrm>
            <a:custGeom>
              <a:avLst/>
              <a:gdLst/>
              <a:ahLst/>
              <a:cxnLst/>
              <a:rect l="l" t="t" r="r" b="b"/>
              <a:pathLst>
                <a:path w="3516" h="4643" extrusionOk="0">
                  <a:moveTo>
                    <a:pt x="2243" y="568"/>
                  </a:moveTo>
                  <a:lnTo>
                    <a:pt x="2243" y="1194"/>
                  </a:lnTo>
                  <a:cubicBezTo>
                    <a:pt x="2091" y="1150"/>
                    <a:pt x="1927" y="1127"/>
                    <a:pt x="1758" y="1127"/>
                  </a:cubicBezTo>
                  <a:cubicBezTo>
                    <a:pt x="1590" y="1127"/>
                    <a:pt x="1425" y="1150"/>
                    <a:pt x="1270" y="1194"/>
                  </a:cubicBezTo>
                  <a:lnTo>
                    <a:pt x="1270" y="568"/>
                  </a:lnTo>
                  <a:close/>
                  <a:moveTo>
                    <a:pt x="1758" y="1695"/>
                  </a:moveTo>
                  <a:cubicBezTo>
                    <a:pt x="2415" y="1695"/>
                    <a:pt x="2948" y="2228"/>
                    <a:pt x="2948" y="2885"/>
                  </a:cubicBezTo>
                  <a:cubicBezTo>
                    <a:pt x="2948" y="3538"/>
                    <a:pt x="2415" y="4075"/>
                    <a:pt x="1758" y="4075"/>
                  </a:cubicBezTo>
                  <a:cubicBezTo>
                    <a:pt x="1102" y="4075"/>
                    <a:pt x="569" y="3538"/>
                    <a:pt x="569" y="2885"/>
                  </a:cubicBezTo>
                  <a:cubicBezTo>
                    <a:pt x="569" y="2228"/>
                    <a:pt x="1102" y="1695"/>
                    <a:pt x="1758" y="1695"/>
                  </a:cubicBezTo>
                  <a:close/>
                  <a:moveTo>
                    <a:pt x="986" y="0"/>
                  </a:moveTo>
                  <a:cubicBezTo>
                    <a:pt x="831" y="0"/>
                    <a:pt x="702" y="129"/>
                    <a:pt x="702" y="284"/>
                  </a:cubicBezTo>
                  <a:lnTo>
                    <a:pt x="702" y="1478"/>
                  </a:lnTo>
                  <a:cubicBezTo>
                    <a:pt x="276" y="1797"/>
                    <a:pt x="0" y="2307"/>
                    <a:pt x="0" y="2885"/>
                  </a:cubicBezTo>
                  <a:cubicBezTo>
                    <a:pt x="0" y="3852"/>
                    <a:pt x="786" y="4642"/>
                    <a:pt x="1758" y="4642"/>
                  </a:cubicBezTo>
                  <a:cubicBezTo>
                    <a:pt x="2726" y="4642"/>
                    <a:pt x="3515" y="3852"/>
                    <a:pt x="3515" y="2885"/>
                  </a:cubicBezTo>
                  <a:cubicBezTo>
                    <a:pt x="3515" y="2307"/>
                    <a:pt x="3241" y="1797"/>
                    <a:pt x="2815" y="1478"/>
                  </a:cubicBezTo>
                  <a:lnTo>
                    <a:pt x="2815" y="284"/>
                  </a:lnTo>
                  <a:cubicBezTo>
                    <a:pt x="2815" y="129"/>
                    <a:pt x="2686" y="0"/>
                    <a:pt x="25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5"/>
            <p:cNvSpPr/>
            <p:nvPr/>
          </p:nvSpPr>
          <p:spPr>
            <a:xfrm>
              <a:off x="787849" y="3066696"/>
              <a:ext cx="112127" cy="41475"/>
            </a:xfrm>
            <a:custGeom>
              <a:avLst/>
              <a:gdLst/>
              <a:ahLst/>
              <a:cxnLst/>
              <a:rect l="l" t="t" r="r" b="b"/>
              <a:pathLst>
                <a:path w="1541" h="570" extrusionOk="0">
                  <a:moveTo>
                    <a:pt x="285" y="0"/>
                  </a:moveTo>
                  <a:cubicBezTo>
                    <a:pt x="125" y="0"/>
                    <a:pt x="0" y="125"/>
                    <a:pt x="0" y="285"/>
                  </a:cubicBezTo>
                  <a:cubicBezTo>
                    <a:pt x="0" y="440"/>
                    <a:pt x="125" y="569"/>
                    <a:pt x="285" y="569"/>
                  </a:cubicBezTo>
                  <a:lnTo>
                    <a:pt x="1256" y="569"/>
                  </a:lnTo>
                  <a:cubicBezTo>
                    <a:pt x="1412" y="569"/>
                    <a:pt x="1541" y="440"/>
                    <a:pt x="1541" y="285"/>
                  </a:cubicBezTo>
                  <a:cubicBezTo>
                    <a:pt x="1541"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5"/>
            <p:cNvSpPr/>
            <p:nvPr/>
          </p:nvSpPr>
          <p:spPr>
            <a:xfrm>
              <a:off x="1176405" y="3066696"/>
              <a:ext cx="112127" cy="41475"/>
            </a:xfrm>
            <a:custGeom>
              <a:avLst/>
              <a:gdLst/>
              <a:ahLst/>
              <a:cxnLst/>
              <a:rect l="l" t="t" r="r" b="b"/>
              <a:pathLst>
                <a:path w="1541" h="570" extrusionOk="0">
                  <a:moveTo>
                    <a:pt x="284" y="0"/>
                  </a:moveTo>
                  <a:cubicBezTo>
                    <a:pt x="129" y="0"/>
                    <a:pt x="0" y="125"/>
                    <a:pt x="0" y="285"/>
                  </a:cubicBezTo>
                  <a:cubicBezTo>
                    <a:pt x="0" y="440"/>
                    <a:pt x="129" y="569"/>
                    <a:pt x="284" y="569"/>
                  </a:cubicBezTo>
                  <a:lnTo>
                    <a:pt x="1256" y="569"/>
                  </a:lnTo>
                  <a:cubicBezTo>
                    <a:pt x="1412" y="569"/>
                    <a:pt x="1540" y="440"/>
                    <a:pt x="1540" y="285"/>
                  </a:cubicBezTo>
                  <a:cubicBezTo>
                    <a:pt x="1540"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853118" y="2904071"/>
              <a:ext cx="95319" cy="91681"/>
            </a:xfrm>
            <a:custGeom>
              <a:avLst/>
              <a:gdLst/>
              <a:ahLst/>
              <a:cxnLst/>
              <a:rect l="l" t="t" r="r" b="b"/>
              <a:pathLst>
                <a:path w="1310" h="1260" extrusionOk="0">
                  <a:moveTo>
                    <a:pt x="311" y="1"/>
                  </a:moveTo>
                  <a:cubicBezTo>
                    <a:pt x="239" y="1"/>
                    <a:pt x="166" y="30"/>
                    <a:pt x="111" y="88"/>
                  </a:cubicBezTo>
                  <a:cubicBezTo>
                    <a:pt x="0" y="199"/>
                    <a:pt x="0" y="377"/>
                    <a:pt x="111" y="487"/>
                  </a:cubicBezTo>
                  <a:lnTo>
                    <a:pt x="795" y="1176"/>
                  </a:lnTo>
                  <a:cubicBezTo>
                    <a:pt x="852" y="1229"/>
                    <a:pt x="924" y="1260"/>
                    <a:pt x="998" y="1260"/>
                  </a:cubicBezTo>
                  <a:cubicBezTo>
                    <a:pt x="1070" y="1260"/>
                    <a:pt x="1145" y="1229"/>
                    <a:pt x="1199" y="1176"/>
                  </a:cubicBezTo>
                  <a:cubicBezTo>
                    <a:pt x="1309" y="1064"/>
                    <a:pt x="1309" y="883"/>
                    <a:pt x="1199" y="771"/>
                  </a:cubicBezTo>
                  <a:lnTo>
                    <a:pt x="510" y="88"/>
                  </a:lnTo>
                  <a:cubicBezTo>
                    <a:pt x="455" y="30"/>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a:off x="1127945" y="3178823"/>
              <a:ext cx="95319" cy="91754"/>
            </a:xfrm>
            <a:custGeom>
              <a:avLst/>
              <a:gdLst/>
              <a:ahLst/>
              <a:cxnLst/>
              <a:rect l="l" t="t" r="r" b="b"/>
              <a:pathLst>
                <a:path w="1310" h="1261" extrusionOk="0">
                  <a:moveTo>
                    <a:pt x="311" y="1"/>
                  </a:moveTo>
                  <a:cubicBezTo>
                    <a:pt x="239" y="1"/>
                    <a:pt x="167" y="28"/>
                    <a:pt x="111" y="84"/>
                  </a:cubicBezTo>
                  <a:cubicBezTo>
                    <a:pt x="0" y="196"/>
                    <a:pt x="0" y="377"/>
                    <a:pt x="111" y="489"/>
                  </a:cubicBezTo>
                  <a:lnTo>
                    <a:pt x="795" y="1176"/>
                  </a:lnTo>
                  <a:cubicBezTo>
                    <a:pt x="853" y="1229"/>
                    <a:pt x="923" y="1261"/>
                    <a:pt x="999" y="1261"/>
                  </a:cubicBezTo>
                  <a:cubicBezTo>
                    <a:pt x="1070" y="1261"/>
                    <a:pt x="1146" y="1229"/>
                    <a:pt x="1199" y="1176"/>
                  </a:cubicBezTo>
                  <a:cubicBezTo>
                    <a:pt x="1310" y="1065"/>
                    <a:pt x="1310" y="883"/>
                    <a:pt x="1199" y="772"/>
                  </a:cubicBezTo>
                  <a:lnTo>
                    <a:pt x="511" y="84"/>
                  </a:lnTo>
                  <a:cubicBezTo>
                    <a:pt x="455" y="28"/>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853118" y="3178823"/>
              <a:ext cx="95319" cy="91754"/>
            </a:xfrm>
            <a:custGeom>
              <a:avLst/>
              <a:gdLst/>
              <a:ahLst/>
              <a:cxnLst/>
              <a:rect l="l" t="t" r="r" b="b"/>
              <a:pathLst>
                <a:path w="1310" h="1261" extrusionOk="0">
                  <a:moveTo>
                    <a:pt x="998" y="1"/>
                  </a:moveTo>
                  <a:cubicBezTo>
                    <a:pt x="926" y="1"/>
                    <a:pt x="852" y="28"/>
                    <a:pt x="795" y="84"/>
                  </a:cubicBezTo>
                  <a:lnTo>
                    <a:pt x="111" y="772"/>
                  </a:lnTo>
                  <a:cubicBezTo>
                    <a:pt x="0" y="883"/>
                    <a:pt x="0" y="1065"/>
                    <a:pt x="111" y="1176"/>
                  </a:cubicBezTo>
                  <a:cubicBezTo>
                    <a:pt x="164" y="1229"/>
                    <a:pt x="240" y="1261"/>
                    <a:pt x="311" y="1261"/>
                  </a:cubicBezTo>
                  <a:cubicBezTo>
                    <a:pt x="382" y="1261"/>
                    <a:pt x="457" y="1229"/>
                    <a:pt x="510" y="1176"/>
                  </a:cubicBezTo>
                  <a:lnTo>
                    <a:pt x="1199" y="489"/>
                  </a:lnTo>
                  <a:cubicBezTo>
                    <a:pt x="1309" y="377"/>
                    <a:pt x="1309" y="196"/>
                    <a:pt x="1199" y="84"/>
                  </a:cubicBezTo>
                  <a:cubicBezTo>
                    <a:pt x="1143" y="28"/>
                    <a:pt x="1071" y="1"/>
                    <a:pt x="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1127945" y="2904071"/>
              <a:ext cx="95319" cy="91681"/>
            </a:xfrm>
            <a:custGeom>
              <a:avLst/>
              <a:gdLst/>
              <a:ahLst/>
              <a:cxnLst/>
              <a:rect l="l" t="t" r="r" b="b"/>
              <a:pathLst>
                <a:path w="1310" h="1260" extrusionOk="0">
                  <a:moveTo>
                    <a:pt x="997" y="1"/>
                  </a:moveTo>
                  <a:cubicBezTo>
                    <a:pt x="924" y="1"/>
                    <a:pt x="850" y="30"/>
                    <a:pt x="795" y="88"/>
                  </a:cubicBezTo>
                  <a:lnTo>
                    <a:pt x="111" y="771"/>
                  </a:lnTo>
                  <a:cubicBezTo>
                    <a:pt x="0" y="883"/>
                    <a:pt x="0" y="1064"/>
                    <a:pt x="111" y="1176"/>
                  </a:cubicBezTo>
                  <a:cubicBezTo>
                    <a:pt x="164" y="1229"/>
                    <a:pt x="240" y="1260"/>
                    <a:pt x="310" y="1260"/>
                  </a:cubicBezTo>
                  <a:cubicBezTo>
                    <a:pt x="382" y="1260"/>
                    <a:pt x="457" y="1229"/>
                    <a:pt x="511" y="1176"/>
                  </a:cubicBezTo>
                  <a:lnTo>
                    <a:pt x="1199" y="487"/>
                  </a:lnTo>
                  <a:cubicBezTo>
                    <a:pt x="1310" y="377"/>
                    <a:pt x="1310" y="199"/>
                    <a:pt x="1199" y="88"/>
                  </a:cubicBezTo>
                  <a:cubicBezTo>
                    <a:pt x="1143" y="30"/>
                    <a:pt x="1070" y="1"/>
                    <a:pt x="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1017490" y="3225609"/>
              <a:ext cx="41402" cy="112127"/>
            </a:xfrm>
            <a:custGeom>
              <a:avLst/>
              <a:gdLst/>
              <a:ahLst/>
              <a:cxnLst/>
              <a:rect l="l" t="t" r="r" b="b"/>
              <a:pathLst>
                <a:path w="569" h="1541" extrusionOk="0">
                  <a:moveTo>
                    <a:pt x="284" y="0"/>
                  </a:moveTo>
                  <a:cubicBezTo>
                    <a:pt x="124" y="0"/>
                    <a:pt x="0" y="129"/>
                    <a:pt x="0" y="284"/>
                  </a:cubicBezTo>
                  <a:lnTo>
                    <a:pt x="0" y="1257"/>
                  </a:lnTo>
                  <a:cubicBezTo>
                    <a:pt x="0" y="1411"/>
                    <a:pt x="124" y="1540"/>
                    <a:pt x="284" y="1540"/>
                  </a:cubicBezTo>
                  <a:cubicBezTo>
                    <a:pt x="439" y="1540"/>
                    <a:pt x="568" y="1411"/>
                    <a:pt x="568" y="1257"/>
                  </a:cubicBezTo>
                  <a:lnTo>
                    <a:pt x="568" y="284"/>
                  </a:lnTo>
                  <a:cubicBezTo>
                    <a:pt x="568" y="129"/>
                    <a:pt x="439"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35"/>
          <p:cNvGrpSpPr/>
          <p:nvPr/>
        </p:nvGrpSpPr>
        <p:grpSpPr>
          <a:xfrm>
            <a:off x="814295" y="389207"/>
            <a:ext cx="870897" cy="497026"/>
            <a:chOff x="1506675" y="1426838"/>
            <a:chExt cx="1097400" cy="644400"/>
          </a:xfrm>
        </p:grpSpPr>
        <p:sp>
          <p:nvSpPr>
            <p:cNvPr id="1003" name="Google Shape;1003;p35"/>
            <p:cNvSpPr/>
            <p:nvPr/>
          </p:nvSpPr>
          <p:spPr>
            <a:xfrm>
              <a:off x="1506675" y="1431675"/>
              <a:ext cx="1097400" cy="638700"/>
            </a:xfrm>
            <a:prstGeom prst="rect">
              <a:avLst/>
            </a:pr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35"/>
          <p:cNvSpPr txBox="1"/>
          <p:nvPr/>
        </p:nvSpPr>
        <p:spPr>
          <a:xfrm>
            <a:off x="832050" y="394150"/>
            <a:ext cx="870900" cy="5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336574"/>
                </a:solidFill>
                <a:latin typeface="Krona One"/>
                <a:ea typeface="Krona One"/>
                <a:cs typeface="Krona One"/>
                <a:sym typeface="Krona One"/>
              </a:rPr>
              <a:t>03</a:t>
            </a:r>
            <a:endParaRPr sz="2200">
              <a:solidFill>
                <a:srgbClr val="336574"/>
              </a:solidFill>
              <a:latin typeface="Krona One"/>
              <a:ea typeface="Krona One"/>
              <a:cs typeface="Krona One"/>
              <a:sym typeface="Krona On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grpSp>
        <p:nvGrpSpPr>
          <p:cNvPr id="1010" name="Google Shape;1010;p36"/>
          <p:cNvGrpSpPr/>
          <p:nvPr/>
        </p:nvGrpSpPr>
        <p:grpSpPr>
          <a:xfrm>
            <a:off x="722118" y="3360110"/>
            <a:ext cx="7717422" cy="8544758"/>
            <a:chOff x="5182500" y="417225"/>
            <a:chExt cx="4188788" cy="4637841"/>
          </a:xfrm>
        </p:grpSpPr>
        <p:sp>
          <p:nvSpPr>
            <p:cNvPr id="1011" name="Google Shape;1011;p36"/>
            <p:cNvSpPr/>
            <p:nvPr/>
          </p:nvSpPr>
          <p:spPr>
            <a:xfrm>
              <a:off x="5182500" y="2700935"/>
              <a:ext cx="4188788" cy="90191"/>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7998580" y="436700"/>
              <a:ext cx="90191" cy="4618366"/>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6464841" y="436700"/>
              <a:ext cx="90191" cy="4618366"/>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7806736" y="417225"/>
              <a:ext cx="473872" cy="90428"/>
            </a:xfrm>
            <a:custGeom>
              <a:avLst/>
              <a:gdLst/>
              <a:ahLst/>
              <a:cxnLst/>
              <a:rect l="l" t="t" r="r" b="b"/>
              <a:pathLst>
                <a:path w="7981" h="1523" extrusionOk="0">
                  <a:moveTo>
                    <a:pt x="1" y="0"/>
                  </a:moveTo>
                  <a:lnTo>
                    <a:pt x="1" y="1522"/>
                  </a:lnTo>
                  <a:lnTo>
                    <a:pt x="7980" y="1522"/>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6273235" y="417225"/>
              <a:ext cx="473575" cy="90428"/>
            </a:xfrm>
            <a:custGeom>
              <a:avLst/>
              <a:gdLst/>
              <a:ahLst/>
              <a:cxnLst/>
              <a:rect l="l" t="t" r="r" b="b"/>
              <a:pathLst>
                <a:path w="7976" h="1523" extrusionOk="0">
                  <a:moveTo>
                    <a:pt x="1" y="0"/>
                  </a:moveTo>
                  <a:lnTo>
                    <a:pt x="1" y="1522"/>
                  </a:lnTo>
                  <a:lnTo>
                    <a:pt x="7976" y="1522"/>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6003372" y="2322059"/>
              <a:ext cx="81522" cy="149981"/>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5530858" y="2322059"/>
              <a:ext cx="81522" cy="149981"/>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6179956" y="1788330"/>
              <a:ext cx="112813" cy="335528"/>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6179956" y="1044174"/>
              <a:ext cx="112813" cy="335291"/>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5322924" y="1788330"/>
              <a:ext cx="112872" cy="335528"/>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5322924" y="1044174"/>
              <a:ext cx="112872" cy="335291"/>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6"/>
            <p:cNvSpPr/>
            <p:nvPr/>
          </p:nvSpPr>
          <p:spPr>
            <a:xfrm>
              <a:off x="5360628" y="638043"/>
              <a:ext cx="894722" cy="1789384"/>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6"/>
            <p:cNvSpPr/>
            <p:nvPr/>
          </p:nvSpPr>
          <p:spPr>
            <a:xfrm>
              <a:off x="5485792" y="674441"/>
              <a:ext cx="644100" cy="446203"/>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5601753" y="802514"/>
              <a:ext cx="412478" cy="7999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5480804" y="1060264"/>
              <a:ext cx="654075" cy="1128184"/>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5388000" y="1026302"/>
              <a:ext cx="271819" cy="439019"/>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5443101" y="2015027"/>
              <a:ext cx="179788" cy="207219"/>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5404091" y="1476370"/>
              <a:ext cx="202944" cy="45363"/>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5404091" y="1707698"/>
              <a:ext cx="219866" cy="45184"/>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5404091" y="1931723"/>
              <a:ext cx="219866" cy="45125"/>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5955930" y="1026302"/>
              <a:ext cx="271997" cy="439019"/>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5993100" y="2015027"/>
              <a:ext cx="179788" cy="207219"/>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6008953" y="1476370"/>
              <a:ext cx="202944" cy="45363"/>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5991793" y="1707698"/>
              <a:ext cx="220103" cy="45184"/>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5991793" y="1931723"/>
              <a:ext cx="220103" cy="45125"/>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5548493" y="1299786"/>
              <a:ext cx="518997" cy="796931"/>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5600387" y="1379409"/>
              <a:ext cx="415150" cy="637747"/>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5565356" y="1089655"/>
              <a:ext cx="201163" cy="63709"/>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5334265" y="1195997"/>
              <a:ext cx="112813" cy="112813"/>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6168912" y="1195997"/>
              <a:ext cx="112813" cy="112813"/>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5402785" y="1369315"/>
              <a:ext cx="31944" cy="749312"/>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5404091" y="1476370"/>
              <a:ext cx="30638" cy="45363"/>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5404091" y="1707698"/>
              <a:ext cx="30638" cy="45184"/>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5404091" y="1931723"/>
              <a:ext cx="30638" cy="45125"/>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6180965" y="1369315"/>
              <a:ext cx="32003" cy="749312"/>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6180965" y="1476370"/>
              <a:ext cx="30934" cy="45363"/>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6180965" y="1707698"/>
              <a:ext cx="30934" cy="45184"/>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a:off x="6180965" y="1931723"/>
              <a:ext cx="30934" cy="45125"/>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a:off x="5408603" y="639350"/>
              <a:ext cx="169456" cy="133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6"/>
            <p:cNvSpPr/>
            <p:nvPr/>
          </p:nvSpPr>
          <p:spPr>
            <a:xfrm>
              <a:off x="5437282" y="669334"/>
              <a:ext cx="93338" cy="73091"/>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a:off x="6037632" y="639350"/>
              <a:ext cx="169516" cy="133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a:off x="6085310" y="669334"/>
              <a:ext cx="93100" cy="73091"/>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a:off x="8966763" y="2387610"/>
              <a:ext cx="65491" cy="119463"/>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a:off x="8515625" y="2387610"/>
              <a:ext cx="65669" cy="119463"/>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9081714" y="1820571"/>
              <a:ext cx="106222" cy="363672"/>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9081714" y="997267"/>
              <a:ext cx="117563" cy="363731"/>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8359822" y="1820571"/>
              <a:ext cx="106341" cy="363672"/>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a:off x="8348541" y="997267"/>
              <a:ext cx="117622" cy="363731"/>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a:off x="8381732" y="593512"/>
              <a:ext cx="784581" cy="1878744"/>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6"/>
            <p:cNvSpPr/>
            <p:nvPr/>
          </p:nvSpPr>
          <p:spPr>
            <a:xfrm>
              <a:off x="8491399" y="687325"/>
              <a:ext cx="565072" cy="169111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6"/>
            <p:cNvSpPr/>
            <p:nvPr/>
          </p:nvSpPr>
          <p:spPr>
            <a:xfrm>
              <a:off x="8593110" y="909806"/>
              <a:ext cx="68519" cy="1394066"/>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6"/>
            <p:cNvSpPr/>
            <p:nvPr/>
          </p:nvSpPr>
          <p:spPr>
            <a:xfrm>
              <a:off x="8886130" y="909806"/>
              <a:ext cx="68638" cy="1394066"/>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6"/>
            <p:cNvSpPr/>
            <p:nvPr/>
          </p:nvSpPr>
          <p:spPr>
            <a:xfrm>
              <a:off x="8471093" y="1266061"/>
              <a:ext cx="605625" cy="781909"/>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8436061" y="1267783"/>
              <a:ext cx="201638" cy="423166"/>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6"/>
            <p:cNvSpPr/>
            <p:nvPr/>
          </p:nvSpPr>
          <p:spPr>
            <a:xfrm>
              <a:off x="8427570" y="1834465"/>
              <a:ext cx="199322" cy="247297"/>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8416289" y="1716189"/>
              <a:ext cx="194513" cy="45066"/>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8910118" y="1267783"/>
              <a:ext cx="201697" cy="423166"/>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6"/>
            <p:cNvSpPr/>
            <p:nvPr/>
          </p:nvSpPr>
          <p:spPr>
            <a:xfrm>
              <a:off x="8921162" y="1834465"/>
              <a:ext cx="199025" cy="247297"/>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a:off x="8936956" y="1716189"/>
              <a:ext cx="194572" cy="45066"/>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8546441" y="1525355"/>
              <a:ext cx="454931" cy="398525"/>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p:nvPr/>
          </p:nvSpPr>
          <p:spPr>
            <a:xfrm>
              <a:off x="8592041" y="1565137"/>
              <a:ext cx="363731" cy="318963"/>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6"/>
            <p:cNvSpPr/>
            <p:nvPr/>
          </p:nvSpPr>
          <p:spPr>
            <a:xfrm>
              <a:off x="8562650" y="1296877"/>
              <a:ext cx="183053" cy="48034"/>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8328531" y="1401200"/>
              <a:ext cx="112813" cy="112931"/>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p:nvPr/>
          </p:nvSpPr>
          <p:spPr>
            <a:xfrm>
              <a:off x="9106474" y="1401200"/>
              <a:ext cx="112813" cy="112931"/>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6"/>
            <p:cNvSpPr/>
            <p:nvPr/>
          </p:nvSpPr>
          <p:spPr>
            <a:xfrm>
              <a:off x="8415754" y="1563058"/>
              <a:ext cx="39603" cy="716062"/>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8427570" y="2011524"/>
              <a:ext cx="23809" cy="66797"/>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6"/>
            <p:cNvSpPr/>
            <p:nvPr/>
          </p:nvSpPr>
          <p:spPr>
            <a:xfrm>
              <a:off x="8419198" y="1716189"/>
              <a:ext cx="25591" cy="45066"/>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6"/>
            <p:cNvSpPr/>
            <p:nvPr/>
          </p:nvSpPr>
          <p:spPr>
            <a:xfrm>
              <a:off x="9092521" y="1563058"/>
              <a:ext cx="39544" cy="716062"/>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9096440" y="2011524"/>
              <a:ext cx="23750" cy="66797"/>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6"/>
            <p:cNvSpPr/>
            <p:nvPr/>
          </p:nvSpPr>
          <p:spPr>
            <a:xfrm>
              <a:off x="9103030" y="1716189"/>
              <a:ext cx="25650" cy="45066"/>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6"/>
            <p:cNvSpPr/>
            <p:nvPr/>
          </p:nvSpPr>
          <p:spPr>
            <a:xfrm>
              <a:off x="8363326" y="585912"/>
              <a:ext cx="139175" cy="126053"/>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8384879" y="614115"/>
              <a:ext cx="76772" cy="69469"/>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6"/>
            <p:cNvSpPr/>
            <p:nvPr/>
          </p:nvSpPr>
          <p:spPr>
            <a:xfrm>
              <a:off x="9045317" y="585912"/>
              <a:ext cx="139234" cy="126053"/>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6"/>
            <p:cNvSpPr/>
            <p:nvPr/>
          </p:nvSpPr>
          <p:spPr>
            <a:xfrm>
              <a:off x="9086168" y="614115"/>
              <a:ext cx="76713" cy="69469"/>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6"/>
            <p:cNvSpPr/>
            <p:nvPr/>
          </p:nvSpPr>
          <p:spPr>
            <a:xfrm>
              <a:off x="7519475" y="2438495"/>
              <a:ext cx="62463" cy="111566"/>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6"/>
            <p:cNvSpPr/>
            <p:nvPr/>
          </p:nvSpPr>
          <p:spPr>
            <a:xfrm>
              <a:off x="6971852" y="2438495"/>
              <a:ext cx="62284" cy="111566"/>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6"/>
            <p:cNvSpPr/>
            <p:nvPr/>
          </p:nvSpPr>
          <p:spPr>
            <a:xfrm>
              <a:off x="7638346" y="1951198"/>
              <a:ext cx="106459" cy="365572"/>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6"/>
            <p:cNvSpPr/>
            <p:nvPr/>
          </p:nvSpPr>
          <p:spPr>
            <a:xfrm>
              <a:off x="7638346" y="1015139"/>
              <a:ext cx="106459" cy="365572"/>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6"/>
            <p:cNvSpPr/>
            <p:nvPr/>
          </p:nvSpPr>
          <p:spPr>
            <a:xfrm>
              <a:off x="6808687" y="1951198"/>
              <a:ext cx="106578" cy="365572"/>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6"/>
            <p:cNvSpPr/>
            <p:nvPr/>
          </p:nvSpPr>
          <p:spPr>
            <a:xfrm>
              <a:off x="6808687" y="1015139"/>
              <a:ext cx="106578" cy="365572"/>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6"/>
            <p:cNvSpPr/>
            <p:nvPr/>
          </p:nvSpPr>
          <p:spPr>
            <a:xfrm>
              <a:off x="6841878" y="522914"/>
              <a:ext cx="870022" cy="2019938"/>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6"/>
            <p:cNvSpPr/>
            <p:nvPr/>
          </p:nvSpPr>
          <p:spPr>
            <a:xfrm>
              <a:off x="6963658" y="580093"/>
              <a:ext cx="626169" cy="271463"/>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6910220" y="832558"/>
              <a:ext cx="733163" cy="446678"/>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6887241" y="798892"/>
              <a:ext cx="218025" cy="406897"/>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6866697" y="1164350"/>
              <a:ext cx="208525" cy="45363"/>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7448343" y="798892"/>
              <a:ext cx="217966" cy="406897"/>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p:cNvSpPr/>
            <p:nvPr/>
          </p:nvSpPr>
          <p:spPr>
            <a:xfrm>
              <a:off x="7478387" y="1164350"/>
              <a:ext cx="208763" cy="45363"/>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6"/>
            <p:cNvSpPr/>
            <p:nvPr/>
          </p:nvSpPr>
          <p:spPr>
            <a:xfrm>
              <a:off x="7006112" y="1032774"/>
              <a:ext cx="541381" cy="1349119"/>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6"/>
            <p:cNvSpPr/>
            <p:nvPr/>
          </p:nvSpPr>
          <p:spPr>
            <a:xfrm>
              <a:off x="7060441" y="1088705"/>
              <a:ext cx="432963" cy="1265519"/>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p:nvPr/>
          </p:nvSpPr>
          <p:spPr>
            <a:xfrm>
              <a:off x="7036156" y="859099"/>
              <a:ext cx="212503" cy="38594"/>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6910220" y="1358034"/>
              <a:ext cx="95950" cy="996194"/>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7547442" y="1350612"/>
              <a:ext cx="95950" cy="1003616"/>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7049634" y="2406075"/>
              <a:ext cx="454338" cy="70419"/>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p:cNvSpPr/>
            <p:nvPr/>
          </p:nvSpPr>
          <p:spPr>
            <a:xfrm>
              <a:off x="7259884" y="2369203"/>
              <a:ext cx="33784" cy="160016"/>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6"/>
            <p:cNvSpPr/>
            <p:nvPr/>
          </p:nvSpPr>
          <p:spPr>
            <a:xfrm>
              <a:off x="6769142" y="945847"/>
              <a:ext cx="112931" cy="112872"/>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6"/>
            <p:cNvSpPr/>
            <p:nvPr/>
          </p:nvSpPr>
          <p:spPr>
            <a:xfrm>
              <a:off x="7671537" y="945847"/>
              <a:ext cx="112813" cy="112872"/>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6"/>
            <p:cNvSpPr/>
            <p:nvPr/>
          </p:nvSpPr>
          <p:spPr>
            <a:xfrm>
              <a:off x="6944183" y="1393897"/>
              <a:ext cx="24819" cy="924766"/>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6"/>
            <p:cNvSpPr/>
            <p:nvPr/>
          </p:nvSpPr>
          <p:spPr>
            <a:xfrm>
              <a:off x="7584551" y="1393897"/>
              <a:ext cx="25116" cy="924766"/>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6"/>
            <p:cNvSpPr/>
            <p:nvPr/>
          </p:nvSpPr>
          <p:spPr>
            <a:xfrm>
              <a:off x="6875425" y="587455"/>
              <a:ext cx="162628" cy="140659"/>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6"/>
            <p:cNvSpPr/>
            <p:nvPr/>
          </p:nvSpPr>
          <p:spPr>
            <a:xfrm>
              <a:off x="6902560" y="619043"/>
              <a:ext cx="89597" cy="77484"/>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6"/>
            <p:cNvSpPr/>
            <p:nvPr/>
          </p:nvSpPr>
          <p:spPr>
            <a:xfrm>
              <a:off x="7515497" y="587455"/>
              <a:ext cx="162688" cy="140659"/>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6"/>
            <p:cNvSpPr/>
            <p:nvPr/>
          </p:nvSpPr>
          <p:spPr>
            <a:xfrm>
              <a:off x="7561335" y="619043"/>
              <a:ext cx="89716" cy="77484"/>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36"/>
          <p:cNvSpPr txBox="1">
            <a:spLocks noGrp="1"/>
          </p:cNvSpPr>
          <p:nvPr>
            <p:ph type="subTitle" idx="1"/>
          </p:nvPr>
        </p:nvSpPr>
        <p:spPr>
          <a:xfrm>
            <a:off x="3561117" y="1518538"/>
            <a:ext cx="2088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MEMPERCEPAT</a:t>
            </a:r>
            <a:endParaRPr/>
          </a:p>
        </p:txBody>
      </p:sp>
      <p:sp>
        <p:nvSpPr>
          <p:cNvPr id="1114" name="Google Shape;1114;p36"/>
          <p:cNvSpPr txBox="1">
            <a:spLocks noGrp="1"/>
          </p:cNvSpPr>
          <p:nvPr>
            <p:ph type="subTitle" idx="3"/>
          </p:nvPr>
        </p:nvSpPr>
        <p:spPr>
          <a:xfrm>
            <a:off x="829987" y="1518538"/>
            <a:ext cx="2088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MEMPERMUDAH</a:t>
            </a:r>
            <a:endParaRPr/>
          </a:p>
        </p:txBody>
      </p:sp>
      <p:sp>
        <p:nvSpPr>
          <p:cNvPr id="1115" name="Google Shape;1115;p36"/>
          <p:cNvSpPr txBox="1">
            <a:spLocks noGrp="1"/>
          </p:cNvSpPr>
          <p:nvPr>
            <p:ph type="subTitle" idx="5"/>
          </p:nvPr>
        </p:nvSpPr>
        <p:spPr>
          <a:xfrm>
            <a:off x="6308485" y="1518538"/>
            <a:ext cx="2088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MENGURANGI</a:t>
            </a:r>
            <a:endParaRPr/>
          </a:p>
        </p:txBody>
      </p:sp>
      <p:sp>
        <p:nvSpPr>
          <p:cNvPr id="1116" name="Google Shape;1116;p36"/>
          <p:cNvSpPr txBox="1">
            <a:spLocks noGrp="1"/>
          </p:cNvSpPr>
          <p:nvPr>
            <p:ph type="title"/>
          </p:nvPr>
        </p:nvSpPr>
        <p:spPr>
          <a:xfrm>
            <a:off x="2161025" y="387800"/>
            <a:ext cx="264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Keunggulan</a:t>
            </a:r>
            <a:endParaRPr/>
          </a:p>
        </p:txBody>
      </p:sp>
      <p:grpSp>
        <p:nvGrpSpPr>
          <p:cNvPr id="1117" name="Google Shape;1117;p36"/>
          <p:cNvGrpSpPr/>
          <p:nvPr/>
        </p:nvGrpSpPr>
        <p:grpSpPr>
          <a:xfrm>
            <a:off x="1099135" y="379021"/>
            <a:ext cx="929388" cy="537430"/>
            <a:chOff x="1506675" y="1426838"/>
            <a:chExt cx="1097400" cy="644400"/>
          </a:xfrm>
        </p:grpSpPr>
        <p:sp>
          <p:nvSpPr>
            <p:cNvPr id="1118" name="Google Shape;1118;p36"/>
            <p:cNvSpPr/>
            <p:nvPr/>
          </p:nvSpPr>
          <p:spPr>
            <a:xfrm>
              <a:off x="1506675" y="1431675"/>
              <a:ext cx="1097400" cy="638700"/>
            </a:xfrm>
            <a:prstGeom prst="rect">
              <a:avLst/>
            </a:pr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6"/>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36"/>
          <p:cNvSpPr txBox="1"/>
          <p:nvPr/>
        </p:nvSpPr>
        <p:spPr>
          <a:xfrm>
            <a:off x="1099176" y="384033"/>
            <a:ext cx="929400" cy="5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336574"/>
                </a:solidFill>
                <a:latin typeface="Krona One"/>
                <a:ea typeface="Krona One"/>
                <a:cs typeface="Krona One"/>
                <a:sym typeface="Krona One"/>
              </a:rPr>
              <a:t>04</a:t>
            </a:r>
            <a:endParaRPr sz="2500">
              <a:solidFill>
                <a:srgbClr val="336574"/>
              </a:solidFill>
              <a:latin typeface="Krona One"/>
              <a:ea typeface="Krona One"/>
              <a:cs typeface="Krona One"/>
              <a:sym typeface="Krona One"/>
            </a:endParaRPr>
          </a:p>
        </p:txBody>
      </p:sp>
      <p:sp>
        <p:nvSpPr>
          <p:cNvPr id="1121" name="Google Shape;1121;p36"/>
          <p:cNvSpPr txBox="1">
            <a:spLocks noGrp="1"/>
          </p:cNvSpPr>
          <p:nvPr>
            <p:ph type="subTitle" idx="6"/>
          </p:nvPr>
        </p:nvSpPr>
        <p:spPr>
          <a:xfrm>
            <a:off x="6158325" y="2100225"/>
            <a:ext cx="2388600" cy="6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Kebutuhan tenaga kerja manusia dan kemungkinan terjadi kesalahan</a:t>
            </a:r>
            <a:endParaRPr/>
          </a:p>
        </p:txBody>
      </p:sp>
      <p:sp>
        <p:nvSpPr>
          <p:cNvPr id="1122" name="Google Shape;1122;p36"/>
          <p:cNvSpPr txBox="1">
            <a:spLocks noGrp="1"/>
          </p:cNvSpPr>
          <p:nvPr>
            <p:ph type="subTitle" idx="6"/>
          </p:nvPr>
        </p:nvSpPr>
        <p:spPr>
          <a:xfrm>
            <a:off x="831787" y="2100223"/>
            <a:ext cx="2084700" cy="6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Pengaturan tempat parkir bagi petugas</a:t>
            </a:r>
            <a:endParaRPr/>
          </a:p>
        </p:txBody>
      </p:sp>
      <p:sp>
        <p:nvSpPr>
          <p:cNvPr id="1123" name="Google Shape;1123;p36"/>
          <p:cNvSpPr txBox="1">
            <a:spLocks noGrp="1"/>
          </p:cNvSpPr>
          <p:nvPr>
            <p:ph type="subTitle" idx="6"/>
          </p:nvPr>
        </p:nvSpPr>
        <p:spPr>
          <a:xfrm>
            <a:off x="3571287" y="2100223"/>
            <a:ext cx="2084700" cy="6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Proses keluar-masuk dan pencarian tempat pengguna</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37"/>
          <p:cNvSpPr/>
          <p:nvPr/>
        </p:nvSpPr>
        <p:spPr>
          <a:xfrm>
            <a:off x="823425" y="1387990"/>
            <a:ext cx="2092500" cy="1842900"/>
          </a:xfrm>
          <a:prstGeom prst="wedgeRectCallout">
            <a:avLst>
              <a:gd name="adj1" fmla="val -20833"/>
              <a:gd name="adj2" fmla="val 62500"/>
            </a:avLst>
          </a:pr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txBox="1">
            <a:spLocks noGrp="1"/>
          </p:cNvSpPr>
          <p:nvPr>
            <p:ph type="subTitle" idx="2"/>
          </p:nvPr>
        </p:nvSpPr>
        <p:spPr>
          <a:xfrm>
            <a:off x="955275" y="1998353"/>
            <a:ext cx="18288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Mengurangi kemacetan dan potensi kecelakaan di area parkir dan sekitarnya</a:t>
            </a:r>
            <a:endParaRPr/>
          </a:p>
        </p:txBody>
      </p:sp>
      <p:sp>
        <p:nvSpPr>
          <p:cNvPr id="1130" name="Google Shape;1130;p37"/>
          <p:cNvSpPr/>
          <p:nvPr/>
        </p:nvSpPr>
        <p:spPr>
          <a:xfrm>
            <a:off x="6240300" y="550350"/>
            <a:ext cx="2092500" cy="22065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txBox="1">
            <a:spLocks noGrp="1"/>
          </p:cNvSpPr>
          <p:nvPr>
            <p:ph type="subTitle" idx="3"/>
          </p:nvPr>
        </p:nvSpPr>
        <p:spPr>
          <a:xfrm>
            <a:off x="6372151" y="1180729"/>
            <a:ext cx="18288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Valuasi bisnis yang menjanjikan karena menarik minat banyak pihak, baik swasta maupun pemerintah</a:t>
            </a:r>
            <a:endParaRPr/>
          </a:p>
        </p:txBody>
      </p:sp>
      <p:sp>
        <p:nvSpPr>
          <p:cNvPr id="1132" name="Google Shape;1132;p37"/>
          <p:cNvSpPr/>
          <p:nvPr/>
        </p:nvSpPr>
        <p:spPr>
          <a:xfrm>
            <a:off x="3538425" y="2515450"/>
            <a:ext cx="2092500" cy="22065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txBox="1">
            <a:spLocks noGrp="1"/>
          </p:cNvSpPr>
          <p:nvPr>
            <p:ph type="subTitle" idx="1"/>
          </p:nvPr>
        </p:nvSpPr>
        <p:spPr>
          <a:xfrm>
            <a:off x="3670270" y="3108675"/>
            <a:ext cx="18288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Dikembangkan sebagai mobile phone application dengan fitur-fitur yang serba online(e-tiket, e-money) </a:t>
            </a:r>
            <a:endParaRPr/>
          </a:p>
        </p:txBody>
      </p:sp>
      <p:grpSp>
        <p:nvGrpSpPr>
          <p:cNvPr id="1134" name="Google Shape;1134;p37"/>
          <p:cNvGrpSpPr/>
          <p:nvPr/>
        </p:nvGrpSpPr>
        <p:grpSpPr>
          <a:xfrm rot="-5400000">
            <a:off x="1898782" y="1518006"/>
            <a:ext cx="387611" cy="697014"/>
            <a:chOff x="4572011" y="858924"/>
            <a:chExt cx="1576938" cy="2835695"/>
          </a:xfrm>
        </p:grpSpPr>
        <p:sp>
          <p:nvSpPr>
            <p:cNvPr id="1135" name="Google Shape;1135;p37"/>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36" name="Google Shape;1136;p37"/>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37" name="Google Shape;1137;p37"/>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38" name="Google Shape;1138;p37"/>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139" name="Google Shape;1139;p37"/>
          <p:cNvGrpSpPr/>
          <p:nvPr/>
        </p:nvGrpSpPr>
        <p:grpSpPr>
          <a:xfrm rot="-5400000">
            <a:off x="4739387" y="2645898"/>
            <a:ext cx="387611" cy="697014"/>
            <a:chOff x="4572011" y="858924"/>
            <a:chExt cx="1576938" cy="2835695"/>
          </a:xfrm>
        </p:grpSpPr>
        <p:sp>
          <p:nvSpPr>
            <p:cNvPr id="1140" name="Google Shape;1140;p37"/>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41" name="Google Shape;1141;p37"/>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42" name="Google Shape;1142;p37"/>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43" name="Google Shape;1143;p37"/>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144" name="Google Shape;1144;p37"/>
          <p:cNvGrpSpPr/>
          <p:nvPr/>
        </p:nvGrpSpPr>
        <p:grpSpPr>
          <a:xfrm rot="-5400000">
            <a:off x="7439204" y="635862"/>
            <a:ext cx="387611" cy="697014"/>
            <a:chOff x="4572011" y="858924"/>
            <a:chExt cx="1576938" cy="2835695"/>
          </a:xfrm>
        </p:grpSpPr>
        <p:sp>
          <p:nvSpPr>
            <p:cNvPr id="1145" name="Google Shape;1145;p37"/>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46" name="Google Shape;1146;p37"/>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47" name="Google Shape;1147;p37"/>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48" name="Google Shape;1148;p37"/>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1149" name="Google Shape;1149;p37"/>
          <p:cNvSpPr txBox="1">
            <a:spLocks noGrp="1"/>
          </p:cNvSpPr>
          <p:nvPr>
            <p:ph type="title"/>
          </p:nvPr>
        </p:nvSpPr>
        <p:spPr>
          <a:xfrm>
            <a:off x="943571" y="1637913"/>
            <a:ext cx="7314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700"/>
              <a:t>1st</a:t>
            </a:r>
            <a:endParaRPr sz="1700"/>
          </a:p>
        </p:txBody>
      </p:sp>
      <p:sp>
        <p:nvSpPr>
          <p:cNvPr id="1150" name="Google Shape;1150;p37"/>
          <p:cNvSpPr txBox="1">
            <a:spLocks noGrp="1"/>
          </p:cNvSpPr>
          <p:nvPr>
            <p:ph type="title" idx="4"/>
          </p:nvPr>
        </p:nvSpPr>
        <p:spPr>
          <a:xfrm>
            <a:off x="3849225" y="2765793"/>
            <a:ext cx="7314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700"/>
              <a:t>2nd</a:t>
            </a:r>
            <a:endParaRPr sz="1700"/>
          </a:p>
        </p:txBody>
      </p:sp>
      <p:sp>
        <p:nvSpPr>
          <p:cNvPr id="1151" name="Google Shape;1151;p37"/>
          <p:cNvSpPr txBox="1">
            <a:spLocks noGrp="1"/>
          </p:cNvSpPr>
          <p:nvPr>
            <p:ph type="title" idx="5"/>
          </p:nvPr>
        </p:nvSpPr>
        <p:spPr>
          <a:xfrm>
            <a:off x="6553104" y="755769"/>
            <a:ext cx="7314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700"/>
              <a:t>3rd</a:t>
            </a:r>
            <a:endParaRPr sz="1700"/>
          </a:p>
        </p:txBody>
      </p:sp>
      <p:grpSp>
        <p:nvGrpSpPr>
          <p:cNvPr id="1152" name="Google Shape;1152;p37"/>
          <p:cNvGrpSpPr/>
          <p:nvPr/>
        </p:nvGrpSpPr>
        <p:grpSpPr>
          <a:xfrm>
            <a:off x="-3368800" y="-675500"/>
            <a:ext cx="15177525" cy="10278600"/>
            <a:chOff x="-3368800" y="-675500"/>
            <a:chExt cx="15177525" cy="10278600"/>
          </a:xfrm>
        </p:grpSpPr>
        <p:sp>
          <p:nvSpPr>
            <p:cNvPr id="1153" name="Google Shape;1153;p37"/>
            <p:cNvSpPr/>
            <p:nvPr/>
          </p:nvSpPr>
          <p:spPr>
            <a:xfrm>
              <a:off x="-3368800" y="-675500"/>
              <a:ext cx="3368700" cy="102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rot="-5400000">
              <a:off x="2750675" y="545000"/>
              <a:ext cx="4459500" cy="1365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5" name="Google Shape;1155;p37"/>
          <p:cNvSpPr txBox="1">
            <a:spLocks noGrp="1"/>
          </p:cNvSpPr>
          <p:nvPr>
            <p:ph type="title" idx="6"/>
          </p:nvPr>
        </p:nvSpPr>
        <p:spPr>
          <a:xfrm>
            <a:off x="1749850" y="186909"/>
            <a:ext cx="2740500" cy="73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Potensi</a:t>
            </a:r>
            <a:endParaRPr/>
          </a:p>
          <a:p>
            <a:pPr marL="0" lvl="0" indent="0" algn="l" rtl="0">
              <a:spcBef>
                <a:spcPts val="0"/>
              </a:spcBef>
              <a:spcAft>
                <a:spcPts val="0"/>
              </a:spcAft>
              <a:buNone/>
            </a:pPr>
            <a:r>
              <a:rPr lang="en"/>
              <a:t>Masa Depan</a:t>
            </a:r>
            <a:endParaRPr/>
          </a:p>
        </p:txBody>
      </p:sp>
      <p:grpSp>
        <p:nvGrpSpPr>
          <p:cNvPr id="1156" name="Google Shape;1156;p37"/>
          <p:cNvGrpSpPr/>
          <p:nvPr/>
        </p:nvGrpSpPr>
        <p:grpSpPr>
          <a:xfrm>
            <a:off x="769448" y="266737"/>
            <a:ext cx="929388" cy="537430"/>
            <a:chOff x="1506675" y="1426838"/>
            <a:chExt cx="1097400" cy="644400"/>
          </a:xfrm>
        </p:grpSpPr>
        <p:sp>
          <p:nvSpPr>
            <p:cNvPr id="1157" name="Google Shape;1157;p37"/>
            <p:cNvSpPr/>
            <p:nvPr/>
          </p:nvSpPr>
          <p:spPr>
            <a:xfrm>
              <a:off x="1506675" y="1431675"/>
              <a:ext cx="1097400" cy="638700"/>
            </a:xfrm>
            <a:prstGeom prst="rect">
              <a:avLst/>
            </a:pr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37"/>
          <p:cNvSpPr txBox="1"/>
          <p:nvPr/>
        </p:nvSpPr>
        <p:spPr>
          <a:xfrm>
            <a:off x="769488" y="271749"/>
            <a:ext cx="929400" cy="5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336574"/>
                </a:solidFill>
                <a:latin typeface="Krona One"/>
                <a:ea typeface="Krona One"/>
                <a:cs typeface="Krona One"/>
                <a:sym typeface="Krona One"/>
              </a:rPr>
              <a:t>05</a:t>
            </a:r>
            <a:endParaRPr sz="2500">
              <a:solidFill>
                <a:srgbClr val="336574"/>
              </a:solidFill>
              <a:latin typeface="Krona One"/>
              <a:ea typeface="Krona One"/>
              <a:cs typeface="Krona One"/>
              <a:sym typeface="Krona One"/>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38"/>
          <p:cNvSpPr txBox="1">
            <a:spLocks noGrp="1"/>
          </p:cNvSpPr>
          <p:nvPr>
            <p:ph type="title"/>
          </p:nvPr>
        </p:nvSpPr>
        <p:spPr>
          <a:xfrm>
            <a:off x="713250" y="547266"/>
            <a:ext cx="7717500" cy="40443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 sz="3800"/>
              <a:t>FLOWCHART</a:t>
            </a:r>
            <a:endParaRPr sz="3800">
              <a:solidFill>
                <a:schemeClr val="dk1"/>
              </a:solidFill>
              <a:latin typeface="Krona One"/>
              <a:ea typeface="Krona One"/>
              <a:cs typeface="Krona One"/>
              <a:sym typeface="Krona On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iving Center Company Profile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277</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Open Sans</vt:lpstr>
      <vt:lpstr>Krona One</vt:lpstr>
      <vt:lpstr>Arial</vt:lpstr>
      <vt:lpstr>Muli</vt:lpstr>
      <vt:lpstr>Lato</vt:lpstr>
      <vt:lpstr>Ubuntu</vt:lpstr>
      <vt:lpstr>Driving Center Company Profile by Slidesgo</vt:lpstr>
      <vt:lpstr>Sistem E-Parking   Kelompok 22</vt:lpstr>
      <vt:lpstr>Sistem E-Parking</vt:lpstr>
      <vt:lpstr>01</vt:lpstr>
      <vt:lpstr>PowerPoint Presentation</vt:lpstr>
      <vt:lpstr>Basis</vt:lpstr>
      <vt:lpstr>Fitur Program</vt:lpstr>
      <vt:lpstr>Keunggulan</vt:lpstr>
      <vt:lpstr>1st</vt:lpstr>
      <vt:lpstr>FLOWCHART</vt:lpstr>
      <vt:lpstr>PowerPoint Presentation</vt:lpstr>
      <vt:lpstr>PowerPoint Presentation</vt:lpstr>
      <vt:lpstr>PROGRAM E-PARKING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E-Parking   Kelompok 22</dc:title>
  <cp:lastModifiedBy>Usman Amirullah</cp:lastModifiedBy>
  <cp:revision>1</cp:revision>
  <dcterms:modified xsi:type="dcterms:W3CDTF">2021-06-14T13:38:23Z</dcterms:modified>
</cp:coreProperties>
</file>