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47" r:id="rId2"/>
    <p:sldId id="465" r:id="rId3"/>
    <p:sldId id="470" r:id="rId4"/>
    <p:sldId id="491" r:id="rId5"/>
    <p:sldId id="454" r:id="rId6"/>
    <p:sldId id="490" r:id="rId7"/>
    <p:sldId id="472" r:id="rId8"/>
    <p:sldId id="473" r:id="rId9"/>
    <p:sldId id="468" r:id="rId10"/>
    <p:sldId id="467" r:id="rId11"/>
    <p:sldId id="460" r:id="rId12"/>
    <p:sldId id="459" r:id="rId13"/>
    <p:sldId id="466" r:id="rId14"/>
    <p:sldId id="461" r:id="rId15"/>
    <p:sldId id="469" r:id="rId16"/>
    <p:sldId id="458" r:id="rId17"/>
    <p:sldId id="457" r:id="rId18"/>
    <p:sldId id="456" r:id="rId19"/>
    <p:sldId id="471" r:id="rId20"/>
    <p:sldId id="474" r:id="rId21"/>
    <p:sldId id="475" r:id="rId22"/>
    <p:sldId id="481" r:id="rId23"/>
    <p:sldId id="476" r:id="rId24"/>
    <p:sldId id="477" r:id="rId25"/>
    <p:sldId id="478" r:id="rId26"/>
    <p:sldId id="479" r:id="rId27"/>
    <p:sldId id="480" r:id="rId28"/>
    <p:sldId id="483" r:id="rId29"/>
    <p:sldId id="482" r:id="rId30"/>
    <p:sldId id="484" r:id="rId31"/>
    <p:sldId id="485" r:id="rId32"/>
    <p:sldId id="486" r:id="rId33"/>
    <p:sldId id="487" r:id="rId34"/>
    <p:sldId id="488" r:id="rId35"/>
    <p:sldId id="4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14A"/>
    <a:srgbClr val="93E58D"/>
    <a:srgbClr val="8ADA9F"/>
    <a:srgbClr val="77ED8B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13B2F-9901-4F55-AC70-E33DA3A773E4}" v="1129" dt="2021-03-08T02:56:34.316"/>
    <p1510:client id="{B28CE5C9-E992-4C95-9812-234271CDB9D9}" v="1630" dt="2021-03-04T02:39:26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us Tang" clId="Web-{83F13B2F-9901-4F55-AC70-E33DA3A773E4}"/>
    <pc:docChg chg="addSld modSld">
      <pc:chgData name="Titus Tang" userId="" providerId="" clId="Web-{83F13B2F-9901-4F55-AC70-E33DA3A773E4}" dt="2021-03-08T02:56:00.581" v="641" actId="20577"/>
      <pc:docMkLst>
        <pc:docMk/>
      </pc:docMkLst>
      <pc:sldChg chg="modNotes">
        <pc:chgData name="Titus Tang" userId="" providerId="" clId="Web-{83F13B2F-9901-4F55-AC70-E33DA3A773E4}" dt="2021-03-08T00:39:29.382" v="17"/>
        <pc:sldMkLst>
          <pc:docMk/>
          <pc:sldMk cId="3725439476" sldId="478"/>
        </pc:sldMkLst>
      </pc:sldChg>
      <pc:sldChg chg="modNotes">
        <pc:chgData name="Titus Tang" userId="" providerId="" clId="Web-{83F13B2F-9901-4F55-AC70-E33DA3A773E4}" dt="2021-03-08T00:39:32.772" v="19"/>
        <pc:sldMkLst>
          <pc:docMk/>
          <pc:sldMk cId="2027006385" sldId="479"/>
        </pc:sldMkLst>
      </pc:sldChg>
      <pc:sldChg chg="modSp modNotes">
        <pc:chgData name="Titus Tang" userId="" providerId="" clId="Web-{83F13B2F-9901-4F55-AC70-E33DA3A773E4}" dt="2021-03-08T00:46:32.340" v="197"/>
        <pc:sldMkLst>
          <pc:docMk/>
          <pc:sldMk cId="1819458385" sldId="482"/>
        </pc:sldMkLst>
        <pc:spChg chg="mod">
          <ac:chgData name="Titus Tang" userId="" providerId="" clId="Web-{83F13B2F-9901-4F55-AC70-E33DA3A773E4}" dt="2021-03-08T00:45:18.214" v="164" actId="20577"/>
          <ac:spMkLst>
            <pc:docMk/>
            <pc:sldMk cId="1819458385" sldId="482"/>
            <ac:spMk id="20" creationId="{152A601B-1DC9-4907-9869-07D6E907AFD9}"/>
          </ac:spMkLst>
        </pc:spChg>
      </pc:sldChg>
      <pc:sldChg chg="modSp add replId modNotes">
        <pc:chgData name="Titus Tang" userId="" providerId="" clId="Web-{83F13B2F-9901-4F55-AC70-E33DA3A773E4}" dt="2021-03-08T02:48:20.624" v="409" actId="20577"/>
        <pc:sldMkLst>
          <pc:docMk/>
          <pc:sldMk cId="3378653040" sldId="484"/>
        </pc:sldMkLst>
        <pc:spChg chg="mod">
          <ac:chgData name="Titus Tang" userId="" providerId="" clId="Web-{83F13B2F-9901-4F55-AC70-E33DA3A773E4}" dt="2021-03-08T02:33:34.365" v="245" actId="20577"/>
          <ac:spMkLst>
            <pc:docMk/>
            <pc:sldMk cId="3378653040" sldId="484"/>
            <ac:spMk id="19" creationId="{26C0DFD7-E332-436A-B64E-DF2BD2E0A501}"/>
          </ac:spMkLst>
        </pc:spChg>
        <pc:spChg chg="mod">
          <ac:chgData name="Titus Tang" userId="" providerId="" clId="Web-{83F13B2F-9901-4F55-AC70-E33DA3A773E4}" dt="2021-03-08T02:48:20.624" v="409" actId="20577"/>
          <ac:spMkLst>
            <pc:docMk/>
            <pc:sldMk cId="3378653040" sldId="484"/>
            <ac:spMk id="20" creationId="{152A601B-1DC9-4907-9869-07D6E907AFD9}"/>
          </ac:spMkLst>
        </pc:spChg>
      </pc:sldChg>
      <pc:sldChg chg="modSp add replId">
        <pc:chgData name="Titus Tang" userId="" providerId="" clId="Web-{83F13B2F-9901-4F55-AC70-E33DA3A773E4}" dt="2021-03-08T02:56:00.581" v="641" actId="20577"/>
        <pc:sldMkLst>
          <pc:docMk/>
          <pc:sldMk cId="696266180" sldId="485"/>
        </pc:sldMkLst>
        <pc:spChg chg="mod">
          <ac:chgData name="Titus Tang" userId="" providerId="" clId="Web-{83F13B2F-9901-4F55-AC70-E33DA3A773E4}" dt="2021-03-08T02:56:00.581" v="641" actId="20577"/>
          <ac:spMkLst>
            <pc:docMk/>
            <pc:sldMk cId="696266180" sldId="485"/>
            <ac:spMk id="20" creationId="{152A601B-1DC9-4907-9869-07D6E907AFD9}"/>
          </ac:spMkLst>
        </pc:spChg>
      </pc:sldChg>
    </pc:docChg>
  </pc:docChgLst>
  <pc:docChgLst>
    <pc:chgData name="Titus Tang" clId="Web-{B28CE5C9-E992-4C95-9812-234271CDB9D9}"/>
    <pc:docChg chg="addSld delSld modSld sldOrd">
      <pc:chgData name="Titus Tang" userId="" providerId="" clId="Web-{B28CE5C9-E992-4C95-9812-234271CDB9D9}" dt="2021-03-04T02:39:26.099" v="1090" actId="1076"/>
      <pc:docMkLst>
        <pc:docMk/>
      </pc:docMkLst>
      <pc:sldChg chg="addSp modSp">
        <pc:chgData name="Titus Tang" userId="" providerId="" clId="Web-{B28CE5C9-E992-4C95-9812-234271CDB9D9}" dt="2021-03-04T02:10:42.349" v="790" actId="1076"/>
        <pc:sldMkLst>
          <pc:docMk/>
          <pc:sldMk cId="4102601617" sldId="447"/>
        </pc:sldMkLst>
        <pc:spChg chg="mod">
          <ac:chgData name="Titus Tang" userId="" providerId="" clId="Web-{B28CE5C9-E992-4C95-9812-234271CDB9D9}" dt="2021-03-04T02:10:42.349" v="790" actId="1076"/>
          <ac:spMkLst>
            <pc:docMk/>
            <pc:sldMk cId="4102601617" sldId="447"/>
            <ac:spMk id="4" creationId="{00000000-0000-0000-0000-000000000000}"/>
          </ac:spMkLst>
        </pc:spChg>
        <pc:spChg chg="mod">
          <ac:chgData name="Titus Tang" userId="" providerId="" clId="Web-{B28CE5C9-E992-4C95-9812-234271CDB9D9}" dt="2021-03-04T00:54:26.896" v="13" actId="20577"/>
          <ac:spMkLst>
            <pc:docMk/>
            <pc:sldMk cId="4102601617" sldId="447"/>
            <ac:spMk id="6" creationId="{35DF329E-63AC-4B0A-85AB-7F0C29DFC414}"/>
          </ac:spMkLst>
        </pc:spChg>
        <pc:picChg chg="add mod">
          <ac:chgData name="Titus Tang" userId="" providerId="" clId="Web-{B28CE5C9-E992-4C95-9812-234271CDB9D9}" dt="2021-03-04T02:10:29.881" v="789" actId="1076"/>
          <ac:picMkLst>
            <pc:docMk/>
            <pc:sldMk cId="4102601617" sldId="447"/>
            <ac:picMk id="2" creationId="{C1938DA5-9A71-4CEA-B028-F2314E86F3F6}"/>
          </ac:picMkLst>
        </pc:picChg>
      </pc:sldChg>
      <pc:sldChg chg="add del">
        <pc:chgData name="Titus Tang" userId="" providerId="" clId="Web-{B28CE5C9-E992-4C95-9812-234271CDB9D9}" dt="2021-03-04T02:30:24.386" v="1058"/>
        <pc:sldMkLst>
          <pc:docMk/>
          <pc:sldMk cId="1560736367" sldId="450"/>
        </pc:sldMkLst>
      </pc:sldChg>
      <pc:sldChg chg="add del">
        <pc:chgData name="Titus Tang" userId="" providerId="" clId="Web-{B28CE5C9-E992-4C95-9812-234271CDB9D9}" dt="2021-03-04T02:30:24.386" v="1059"/>
        <pc:sldMkLst>
          <pc:docMk/>
          <pc:sldMk cId="708194638" sldId="451"/>
        </pc:sldMkLst>
      </pc:sldChg>
      <pc:sldChg chg="add del">
        <pc:chgData name="Titus Tang" userId="" providerId="" clId="Web-{B28CE5C9-E992-4C95-9812-234271CDB9D9}" dt="2021-03-04T02:30:24.401" v="1060"/>
        <pc:sldMkLst>
          <pc:docMk/>
          <pc:sldMk cId="3621551419" sldId="452"/>
        </pc:sldMkLst>
      </pc:sldChg>
      <pc:sldChg chg="add del">
        <pc:chgData name="Titus Tang" userId="" providerId="" clId="Web-{B28CE5C9-E992-4C95-9812-234271CDB9D9}" dt="2021-03-04T02:30:24.401" v="1061"/>
        <pc:sldMkLst>
          <pc:docMk/>
          <pc:sldMk cId="1455061144" sldId="453"/>
        </pc:sldMkLst>
      </pc:sldChg>
      <pc:sldChg chg="add del">
        <pc:chgData name="Titus Tang" userId="" providerId="" clId="Web-{B28CE5C9-E992-4C95-9812-234271CDB9D9}" dt="2021-03-04T02:15:35.175" v="800"/>
        <pc:sldMkLst>
          <pc:docMk/>
          <pc:sldMk cId="1835761153" sldId="454"/>
        </pc:sldMkLst>
      </pc:sldChg>
      <pc:sldChg chg="add del">
        <pc:chgData name="Titus Tang" userId="" providerId="" clId="Web-{B28CE5C9-E992-4C95-9812-234271CDB9D9}" dt="2021-03-04T02:30:18.979" v="1057"/>
        <pc:sldMkLst>
          <pc:docMk/>
          <pc:sldMk cId="735394912" sldId="455"/>
        </pc:sldMkLst>
      </pc:sldChg>
      <pc:sldChg chg="addSp delSp modSp add del">
        <pc:chgData name="Titus Tang" userId="" providerId="" clId="Web-{B28CE5C9-E992-4C95-9812-234271CDB9D9}" dt="2021-03-04T02:38:19.647" v="1062" actId="1076"/>
        <pc:sldMkLst>
          <pc:docMk/>
          <pc:sldMk cId="518345804" sldId="456"/>
        </pc:sldMkLst>
        <pc:spChg chg="mod">
          <ac:chgData name="Titus Tang" userId="" providerId="" clId="Web-{B28CE5C9-E992-4C95-9812-234271CDB9D9}" dt="2021-03-04T02:20:16.047" v="851" actId="20577"/>
          <ac:spMkLst>
            <pc:docMk/>
            <pc:sldMk cId="518345804" sldId="456"/>
            <ac:spMk id="2" creationId="{16268EED-61F4-41C6-9618-732D20E615CC}"/>
          </ac:spMkLst>
        </pc:spChg>
        <pc:spChg chg="del">
          <ac:chgData name="Titus Tang" userId="" providerId="" clId="Web-{B28CE5C9-E992-4C95-9812-234271CDB9D9}" dt="2021-03-04T02:21:04.641" v="858"/>
          <ac:spMkLst>
            <pc:docMk/>
            <pc:sldMk cId="518345804" sldId="456"/>
            <ac:spMk id="3" creationId="{5235C262-4BD9-4163-91C7-AF82159CC063}"/>
          </ac:spMkLst>
        </pc:spChg>
        <pc:spChg chg="mod">
          <ac:chgData name="Titus Tang" userId="" providerId="" clId="Web-{B28CE5C9-E992-4C95-9812-234271CDB9D9}" dt="2021-03-04T02:22:32.718" v="871" actId="1076"/>
          <ac:spMkLst>
            <pc:docMk/>
            <pc:sldMk cId="518345804" sldId="456"/>
            <ac:spMk id="5" creationId="{CA8FAA81-CC18-4FAE-B53E-D912DA6CF145}"/>
          </ac:spMkLst>
        </pc:spChg>
        <pc:spChg chg="mod">
          <ac:chgData name="Titus Tang" userId="" providerId="" clId="Web-{B28CE5C9-E992-4C95-9812-234271CDB9D9}" dt="2021-03-04T02:22:27.484" v="870" actId="1076"/>
          <ac:spMkLst>
            <pc:docMk/>
            <pc:sldMk cId="518345804" sldId="456"/>
            <ac:spMk id="8" creationId="{1A6129E8-9729-4AF1-9570-25FC037F9900}"/>
          </ac:spMkLst>
        </pc:spChg>
        <pc:spChg chg="del">
          <ac:chgData name="Titus Tang" userId="" providerId="" clId="Web-{B28CE5C9-E992-4C95-9812-234271CDB9D9}" dt="2021-03-04T02:20:54.437" v="853"/>
          <ac:spMkLst>
            <pc:docMk/>
            <pc:sldMk cId="518345804" sldId="456"/>
            <ac:spMk id="9" creationId="{5EECEC45-0958-4683-B8CB-EBBEF5027C63}"/>
          </ac:spMkLst>
        </pc:spChg>
        <pc:spChg chg="del">
          <ac:chgData name="Titus Tang" userId="" providerId="" clId="Web-{B28CE5C9-E992-4C95-9812-234271CDB9D9}" dt="2021-03-04T02:20:57.641" v="855"/>
          <ac:spMkLst>
            <pc:docMk/>
            <pc:sldMk cId="518345804" sldId="456"/>
            <ac:spMk id="10" creationId="{44A90534-F879-4176-A51D-9516A9DCF62F}"/>
          </ac:spMkLst>
        </pc:spChg>
        <pc:spChg chg="del">
          <ac:chgData name="Titus Tang" userId="" providerId="" clId="Web-{B28CE5C9-E992-4C95-9812-234271CDB9D9}" dt="2021-03-04T02:21:00.766" v="856"/>
          <ac:spMkLst>
            <pc:docMk/>
            <pc:sldMk cId="518345804" sldId="456"/>
            <ac:spMk id="11" creationId="{D2224CA5-A1AB-4024-89F6-013D5CEC5F54}"/>
          </ac:spMkLst>
        </pc:spChg>
        <pc:spChg chg="del">
          <ac:chgData name="Titus Tang" userId="" providerId="" clId="Web-{B28CE5C9-E992-4C95-9812-234271CDB9D9}" dt="2021-03-04T02:21:04.641" v="857"/>
          <ac:spMkLst>
            <pc:docMk/>
            <pc:sldMk cId="518345804" sldId="456"/>
            <ac:spMk id="12" creationId="{B561FD6B-9610-4738-9AF4-BEB9D360B20D}"/>
          </ac:spMkLst>
        </pc:spChg>
        <pc:spChg chg="mod">
          <ac:chgData name="Titus Tang" userId="" providerId="" clId="Web-{B28CE5C9-E992-4C95-9812-234271CDB9D9}" dt="2021-03-04T02:38:19.647" v="1062" actId="1076"/>
          <ac:spMkLst>
            <pc:docMk/>
            <pc:sldMk cId="518345804" sldId="456"/>
            <ac:spMk id="13" creationId="{165F8E3C-C312-48CF-A8BD-10371AD7D3E3}"/>
          </ac:spMkLst>
        </pc:spChg>
        <pc:spChg chg="mod">
          <ac:chgData name="Titus Tang" userId="" providerId="" clId="Web-{B28CE5C9-E992-4C95-9812-234271CDB9D9}" dt="2021-03-04T02:22:46.358" v="873" actId="1076"/>
          <ac:spMkLst>
            <pc:docMk/>
            <pc:sldMk cId="518345804" sldId="456"/>
            <ac:spMk id="16" creationId="{AC12091A-24B5-44EA-890F-75A15C2E7634}"/>
          </ac:spMkLst>
        </pc:spChg>
        <pc:spChg chg="add mod">
          <ac:chgData name="Titus Tang" userId="" providerId="" clId="Web-{B28CE5C9-E992-4C95-9812-234271CDB9D9}" dt="2021-03-04T02:22:05.328" v="866" actId="1076"/>
          <ac:spMkLst>
            <pc:docMk/>
            <pc:sldMk cId="518345804" sldId="456"/>
            <ac:spMk id="23" creationId="{837A278B-8290-41CC-8E88-80CB5A63FA26}"/>
          </ac:spMkLst>
        </pc:spChg>
        <pc:spChg chg="add mod">
          <ac:chgData name="Titus Tang" userId="" providerId="" clId="Web-{B28CE5C9-E992-4C95-9812-234271CDB9D9}" dt="2021-03-04T02:23:45.748" v="882" actId="1076"/>
          <ac:spMkLst>
            <pc:docMk/>
            <pc:sldMk cId="518345804" sldId="456"/>
            <ac:spMk id="24" creationId="{E6114BAD-44E5-403A-BF91-F4806340BAE5}"/>
          </ac:spMkLst>
        </pc:spChg>
        <pc:cxnChg chg="mod">
          <ac:chgData name="Titus Tang" userId="" providerId="" clId="Web-{B28CE5C9-E992-4C95-9812-234271CDB9D9}" dt="2021-03-04T02:22:23.030" v="869" actId="1076"/>
          <ac:cxnSpMkLst>
            <pc:docMk/>
            <pc:sldMk cId="518345804" sldId="456"/>
            <ac:cxnSpMk id="6" creationId="{53262F29-5646-46D8-BD0A-C80C73EBCB42}"/>
          </ac:cxnSpMkLst>
        </pc:cxnChg>
        <pc:cxnChg chg="del mod">
          <ac:chgData name="Titus Tang" userId="" providerId="" clId="Web-{B28CE5C9-E992-4C95-9812-234271CDB9D9}" dt="2021-03-04T02:20:55.906" v="854"/>
          <ac:cxnSpMkLst>
            <pc:docMk/>
            <pc:sldMk cId="518345804" sldId="456"/>
            <ac:cxnSpMk id="7" creationId="{CE0EE687-3DF0-444E-9BE7-18048712351F}"/>
          </ac:cxnSpMkLst>
        </pc:cxnChg>
        <pc:cxnChg chg="mod">
          <ac:chgData name="Titus Tang" userId="" providerId="" clId="Web-{B28CE5C9-E992-4C95-9812-234271CDB9D9}" dt="2021-03-04T02:23:23.436" v="878" actId="1076"/>
          <ac:cxnSpMkLst>
            <pc:docMk/>
            <pc:sldMk cId="518345804" sldId="456"/>
            <ac:cxnSpMk id="21" creationId="{9D373961-8BD4-42F2-93FD-41C43704D716}"/>
          </ac:cxnSpMkLst>
        </pc:cxnChg>
        <pc:cxnChg chg="mod">
          <ac:chgData name="Titus Tang" userId="" providerId="" clId="Web-{B28CE5C9-E992-4C95-9812-234271CDB9D9}" dt="2021-03-04T02:23:17.577" v="877" actId="14100"/>
          <ac:cxnSpMkLst>
            <pc:docMk/>
            <pc:sldMk cId="518345804" sldId="456"/>
            <ac:cxnSpMk id="22" creationId="{1D9AFDB5-381A-4847-A2B8-C5871CD6020B}"/>
          </ac:cxnSpMkLst>
        </pc:cxnChg>
      </pc:sldChg>
      <pc:sldChg chg="addSp delSp modSp">
        <pc:chgData name="Titus Tang" userId="" providerId="" clId="Web-{B28CE5C9-E992-4C95-9812-234271CDB9D9}" dt="2021-03-04T02:10:10.803" v="785" actId="20577"/>
        <pc:sldMkLst>
          <pc:docMk/>
          <pc:sldMk cId="3997888431" sldId="457"/>
        </pc:sldMkLst>
        <pc:spChg chg="mod">
          <ac:chgData name="Titus Tang" userId="" providerId="" clId="Web-{B28CE5C9-E992-4C95-9812-234271CDB9D9}" dt="2021-03-04T02:10:10.803" v="785" actId="20577"/>
          <ac:spMkLst>
            <pc:docMk/>
            <pc:sldMk cId="3997888431" sldId="457"/>
            <ac:spMk id="2" creationId="{3648429F-8A5A-4AFF-A681-EE97660979EB}"/>
          </ac:spMkLst>
        </pc:spChg>
        <pc:spChg chg="del">
          <ac:chgData name="Titus Tang" userId="" providerId="" clId="Web-{B28CE5C9-E992-4C95-9812-234271CDB9D9}" dt="2021-03-04T02:03:42.368" v="689"/>
          <ac:spMkLst>
            <pc:docMk/>
            <pc:sldMk cId="3997888431" sldId="457"/>
            <ac:spMk id="3" creationId="{56801E7D-9E04-499F-8222-A4179E88FE58}"/>
          </ac:spMkLst>
        </pc:spChg>
        <pc:spChg chg="del">
          <ac:chgData name="Titus Tang" userId="" providerId="" clId="Web-{B28CE5C9-E992-4C95-9812-234271CDB9D9}" dt="2021-03-04T02:03:42.368" v="687"/>
          <ac:spMkLst>
            <pc:docMk/>
            <pc:sldMk cId="3997888431" sldId="457"/>
            <ac:spMk id="5" creationId="{99DDE771-92A6-499F-B4BF-69D8CE223046}"/>
          </ac:spMkLst>
        </pc:spChg>
        <pc:spChg chg="del">
          <ac:chgData name="Titus Tang" userId="" providerId="" clId="Web-{B28CE5C9-E992-4C95-9812-234271CDB9D9}" dt="2021-03-04T02:03:42.368" v="684"/>
          <ac:spMkLst>
            <pc:docMk/>
            <pc:sldMk cId="3997888431" sldId="457"/>
            <ac:spMk id="8" creationId="{6B1F598F-AF8A-4986-851C-84E7565F2B4A}"/>
          </ac:spMkLst>
        </pc:spChg>
        <pc:spChg chg="del">
          <ac:chgData name="Titus Tang" userId="" providerId="" clId="Web-{B28CE5C9-E992-4C95-9812-234271CDB9D9}" dt="2021-03-04T02:03:42.368" v="683"/>
          <ac:spMkLst>
            <pc:docMk/>
            <pc:sldMk cId="3997888431" sldId="457"/>
            <ac:spMk id="9" creationId="{629A45D3-C9C8-4641-B97F-013760FEF60E}"/>
          </ac:spMkLst>
        </pc:spChg>
        <pc:spChg chg="del">
          <ac:chgData name="Titus Tang" userId="" providerId="" clId="Web-{B28CE5C9-E992-4C95-9812-234271CDB9D9}" dt="2021-03-04T02:03:42.368" v="682"/>
          <ac:spMkLst>
            <pc:docMk/>
            <pc:sldMk cId="3997888431" sldId="457"/>
            <ac:spMk id="10" creationId="{C5111C2E-A482-4F60-828B-10E9058A0365}"/>
          </ac:spMkLst>
        </pc:spChg>
        <pc:spChg chg="del">
          <ac:chgData name="Titus Tang" userId="" providerId="" clId="Web-{B28CE5C9-E992-4C95-9812-234271CDB9D9}" dt="2021-03-04T02:03:42.368" v="681"/>
          <ac:spMkLst>
            <pc:docMk/>
            <pc:sldMk cId="3997888431" sldId="457"/>
            <ac:spMk id="11" creationId="{F095455B-8064-4F9A-BE56-28AD2AE255F8}"/>
          </ac:spMkLst>
        </pc:spChg>
        <pc:spChg chg="del">
          <ac:chgData name="Titus Tang" userId="" providerId="" clId="Web-{B28CE5C9-E992-4C95-9812-234271CDB9D9}" dt="2021-03-04T02:03:42.368" v="680"/>
          <ac:spMkLst>
            <pc:docMk/>
            <pc:sldMk cId="3997888431" sldId="457"/>
            <ac:spMk id="12" creationId="{0A0D27BF-22F9-4989-81A5-77F916F123E7}"/>
          </ac:spMkLst>
        </pc:spChg>
        <pc:spChg chg="del">
          <ac:chgData name="Titus Tang" userId="" providerId="" clId="Web-{B28CE5C9-E992-4C95-9812-234271CDB9D9}" dt="2021-03-04T02:03:42.368" v="679"/>
          <ac:spMkLst>
            <pc:docMk/>
            <pc:sldMk cId="3997888431" sldId="457"/>
            <ac:spMk id="13" creationId="{0896ED48-D4C7-452B-81FD-5CA0EF764635}"/>
          </ac:spMkLst>
        </pc:spChg>
        <pc:spChg chg="add mod">
          <ac:chgData name="Titus Tang" userId="" providerId="" clId="Web-{B28CE5C9-E992-4C95-9812-234271CDB9D9}" dt="2021-03-04T02:08:02.085" v="739"/>
          <ac:spMkLst>
            <pc:docMk/>
            <pc:sldMk cId="3997888431" sldId="457"/>
            <ac:spMk id="17" creationId="{AE5D1DF7-F612-4C96-9CA6-747F95B57A71}"/>
          </ac:spMkLst>
        </pc:spChg>
        <pc:picChg chg="del">
          <ac:chgData name="Titus Tang" userId="" providerId="" clId="Web-{B28CE5C9-E992-4C95-9812-234271CDB9D9}" dt="2021-03-04T02:03:42.368" v="678"/>
          <ac:picMkLst>
            <pc:docMk/>
            <pc:sldMk cId="3997888431" sldId="457"/>
            <ac:picMk id="14" creationId="{D20F184D-3AC0-4B5D-94CB-874E2F3AC413}"/>
          </ac:picMkLst>
        </pc:picChg>
        <pc:picChg chg="del">
          <ac:chgData name="Titus Tang" userId="" providerId="" clId="Web-{B28CE5C9-E992-4C95-9812-234271CDB9D9}" dt="2021-03-04T02:03:42.368" v="677"/>
          <ac:picMkLst>
            <pc:docMk/>
            <pc:sldMk cId="3997888431" sldId="457"/>
            <ac:picMk id="15" creationId="{3F934883-2427-4A94-8AB5-E9BAEEAC68C5}"/>
          </ac:picMkLst>
        </pc:picChg>
        <pc:picChg chg="add mod">
          <ac:chgData name="Titus Tang" userId="" providerId="" clId="Web-{B28CE5C9-E992-4C95-9812-234271CDB9D9}" dt="2021-03-04T02:04:51.055" v="712" actId="1076"/>
          <ac:picMkLst>
            <pc:docMk/>
            <pc:sldMk cId="3997888431" sldId="457"/>
            <ac:picMk id="16" creationId="{C21D5136-DB09-482C-ADCE-FDE1CE0E7110}"/>
          </ac:picMkLst>
        </pc:picChg>
        <pc:cxnChg chg="del">
          <ac:chgData name="Titus Tang" userId="" providerId="" clId="Web-{B28CE5C9-E992-4C95-9812-234271CDB9D9}" dt="2021-03-04T02:03:42.368" v="688"/>
          <ac:cxnSpMkLst>
            <pc:docMk/>
            <pc:sldMk cId="3997888431" sldId="457"/>
            <ac:cxnSpMk id="4" creationId="{6C3FEED1-2D2C-409A-A702-0C3ABFFCE548}"/>
          </ac:cxnSpMkLst>
        </pc:cxnChg>
        <pc:cxnChg chg="del mod">
          <ac:chgData name="Titus Tang" userId="" providerId="" clId="Web-{B28CE5C9-E992-4C95-9812-234271CDB9D9}" dt="2021-03-04T02:03:42.368" v="686"/>
          <ac:cxnSpMkLst>
            <pc:docMk/>
            <pc:sldMk cId="3997888431" sldId="457"/>
            <ac:cxnSpMk id="6" creationId="{B225F642-D079-45B4-9DFF-CD7A43EC9A74}"/>
          </ac:cxnSpMkLst>
        </pc:cxnChg>
        <pc:cxnChg chg="del mod">
          <ac:chgData name="Titus Tang" userId="" providerId="" clId="Web-{B28CE5C9-E992-4C95-9812-234271CDB9D9}" dt="2021-03-04T02:03:42.368" v="685"/>
          <ac:cxnSpMkLst>
            <pc:docMk/>
            <pc:sldMk cId="3997888431" sldId="457"/>
            <ac:cxnSpMk id="7" creationId="{63159A8F-4BDD-4063-B9C3-E4FAA9BF0CB5}"/>
          </ac:cxnSpMkLst>
        </pc:cxnChg>
      </pc:sldChg>
      <pc:sldChg chg="addSp delSp modSp">
        <pc:chgData name="Titus Tang" userId="" providerId="" clId="Web-{B28CE5C9-E992-4C95-9812-234271CDB9D9}" dt="2021-03-04T02:08:44.319" v="751" actId="20577"/>
        <pc:sldMkLst>
          <pc:docMk/>
          <pc:sldMk cId="2770460905" sldId="458"/>
        </pc:sldMkLst>
        <pc:spChg chg="mod">
          <ac:chgData name="Titus Tang" userId="" providerId="" clId="Web-{B28CE5C9-E992-4C95-9812-234271CDB9D9}" dt="2021-03-04T02:08:32.460" v="747" actId="20577"/>
          <ac:spMkLst>
            <pc:docMk/>
            <pc:sldMk cId="2770460905" sldId="458"/>
            <ac:spMk id="2" creationId="{88B4B7DB-DD8F-4391-BA73-C06837395F25}"/>
          </ac:spMkLst>
        </pc:spChg>
        <pc:spChg chg="mod">
          <ac:chgData name="Titus Tang" userId="" providerId="" clId="Web-{B28CE5C9-E992-4C95-9812-234271CDB9D9}" dt="2021-03-04T02:08:44.319" v="751" actId="20577"/>
          <ac:spMkLst>
            <pc:docMk/>
            <pc:sldMk cId="2770460905" sldId="458"/>
            <ac:spMk id="4" creationId="{6026B887-7A7B-4D48-A766-BFB3CB426276}"/>
          </ac:spMkLst>
        </pc:spChg>
        <pc:spChg chg="add mod">
          <ac:chgData name="Titus Tang" userId="" providerId="" clId="Web-{B28CE5C9-E992-4C95-9812-234271CDB9D9}" dt="2021-03-04T02:08:20.038" v="743" actId="1076"/>
          <ac:spMkLst>
            <pc:docMk/>
            <pc:sldMk cId="2770460905" sldId="458"/>
            <ac:spMk id="6" creationId="{2F59C215-A668-4A33-91D9-49E43A2BCF0D}"/>
          </ac:spMkLst>
        </pc:spChg>
        <pc:picChg chg="del">
          <ac:chgData name="Titus Tang" userId="" providerId="" clId="Web-{B28CE5C9-E992-4C95-9812-234271CDB9D9}" dt="2021-03-04T02:07:08.413" v="718"/>
          <ac:picMkLst>
            <pc:docMk/>
            <pc:sldMk cId="2770460905" sldId="458"/>
            <ac:picMk id="3" creationId="{4F50B81A-9668-41EA-9B21-3704030ED1F5}"/>
          </ac:picMkLst>
        </pc:picChg>
        <pc:picChg chg="add mod">
          <ac:chgData name="Titus Tang" userId="" providerId="" clId="Web-{B28CE5C9-E992-4C95-9812-234271CDB9D9}" dt="2021-03-04T02:07:16.929" v="722" actId="1076"/>
          <ac:picMkLst>
            <pc:docMk/>
            <pc:sldMk cId="2770460905" sldId="458"/>
            <ac:picMk id="5" creationId="{CCEE2B4B-F5CE-49A9-9EA0-865E58D8BD61}"/>
          </ac:picMkLst>
        </pc:picChg>
      </pc:sldChg>
      <pc:sldChg chg="addSp delSp modSp ord">
        <pc:chgData name="Titus Tang" userId="" providerId="" clId="Web-{B28CE5C9-E992-4C95-9812-234271CDB9D9}" dt="2021-03-04T02:10:00.975" v="765" actId="1076"/>
        <pc:sldMkLst>
          <pc:docMk/>
          <pc:sldMk cId="3595947880" sldId="461"/>
        </pc:sldMkLst>
        <pc:spChg chg="del">
          <ac:chgData name="Titus Tang" userId="" providerId="" clId="Web-{B28CE5C9-E992-4C95-9812-234271CDB9D9}" dt="2021-03-04T01:35:33.259" v="282"/>
          <ac:spMkLst>
            <pc:docMk/>
            <pc:sldMk cId="3595947880" sldId="461"/>
            <ac:spMk id="4" creationId="{46271A42-9ECF-4354-999E-8B7A3303A72F}"/>
          </ac:spMkLst>
        </pc:spChg>
        <pc:spChg chg="mod">
          <ac:chgData name="Titus Tang" userId="" providerId="" clId="Web-{B28CE5C9-E992-4C95-9812-234271CDB9D9}" dt="2021-03-04T01:44:00.692" v="398"/>
          <ac:spMkLst>
            <pc:docMk/>
            <pc:sldMk cId="3595947880" sldId="461"/>
            <ac:spMk id="5" creationId="{3B2C5C30-48B3-4E36-82F5-406C23315548}"/>
          </ac:spMkLst>
        </pc:spChg>
        <pc:spChg chg="add mod">
          <ac:chgData name="Titus Tang" userId="" providerId="" clId="Web-{B28CE5C9-E992-4C95-9812-234271CDB9D9}" dt="2021-03-04T01:52:40.390" v="571" actId="1076"/>
          <ac:spMkLst>
            <pc:docMk/>
            <pc:sldMk cId="3595947880" sldId="461"/>
            <ac:spMk id="6" creationId="{DB361FDE-674A-4D81-BB53-613DB5334CE6}"/>
          </ac:spMkLst>
        </pc:spChg>
        <pc:spChg chg="add mod">
          <ac:chgData name="Titus Tang" userId="" providerId="" clId="Web-{B28CE5C9-E992-4C95-9812-234271CDB9D9}" dt="2021-03-04T01:38:59.460" v="320" actId="20577"/>
          <ac:spMkLst>
            <pc:docMk/>
            <pc:sldMk cId="3595947880" sldId="461"/>
            <ac:spMk id="8" creationId="{214B92C2-AEE3-443E-9ADC-CB8CF6ABF109}"/>
          </ac:spMkLst>
        </pc:spChg>
        <pc:spChg chg="add mod">
          <ac:chgData name="Titus Tang" userId="" providerId="" clId="Web-{B28CE5C9-E992-4C95-9812-234271CDB9D9}" dt="2021-03-04T01:40:47.709" v="347"/>
          <ac:spMkLst>
            <pc:docMk/>
            <pc:sldMk cId="3595947880" sldId="461"/>
            <ac:spMk id="9" creationId="{F10435D1-DEBF-4B7B-8AB7-4BA3287BD779}"/>
          </ac:spMkLst>
        </pc:spChg>
        <pc:spChg chg="add mod">
          <ac:chgData name="Titus Tang" userId="" providerId="" clId="Web-{B28CE5C9-E992-4C95-9812-234271CDB9D9}" dt="2021-03-04T01:44:08.707" v="399" actId="20577"/>
          <ac:spMkLst>
            <pc:docMk/>
            <pc:sldMk cId="3595947880" sldId="461"/>
            <ac:spMk id="10" creationId="{BC20B631-FF64-4255-9AF8-0AD665491961}"/>
          </ac:spMkLst>
        </pc:spChg>
        <pc:spChg chg="add mod">
          <ac:chgData name="Titus Tang" userId="" providerId="" clId="Web-{B28CE5C9-E992-4C95-9812-234271CDB9D9}" dt="2021-03-04T01:41:32.224" v="355"/>
          <ac:spMkLst>
            <pc:docMk/>
            <pc:sldMk cId="3595947880" sldId="461"/>
            <ac:spMk id="11" creationId="{877824CB-0832-44DB-B706-03BA246017A6}"/>
          </ac:spMkLst>
        </pc:spChg>
        <pc:spChg chg="add mod">
          <ac:chgData name="Titus Tang" userId="" providerId="" clId="Web-{B28CE5C9-E992-4C95-9812-234271CDB9D9}" dt="2021-03-04T01:44:18.441" v="400" actId="20577"/>
          <ac:spMkLst>
            <pc:docMk/>
            <pc:sldMk cId="3595947880" sldId="461"/>
            <ac:spMk id="12" creationId="{53B80EFE-6DC2-41B7-B260-8CFC95163EDB}"/>
          </ac:spMkLst>
        </pc:spChg>
        <pc:spChg chg="add mod">
          <ac:chgData name="Titus Tang" userId="" providerId="" clId="Web-{B28CE5C9-E992-4C95-9812-234271CDB9D9}" dt="2021-03-04T01:43:20.426" v="393"/>
          <ac:spMkLst>
            <pc:docMk/>
            <pc:sldMk cId="3595947880" sldId="461"/>
            <ac:spMk id="13" creationId="{E722FE25-B3B0-48F5-B0E3-6559A947DE06}"/>
          </ac:spMkLst>
        </pc:spChg>
        <pc:spChg chg="add mod">
          <ac:chgData name="Titus Tang" userId="" providerId="" clId="Web-{B28CE5C9-E992-4C95-9812-234271CDB9D9}" dt="2021-03-04T01:44:44.597" v="412" actId="1076"/>
          <ac:spMkLst>
            <pc:docMk/>
            <pc:sldMk cId="3595947880" sldId="461"/>
            <ac:spMk id="14" creationId="{901E5F1B-FAB8-4B70-98E8-DDAB80F83096}"/>
          </ac:spMkLst>
        </pc:spChg>
        <pc:spChg chg="add mod">
          <ac:chgData name="Titus Tang" userId="" providerId="" clId="Web-{B28CE5C9-E992-4C95-9812-234271CDB9D9}" dt="2021-03-04T01:45:01.347" v="426" actId="20577"/>
          <ac:spMkLst>
            <pc:docMk/>
            <pc:sldMk cId="3595947880" sldId="461"/>
            <ac:spMk id="15" creationId="{3691C8D5-6C09-4BE1-89A2-4A630384730A}"/>
          </ac:spMkLst>
        </pc:spChg>
        <pc:spChg chg="add mod">
          <ac:chgData name="Titus Tang" userId="" providerId="" clId="Web-{B28CE5C9-E992-4C95-9812-234271CDB9D9}" dt="2021-03-04T01:45:13.160" v="437" actId="20577"/>
          <ac:spMkLst>
            <pc:docMk/>
            <pc:sldMk cId="3595947880" sldId="461"/>
            <ac:spMk id="16" creationId="{EF9EE100-D1C9-4938-A5CC-CEB8183B4DB0}"/>
          </ac:spMkLst>
        </pc:spChg>
        <pc:spChg chg="add mod">
          <ac:chgData name="Titus Tang" userId="" providerId="" clId="Web-{B28CE5C9-E992-4C95-9812-234271CDB9D9}" dt="2021-03-04T01:45:52.925" v="448" actId="20577"/>
          <ac:spMkLst>
            <pc:docMk/>
            <pc:sldMk cId="3595947880" sldId="461"/>
            <ac:spMk id="17" creationId="{6BAE201E-32AD-49A9-9D6F-E2A908B101FB}"/>
          </ac:spMkLst>
        </pc:spChg>
        <pc:spChg chg="add mod">
          <ac:chgData name="Titus Tang" userId="" providerId="" clId="Web-{B28CE5C9-E992-4C95-9812-234271CDB9D9}" dt="2021-03-04T01:46:07.956" v="455" actId="20577"/>
          <ac:spMkLst>
            <pc:docMk/>
            <pc:sldMk cId="3595947880" sldId="461"/>
            <ac:spMk id="18" creationId="{21BF3F61-DFD9-4F4E-A5D3-334D58CE0141}"/>
          </ac:spMkLst>
        </pc:spChg>
        <pc:spChg chg="add mod">
          <ac:chgData name="Titus Tang" userId="" providerId="" clId="Web-{B28CE5C9-E992-4C95-9812-234271CDB9D9}" dt="2021-03-04T01:46:28.534" v="463" actId="1076"/>
          <ac:spMkLst>
            <pc:docMk/>
            <pc:sldMk cId="3595947880" sldId="461"/>
            <ac:spMk id="19" creationId="{4941B8B2-A67D-499B-ABA4-0EACB0F6B06E}"/>
          </ac:spMkLst>
        </pc:spChg>
        <pc:spChg chg="add mod">
          <ac:chgData name="Titus Tang" userId="" providerId="" clId="Web-{B28CE5C9-E992-4C95-9812-234271CDB9D9}" dt="2021-03-04T01:46:56.893" v="473" actId="1076"/>
          <ac:spMkLst>
            <pc:docMk/>
            <pc:sldMk cId="3595947880" sldId="461"/>
            <ac:spMk id="20" creationId="{5B3F6E4F-8CFF-40C8-B0ED-AF8FF992BFED}"/>
          </ac:spMkLst>
        </pc:spChg>
        <pc:spChg chg="add mod">
          <ac:chgData name="Titus Tang" userId="" providerId="" clId="Web-{B28CE5C9-E992-4C95-9812-234271CDB9D9}" dt="2021-03-04T01:47:39.768" v="489" actId="1076"/>
          <ac:spMkLst>
            <pc:docMk/>
            <pc:sldMk cId="3595947880" sldId="461"/>
            <ac:spMk id="21" creationId="{E3CB6283-38B0-4F91-A21F-21145ED1E0FF}"/>
          </ac:spMkLst>
        </pc:spChg>
        <pc:spChg chg="add mod">
          <ac:chgData name="Titus Tang" userId="" providerId="" clId="Web-{B28CE5C9-E992-4C95-9812-234271CDB9D9}" dt="2021-03-04T01:52:13.687" v="568" actId="20577"/>
          <ac:spMkLst>
            <pc:docMk/>
            <pc:sldMk cId="3595947880" sldId="461"/>
            <ac:spMk id="22" creationId="{D422A534-E371-4F62-816E-10016899C3C8}"/>
          </ac:spMkLst>
        </pc:spChg>
        <pc:spChg chg="add mod">
          <ac:chgData name="Titus Tang" userId="" providerId="" clId="Web-{B28CE5C9-E992-4C95-9812-234271CDB9D9}" dt="2021-03-04T01:56:15.200" v="613" actId="1076"/>
          <ac:spMkLst>
            <pc:docMk/>
            <pc:sldMk cId="3595947880" sldId="461"/>
            <ac:spMk id="26" creationId="{FC97542D-7DD7-4D3C-8A92-BFDAAD16784F}"/>
          </ac:spMkLst>
        </pc:spChg>
        <pc:picChg chg="del">
          <ac:chgData name="Titus Tang" userId="" providerId="" clId="Web-{B28CE5C9-E992-4C95-9812-234271CDB9D9}" dt="2021-03-04T01:35:33.259" v="284"/>
          <ac:picMkLst>
            <pc:docMk/>
            <pc:sldMk cId="3595947880" sldId="461"/>
            <ac:picMk id="2" creationId="{E4A32773-74B7-4C87-92D9-C429788215A8}"/>
          </ac:picMkLst>
        </pc:picChg>
        <pc:picChg chg="del">
          <ac:chgData name="Titus Tang" userId="" providerId="" clId="Web-{B28CE5C9-E992-4C95-9812-234271CDB9D9}" dt="2021-03-04T01:35:33.259" v="283"/>
          <ac:picMkLst>
            <pc:docMk/>
            <pc:sldMk cId="3595947880" sldId="461"/>
            <ac:picMk id="3" creationId="{96A2721A-2EED-40FC-A860-AED587973089}"/>
          </ac:picMkLst>
        </pc:picChg>
        <pc:cxnChg chg="add del">
          <ac:chgData name="Titus Tang" userId="" providerId="" clId="Web-{B28CE5C9-E992-4C95-9812-234271CDB9D9}" dt="2021-03-04T01:54:03.358" v="578"/>
          <ac:cxnSpMkLst>
            <pc:docMk/>
            <pc:sldMk cId="3595947880" sldId="461"/>
            <ac:cxnSpMk id="23" creationId="{275C29B6-F5A6-457F-8868-F02CDB50A39D}"/>
          </ac:cxnSpMkLst>
        </pc:cxnChg>
        <pc:cxnChg chg="add mod">
          <ac:chgData name="Titus Tang" userId="" providerId="" clId="Web-{B28CE5C9-E992-4C95-9812-234271CDB9D9}" dt="2021-03-04T02:10:00.303" v="764" actId="1076"/>
          <ac:cxnSpMkLst>
            <pc:docMk/>
            <pc:sldMk cId="3595947880" sldId="461"/>
            <ac:cxnSpMk id="24" creationId="{C7BCF09C-1A92-4D5E-B17B-1C7314E522F9}"/>
          </ac:cxnSpMkLst>
        </pc:cxnChg>
        <pc:cxnChg chg="add mod">
          <ac:chgData name="Titus Tang" userId="" providerId="" clId="Web-{B28CE5C9-E992-4C95-9812-234271CDB9D9}" dt="2021-03-04T02:10:00.975" v="765" actId="1076"/>
          <ac:cxnSpMkLst>
            <pc:docMk/>
            <pc:sldMk cId="3595947880" sldId="461"/>
            <ac:cxnSpMk id="25" creationId="{0A7AED2B-8ED1-490A-B0CA-2A583C164C81}"/>
          </ac:cxnSpMkLst>
        </pc:cxnChg>
      </pc:sldChg>
      <pc:sldChg chg="del">
        <pc:chgData name="Titus Tang" userId="" providerId="" clId="Web-{B28CE5C9-E992-4C95-9812-234271CDB9D9}" dt="2021-03-04T00:54:46.568" v="14"/>
        <pc:sldMkLst>
          <pc:docMk/>
          <pc:sldMk cId="3146003964" sldId="462"/>
        </pc:sldMkLst>
      </pc:sldChg>
      <pc:sldChg chg="del">
        <pc:chgData name="Titus Tang" userId="" providerId="" clId="Web-{B28CE5C9-E992-4C95-9812-234271CDB9D9}" dt="2021-03-04T01:35:05.728" v="280"/>
        <pc:sldMkLst>
          <pc:docMk/>
          <pc:sldMk cId="990520401" sldId="463"/>
        </pc:sldMkLst>
      </pc:sldChg>
      <pc:sldChg chg="del">
        <pc:chgData name="Titus Tang" userId="" providerId="" clId="Web-{B28CE5C9-E992-4C95-9812-234271CDB9D9}" dt="2021-03-04T01:35:02.712" v="279"/>
        <pc:sldMkLst>
          <pc:docMk/>
          <pc:sldMk cId="2998710418" sldId="464"/>
        </pc:sldMkLst>
      </pc:sldChg>
      <pc:sldChg chg="addSp modSp">
        <pc:chgData name="Titus Tang" userId="" providerId="" clId="Web-{B28CE5C9-E992-4C95-9812-234271CDB9D9}" dt="2021-03-04T01:34:40.072" v="278" actId="14100"/>
        <pc:sldMkLst>
          <pc:docMk/>
          <pc:sldMk cId="4052763579" sldId="465"/>
        </pc:sldMkLst>
        <pc:spChg chg="mod">
          <ac:chgData name="Titus Tang" userId="" providerId="" clId="Web-{B28CE5C9-E992-4C95-9812-234271CDB9D9}" dt="2021-03-04T01:27:28.857" v="127" actId="20577"/>
          <ac:spMkLst>
            <pc:docMk/>
            <pc:sldMk cId="4052763579" sldId="465"/>
            <ac:spMk id="2" creationId="{F1ADADBE-95B9-43CC-B686-F654D29D0054}"/>
          </ac:spMkLst>
        </pc:spChg>
        <pc:spChg chg="mod">
          <ac:chgData name="Titus Tang" userId="" providerId="" clId="Web-{B28CE5C9-E992-4C95-9812-234271CDB9D9}" dt="2021-03-04T01:31:32.620" v="244" actId="20577"/>
          <ac:spMkLst>
            <pc:docMk/>
            <pc:sldMk cId="4052763579" sldId="465"/>
            <ac:spMk id="3" creationId="{39D89351-4701-4BDB-8E96-EA5F7ADD615D}"/>
          </ac:spMkLst>
        </pc:spChg>
        <pc:spChg chg="add mod">
          <ac:chgData name="Titus Tang" userId="" providerId="" clId="Web-{B28CE5C9-E992-4C95-9812-234271CDB9D9}" dt="2021-03-04T01:30:16.371" v="223"/>
          <ac:spMkLst>
            <pc:docMk/>
            <pc:sldMk cId="4052763579" sldId="465"/>
            <ac:spMk id="4" creationId="{15D3E291-7C0F-46A8-BF2F-0C2197CA08C0}"/>
          </ac:spMkLst>
        </pc:spChg>
        <pc:spChg chg="add mod">
          <ac:chgData name="Titus Tang" userId="" providerId="" clId="Web-{B28CE5C9-E992-4C95-9812-234271CDB9D9}" dt="2021-03-04T01:34:40.072" v="278" actId="14100"/>
          <ac:spMkLst>
            <pc:docMk/>
            <pc:sldMk cId="4052763579" sldId="465"/>
            <ac:spMk id="5" creationId="{521B3325-3778-40A6-AB39-3803B4CF332A}"/>
          </ac:spMkLst>
        </pc:spChg>
      </pc:sldChg>
      <pc:sldChg chg="addSp modSp add replId">
        <pc:chgData name="Titus Tang" userId="" providerId="" clId="Web-{B28CE5C9-E992-4C95-9812-234271CDB9D9}" dt="2021-03-04T01:25:34.280" v="105" actId="1076"/>
        <pc:sldMkLst>
          <pc:docMk/>
          <pc:sldMk cId="1980408863" sldId="466"/>
        </pc:sldMkLst>
        <pc:spChg chg="add mod">
          <ac:chgData name="Titus Tang" userId="" providerId="" clId="Web-{B28CE5C9-E992-4C95-9812-234271CDB9D9}" dt="2021-03-04T01:25:34.280" v="105" actId="1076"/>
          <ac:spMkLst>
            <pc:docMk/>
            <pc:sldMk cId="1980408863" sldId="466"/>
            <ac:spMk id="35" creationId="{181A7B4F-44AD-4687-862C-B04A08F3C4DF}"/>
          </ac:spMkLst>
        </pc:spChg>
        <pc:spChg chg="add mod">
          <ac:chgData name="Titus Tang" userId="" providerId="" clId="Web-{B28CE5C9-E992-4C95-9812-234271CDB9D9}" dt="2021-03-04T01:25:12.155" v="84" actId="1076"/>
          <ac:spMkLst>
            <pc:docMk/>
            <pc:sldMk cId="1980408863" sldId="466"/>
            <ac:spMk id="36" creationId="{6DC6A0CE-DA54-48EA-BE08-9E9299065DA2}"/>
          </ac:spMkLst>
        </pc:spChg>
      </pc:sldChg>
      <pc:sldChg chg="addSp modSp add replId">
        <pc:chgData name="Titus Tang" userId="" providerId="" clId="Web-{B28CE5C9-E992-4C95-9812-234271CDB9D9}" dt="2021-03-04T01:59:29.933" v="641" actId="1076"/>
        <pc:sldMkLst>
          <pc:docMk/>
          <pc:sldMk cId="629115426" sldId="467"/>
        </pc:sldMkLst>
        <pc:spChg chg="mod">
          <ac:chgData name="Titus Tang" userId="" providerId="" clId="Web-{B28CE5C9-E992-4C95-9812-234271CDB9D9}" dt="2021-03-04T01:58:32.652" v="618" actId="1076"/>
          <ac:spMkLst>
            <pc:docMk/>
            <pc:sldMk cId="629115426" sldId="467"/>
            <ac:spMk id="4" creationId="{46271A42-9ECF-4354-999E-8B7A3303A72F}"/>
          </ac:spMkLst>
        </pc:spChg>
        <pc:spChg chg="mod">
          <ac:chgData name="Titus Tang" userId="" providerId="" clId="Web-{B28CE5C9-E992-4C95-9812-234271CDB9D9}" dt="2021-03-04T01:59:29.933" v="641" actId="1076"/>
          <ac:spMkLst>
            <pc:docMk/>
            <pc:sldMk cId="629115426" sldId="467"/>
            <ac:spMk id="5" creationId="{3B2C5C30-48B3-4E36-82F5-406C23315548}"/>
          </ac:spMkLst>
        </pc:spChg>
        <pc:spChg chg="add mod">
          <ac:chgData name="Titus Tang" userId="" providerId="" clId="Web-{B28CE5C9-E992-4C95-9812-234271CDB9D9}" dt="2021-03-04T01:59:23.089" v="640" actId="1076"/>
          <ac:spMkLst>
            <pc:docMk/>
            <pc:sldMk cId="629115426" sldId="467"/>
            <ac:spMk id="7" creationId="{C50F0B84-AB2E-44AA-B970-FBBFF9987B54}"/>
          </ac:spMkLst>
        </pc:spChg>
        <pc:picChg chg="mod">
          <ac:chgData name="Titus Tang" userId="" providerId="" clId="Web-{B28CE5C9-E992-4C95-9812-234271CDB9D9}" dt="2021-03-04T01:58:32.637" v="616" actId="1076"/>
          <ac:picMkLst>
            <pc:docMk/>
            <pc:sldMk cId="629115426" sldId="467"/>
            <ac:picMk id="2" creationId="{E4A32773-74B7-4C87-92D9-C429788215A8}"/>
          </ac:picMkLst>
        </pc:picChg>
        <pc:picChg chg="mod">
          <ac:chgData name="Titus Tang" userId="" providerId="" clId="Web-{B28CE5C9-E992-4C95-9812-234271CDB9D9}" dt="2021-03-04T01:58:32.637" v="617" actId="1076"/>
          <ac:picMkLst>
            <pc:docMk/>
            <pc:sldMk cId="629115426" sldId="467"/>
            <ac:picMk id="3" creationId="{96A2721A-2EED-40FC-A860-AED587973089}"/>
          </ac:picMkLst>
        </pc:picChg>
      </pc:sldChg>
      <pc:sldChg chg="delSp modSp add replId">
        <pc:chgData name="Titus Tang" userId="" providerId="" clId="Web-{B28CE5C9-E992-4C95-9812-234271CDB9D9}" dt="2021-03-04T02:01:03.557" v="666" actId="1076"/>
        <pc:sldMkLst>
          <pc:docMk/>
          <pc:sldMk cId="2471867408" sldId="468"/>
        </pc:sldMkLst>
        <pc:spChg chg="mod">
          <ac:chgData name="Titus Tang" userId="" providerId="" clId="Web-{B28CE5C9-E992-4C95-9812-234271CDB9D9}" dt="2021-03-04T02:01:03.557" v="666" actId="1076"/>
          <ac:spMkLst>
            <pc:docMk/>
            <pc:sldMk cId="2471867408" sldId="468"/>
            <ac:spMk id="2" creationId="{F1ADADBE-95B9-43CC-B686-F654D29D0054}"/>
          </ac:spMkLst>
        </pc:spChg>
        <pc:spChg chg="del">
          <ac:chgData name="Titus Tang" userId="" providerId="" clId="Web-{B28CE5C9-E992-4C95-9812-234271CDB9D9}" dt="2021-03-04T02:00:36.636" v="645"/>
          <ac:spMkLst>
            <pc:docMk/>
            <pc:sldMk cId="2471867408" sldId="468"/>
            <ac:spMk id="3" creationId="{39D89351-4701-4BDB-8E96-EA5F7ADD615D}"/>
          </ac:spMkLst>
        </pc:spChg>
        <pc:spChg chg="del">
          <ac:chgData name="Titus Tang" userId="" providerId="" clId="Web-{B28CE5C9-E992-4C95-9812-234271CDB9D9}" dt="2021-03-04T02:00:36.636" v="644"/>
          <ac:spMkLst>
            <pc:docMk/>
            <pc:sldMk cId="2471867408" sldId="468"/>
            <ac:spMk id="4" creationId="{15D3E291-7C0F-46A8-BF2F-0C2197CA08C0}"/>
          </ac:spMkLst>
        </pc:spChg>
        <pc:spChg chg="del">
          <ac:chgData name="Titus Tang" userId="" providerId="" clId="Web-{B28CE5C9-E992-4C95-9812-234271CDB9D9}" dt="2021-03-04T02:00:38.120" v="646"/>
          <ac:spMkLst>
            <pc:docMk/>
            <pc:sldMk cId="2471867408" sldId="468"/>
            <ac:spMk id="5" creationId="{521B3325-3778-40A6-AB39-3803B4CF332A}"/>
          </ac:spMkLst>
        </pc:spChg>
      </pc:sldChg>
      <pc:sldChg chg="modSp add ord replId">
        <pc:chgData name="Titus Tang" userId="" providerId="" clId="Web-{B28CE5C9-E992-4C95-9812-234271CDB9D9}" dt="2021-03-04T02:02:12.385" v="676" actId="1076"/>
        <pc:sldMkLst>
          <pc:docMk/>
          <pc:sldMk cId="3615855994" sldId="469"/>
        </pc:sldMkLst>
        <pc:spChg chg="mod">
          <ac:chgData name="Titus Tang" userId="" providerId="" clId="Web-{B28CE5C9-E992-4C95-9812-234271CDB9D9}" dt="2021-03-04T02:02:12.385" v="676" actId="1076"/>
          <ac:spMkLst>
            <pc:docMk/>
            <pc:sldMk cId="3615855994" sldId="469"/>
            <ac:spMk id="2" creationId="{F1ADADBE-95B9-43CC-B686-F654D29D0054}"/>
          </ac:spMkLst>
        </pc:spChg>
      </pc:sldChg>
      <pc:sldChg chg="modSp add ord replId">
        <pc:chgData name="Titus Tang" userId="" providerId="" clId="Web-{B28CE5C9-E992-4C95-9812-234271CDB9D9}" dt="2021-03-04T02:30:05.354" v="1056" actId="1076"/>
        <pc:sldMkLst>
          <pc:docMk/>
          <pc:sldMk cId="3157473356" sldId="470"/>
        </pc:sldMkLst>
        <pc:spChg chg="mod">
          <ac:chgData name="Titus Tang" userId="" providerId="" clId="Web-{B28CE5C9-E992-4C95-9812-234271CDB9D9}" dt="2021-03-04T02:30:05.354" v="1056" actId="1076"/>
          <ac:spMkLst>
            <pc:docMk/>
            <pc:sldMk cId="3157473356" sldId="470"/>
            <ac:spMk id="2" creationId="{F1ADADBE-95B9-43CC-B686-F654D29D0054}"/>
          </ac:spMkLst>
        </pc:spChg>
      </pc:sldChg>
      <pc:sldChg chg="modSp add replId">
        <pc:chgData name="Titus Tang" userId="" providerId="" clId="Web-{B28CE5C9-E992-4C95-9812-234271CDB9D9}" dt="2021-03-04T02:39:26.099" v="1090" actId="1076"/>
        <pc:sldMkLst>
          <pc:docMk/>
          <pc:sldMk cId="1162108674" sldId="471"/>
        </pc:sldMkLst>
        <pc:spChg chg="mod">
          <ac:chgData name="Titus Tang" userId="" providerId="" clId="Web-{B28CE5C9-E992-4C95-9812-234271CDB9D9}" dt="2021-03-04T02:39:26.099" v="1090" actId="1076"/>
          <ac:spMkLst>
            <pc:docMk/>
            <pc:sldMk cId="1162108674" sldId="471"/>
            <ac:spMk id="2" creationId="{F1ADADBE-95B9-43CC-B686-F654D29D00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A2F53-4649-4336-9599-E152F2C8CFC1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007D2-15F6-412A-A63A-2F5491F1DE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12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06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65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TF1 was hard to use but best option at that time.</a:t>
            </a:r>
          </a:p>
          <a:p>
            <a:r>
              <a:rPr lang="en-US" dirty="0" err="1"/>
              <a:t>Pytorch</a:t>
            </a:r>
            <a:r>
              <a:rPr lang="en-US" dirty="0"/>
              <a:t> was introduced and much easier to use than TF1, so people migrated over.</a:t>
            </a:r>
          </a:p>
          <a:p>
            <a:r>
              <a:rPr lang="en-US" dirty="0"/>
              <a:t>TF2 came by, big changes, pretty much similar in feel and usage to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>
                <a:cs typeface="Calibri"/>
              </a:rPr>
              <a:t>At the end of the day, it is largely personal preference / choose to suit your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23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TF1 was hard to use but best option at that time.</a:t>
            </a:r>
          </a:p>
          <a:p>
            <a:r>
              <a:rPr lang="en-US" dirty="0" err="1"/>
              <a:t>Pytorch</a:t>
            </a:r>
            <a:r>
              <a:rPr lang="en-US" dirty="0"/>
              <a:t> was introduced and much easier to use than TF1, so people migrated over.</a:t>
            </a:r>
          </a:p>
          <a:p>
            <a:r>
              <a:rPr lang="en-US" dirty="0"/>
              <a:t>TF2 came by, big changes, pretty much similar in feel and usage to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At the end of the day, it is largely personal preference / choose to suit your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85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163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Datasets vary widely by problem and project – it is difficult to provide detailed advice here.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47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67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4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64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AU" dirty="0"/>
              <a:t>his lecture is presented almost as a checklist of things you need to know or prepare for in order to get started with deep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69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612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82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92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applications showing the practical utility of DL. Feel free to pick and choose, or add your own depending on target audience.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89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applications showing the practical utility of DL. Feel free to pick and choose, or add your own depending on target audience.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08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applications showing the practical utility of DL. Feel free to pick and choose, or add your own depending on target audience.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83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applications showing the practical utility of DL. Feel free to pick and choose, or add your own depending on target audience.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94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applications showing the practical utility of DL. Feel free to pick and choose, or add your own depending on target audience.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38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5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007D2-15F6-412A-A63A-2F5491F1DE3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71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0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seer.cancer.gov/anatomy/nervous/tissu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datascientist.com/what-deep-learning-is-and-isn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list/cs.AI/recent" TargetMode="External"/><Relationship Id="rId4" Type="http://schemas.openxmlformats.org/officeDocument/2006/relationships/hyperlink" Target="https://playground.tensorflow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pytorch.org/tutorial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epmind.com/blog/article/AlphaFold-Using-AI-for-scientific-discovery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kenziemathislab.org/deeplabcu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0.07.01.183384v1.full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0320" y="1773751"/>
            <a:ext cx="4873950" cy="11802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4800" dirty="0"/>
              <a:t>Getting Started with Deep Learning 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1938DA5-9A71-4CEA-B028-F2314E86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66" y="3426821"/>
            <a:ext cx="4480931" cy="291296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5155893-F641-4E71-8991-1ED17B2D5142}"/>
              </a:ext>
            </a:extLst>
          </p:cNvPr>
          <p:cNvSpPr txBox="1">
            <a:spLocks/>
          </p:cNvSpPr>
          <p:nvPr/>
        </p:nvSpPr>
        <p:spPr>
          <a:xfrm>
            <a:off x="4800600" y="6613124"/>
            <a:ext cx="3733800" cy="244876"/>
          </a:xfrm>
          <a:prstGeom prst="rect">
            <a:avLst/>
          </a:prstGeom>
        </p:spPr>
        <p:txBody>
          <a:bodyPr lIns="91440" tIns="45720" rIns="91440" bIns="45720" anchor="t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Tang, Monash Data Science and AI Platform, 2021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6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E4A32773-74B7-4C87-92D9-C4297882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1546302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96A2721A-2EED-40FC-A860-AED58797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546302"/>
            <a:ext cx="1828800" cy="1828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71A42-9ECF-4354-999E-8B7A3303A72F}"/>
              </a:ext>
            </a:extLst>
          </p:cNvPr>
          <p:cNvSpPr txBox="1"/>
          <p:nvPr/>
        </p:nvSpPr>
        <p:spPr>
          <a:xfrm>
            <a:off x="5105401" y="2319971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5C30-48B3-4E36-82F5-406C23315548}"/>
              </a:ext>
            </a:extLst>
          </p:cNvPr>
          <p:cNvSpPr txBox="1"/>
          <p:nvPr/>
        </p:nvSpPr>
        <p:spPr>
          <a:xfrm>
            <a:off x="1579562" y="3755534"/>
            <a:ext cx="903287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How would you traditionally design code that </a:t>
            </a:r>
            <a:r>
              <a:rPr lang="en-US" sz="2000" dirty="0" err="1"/>
              <a:t>categorises</a:t>
            </a:r>
            <a:r>
              <a:rPr lang="en-US" sz="2000" dirty="0"/>
              <a:t> images of dogs and cats?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F0B84-AB2E-44AA-B970-FBBFF9987B54}"/>
              </a:ext>
            </a:extLst>
          </p:cNvPr>
          <p:cNvSpPr txBox="1"/>
          <p:nvPr/>
        </p:nvSpPr>
        <p:spPr>
          <a:xfrm>
            <a:off x="734122" y="451624"/>
            <a:ext cx="406899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>
                <a:cs typeface="Calibri"/>
              </a:rPr>
              <a:t>Programming vs Deep Learning</a:t>
            </a:r>
            <a:endParaRPr lang="en-A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1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48A5C23E-5FB1-445E-8152-486AA293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1FA14468-DF09-4178-B216-17F4B15E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BA23-BF19-4FC5-978C-1CD0F7D39E99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68410-B2FF-4AE2-96ED-CA25B26038A1}"/>
              </a:ext>
            </a:extLst>
          </p:cNvPr>
          <p:cNvSpPr txBox="1"/>
          <p:nvPr/>
        </p:nvSpPr>
        <p:spPr>
          <a:xfrm>
            <a:off x="2438401" y="259080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Traditional software development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AC569-00F5-40AE-88FE-669267AA53AD}"/>
              </a:ext>
            </a:extLst>
          </p:cNvPr>
          <p:cNvSpPr txBox="1"/>
          <p:nvPr/>
        </p:nvSpPr>
        <p:spPr>
          <a:xfrm>
            <a:off x="2743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Observe data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D5AED-7BB3-485E-9817-2455BDDEB66D}"/>
              </a:ext>
            </a:extLst>
          </p:cNvPr>
          <p:cNvSpPr txBox="1"/>
          <p:nvPr/>
        </p:nvSpPr>
        <p:spPr>
          <a:xfrm>
            <a:off x="4267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features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6932E-4D96-419E-848C-C69720BD6C5B}"/>
              </a:ext>
            </a:extLst>
          </p:cNvPr>
          <p:cNvSpPr txBox="1"/>
          <p:nvPr/>
        </p:nvSpPr>
        <p:spPr>
          <a:xfrm>
            <a:off x="57912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Hand-code features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32EFC-D6A4-42C4-A21A-E6CEC9144521}"/>
              </a:ext>
            </a:extLst>
          </p:cNvPr>
          <p:cNvSpPr txBox="1"/>
          <p:nvPr/>
        </p:nvSpPr>
        <p:spPr>
          <a:xfrm>
            <a:off x="74676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Algorithm</a:t>
            </a:r>
            <a:endParaRPr lang="en-AU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05615-18A4-40CB-BA8A-3B32B44710F0}"/>
              </a:ext>
            </a:extLst>
          </p:cNvPr>
          <p:cNvSpPr txBox="1"/>
          <p:nvPr/>
        </p:nvSpPr>
        <p:spPr>
          <a:xfrm>
            <a:off x="8686800" y="26861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A03F0-E712-4913-BAC6-EE1B2D328AD7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33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738B1-42C8-42AF-AB1F-1A9105B2BE1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5257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71B004-5C57-4C1C-8111-5D639593BF1B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9342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DB4532-B36A-4AB6-AA17-3E241317D3E1}"/>
              </a:ext>
            </a:extLst>
          </p:cNvPr>
          <p:cNvCxnSpPr>
            <a:stCxn id="25" idx="2"/>
          </p:cNvCxnSpPr>
          <p:nvPr/>
        </p:nvCxnSpPr>
        <p:spPr>
          <a:xfrm>
            <a:off x="9182100" y="30246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5A193D-1464-4C07-A752-A79C62146FAE}"/>
              </a:ext>
            </a:extLst>
          </p:cNvPr>
          <p:cNvCxnSpPr/>
          <p:nvPr/>
        </p:nvCxnSpPr>
        <p:spPr>
          <a:xfrm>
            <a:off x="8610600" y="35243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BD178B-0A67-4B69-8F13-314AA838E463}"/>
              </a:ext>
            </a:extLst>
          </p:cNvPr>
          <p:cNvCxnSpPr>
            <a:cxnSpLocks/>
          </p:cNvCxnSpPr>
          <p:nvPr/>
        </p:nvCxnSpPr>
        <p:spPr>
          <a:xfrm>
            <a:off x="9448800" y="35243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7FED03-8C8B-4D09-B2EF-6ADCA9141DB2}"/>
              </a:ext>
            </a:extLst>
          </p:cNvPr>
          <p:cNvCxnSpPr>
            <a:cxnSpLocks/>
          </p:cNvCxnSpPr>
          <p:nvPr/>
        </p:nvCxnSpPr>
        <p:spPr>
          <a:xfrm>
            <a:off x="3200400" y="4114800"/>
            <a:ext cx="624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346F6E-6297-475B-9243-DDB02B853DC0}"/>
              </a:ext>
            </a:extLst>
          </p:cNvPr>
          <p:cNvCxnSpPr>
            <a:cxnSpLocks/>
          </p:cNvCxnSpPr>
          <p:nvPr/>
        </p:nvCxnSpPr>
        <p:spPr>
          <a:xfrm flipV="1">
            <a:off x="3200400" y="38291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B4D5DC9E-E564-49A3-BB70-9BC32D75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26686156-E6AE-4C76-9274-EA231155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62FC1-2AEC-4884-BEC1-12235879E318}"/>
              </a:ext>
            </a:extLst>
          </p:cNvPr>
          <p:cNvSpPr txBox="1"/>
          <p:nvPr/>
        </p:nvSpPr>
        <p:spPr>
          <a:xfrm>
            <a:off x="2438401" y="259080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Traditional software development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EA6E-B57A-478B-A67F-B75AFD6D7092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DCE27-DF91-486C-ABCC-2B58864FE795}"/>
              </a:ext>
            </a:extLst>
          </p:cNvPr>
          <p:cNvSpPr txBox="1"/>
          <p:nvPr/>
        </p:nvSpPr>
        <p:spPr>
          <a:xfrm>
            <a:off x="2743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Observe data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A9DCC-C80F-49D1-875F-0242B814DE96}"/>
              </a:ext>
            </a:extLst>
          </p:cNvPr>
          <p:cNvSpPr txBox="1"/>
          <p:nvPr/>
        </p:nvSpPr>
        <p:spPr>
          <a:xfrm>
            <a:off x="4267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features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9A95-41A4-4366-B2A1-FA193AF30138}"/>
              </a:ext>
            </a:extLst>
          </p:cNvPr>
          <p:cNvSpPr txBox="1"/>
          <p:nvPr/>
        </p:nvSpPr>
        <p:spPr>
          <a:xfrm>
            <a:off x="57912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Hand-code features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A134-A84F-4329-9515-130C301184F3}"/>
              </a:ext>
            </a:extLst>
          </p:cNvPr>
          <p:cNvSpPr txBox="1"/>
          <p:nvPr/>
        </p:nvSpPr>
        <p:spPr>
          <a:xfrm>
            <a:off x="74676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Algorithm</a:t>
            </a:r>
            <a:endParaRPr lang="en-A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9395-906B-4680-A6D5-E7D094274B72}"/>
              </a:ext>
            </a:extLst>
          </p:cNvPr>
          <p:cNvSpPr txBox="1"/>
          <p:nvPr/>
        </p:nvSpPr>
        <p:spPr>
          <a:xfrm>
            <a:off x="8686800" y="26861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0592FE-1F18-40E3-A69F-7DE6201E31F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3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7B84E-1CBA-4A8C-8028-2DA7DB30AC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57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A4FB0-0D65-4AD8-9AC8-698D70CBF69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9342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01598-9841-4D00-B907-C7B926F7ADA3}"/>
              </a:ext>
            </a:extLst>
          </p:cNvPr>
          <p:cNvCxnSpPr>
            <a:stCxn id="10" idx="2"/>
          </p:cNvCxnSpPr>
          <p:nvPr/>
        </p:nvCxnSpPr>
        <p:spPr>
          <a:xfrm>
            <a:off x="9182100" y="30246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122E2-570A-4ABE-BD46-62C257F726BE}"/>
              </a:ext>
            </a:extLst>
          </p:cNvPr>
          <p:cNvCxnSpPr/>
          <p:nvPr/>
        </p:nvCxnSpPr>
        <p:spPr>
          <a:xfrm>
            <a:off x="8610600" y="35243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407774-118A-4B95-A218-1CCECD08A7BB}"/>
              </a:ext>
            </a:extLst>
          </p:cNvPr>
          <p:cNvCxnSpPr>
            <a:cxnSpLocks/>
          </p:cNvCxnSpPr>
          <p:nvPr/>
        </p:nvCxnSpPr>
        <p:spPr>
          <a:xfrm>
            <a:off x="9448800" y="35243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5959F-990C-4276-8A5B-E87B914DC32E}"/>
              </a:ext>
            </a:extLst>
          </p:cNvPr>
          <p:cNvCxnSpPr>
            <a:cxnSpLocks/>
          </p:cNvCxnSpPr>
          <p:nvPr/>
        </p:nvCxnSpPr>
        <p:spPr>
          <a:xfrm>
            <a:off x="3200400" y="4114800"/>
            <a:ext cx="624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E6CDD0-1542-4B0B-839C-029EB4121BE7}"/>
              </a:ext>
            </a:extLst>
          </p:cNvPr>
          <p:cNvCxnSpPr>
            <a:cxnSpLocks/>
          </p:cNvCxnSpPr>
          <p:nvPr/>
        </p:nvCxnSpPr>
        <p:spPr>
          <a:xfrm flipV="1">
            <a:off x="3200400" y="38291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CE6EDD-98E2-446E-89BE-68B767B8B5E6}"/>
              </a:ext>
            </a:extLst>
          </p:cNvPr>
          <p:cNvSpPr txBox="1"/>
          <p:nvPr/>
        </p:nvSpPr>
        <p:spPr>
          <a:xfrm>
            <a:off x="2438401" y="434340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Deep Learning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9B1B5-F7C8-4AF4-BB5F-970F24E1E870}"/>
              </a:ext>
            </a:extLst>
          </p:cNvPr>
          <p:cNvSpPr txBox="1"/>
          <p:nvPr/>
        </p:nvSpPr>
        <p:spPr>
          <a:xfrm>
            <a:off x="2743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Collect data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7039B-A71C-4EFA-91D1-49E801E97281}"/>
              </a:ext>
            </a:extLst>
          </p:cNvPr>
          <p:cNvSpPr txBox="1"/>
          <p:nvPr/>
        </p:nvSpPr>
        <p:spPr>
          <a:xfrm>
            <a:off x="4267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 data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BD86C-10BD-43FE-98F6-10AB3E4F3C95}"/>
              </a:ext>
            </a:extLst>
          </p:cNvPr>
          <p:cNvSpPr txBox="1"/>
          <p:nvPr/>
        </p:nvSpPr>
        <p:spPr>
          <a:xfrm>
            <a:off x="5791200" y="4972111"/>
            <a:ext cx="1143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Neural Network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AF424-7B92-4FF1-AD11-A23768761458}"/>
              </a:ext>
            </a:extLst>
          </p:cNvPr>
          <p:cNvSpPr txBox="1"/>
          <p:nvPr/>
        </p:nvSpPr>
        <p:spPr>
          <a:xfrm>
            <a:off x="7467600" y="49721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Model</a:t>
            </a:r>
            <a:endParaRPr lang="en-A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05996-1F21-4FE7-8A9D-FD90D875B9D3}"/>
              </a:ext>
            </a:extLst>
          </p:cNvPr>
          <p:cNvSpPr txBox="1"/>
          <p:nvPr/>
        </p:nvSpPr>
        <p:spPr>
          <a:xfrm>
            <a:off x="8686800" y="44387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D3F023-7CA2-489E-9E28-30A95546EBC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733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BCB775-A8A1-4147-80F1-3DD96B35F7B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57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06D108-FAD3-49F9-B9CE-C8D0B71CDC2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9342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3F0CC-DFBF-4DF3-812B-7C8D2D8FA05F}"/>
              </a:ext>
            </a:extLst>
          </p:cNvPr>
          <p:cNvCxnSpPr>
            <a:stCxn id="24" idx="2"/>
          </p:cNvCxnSpPr>
          <p:nvPr/>
        </p:nvCxnSpPr>
        <p:spPr>
          <a:xfrm>
            <a:off x="9182100" y="47772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D90E7B-9A7D-43B2-93A2-FB11CE2B3729}"/>
              </a:ext>
            </a:extLst>
          </p:cNvPr>
          <p:cNvCxnSpPr/>
          <p:nvPr/>
        </p:nvCxnSpPr>
        <p:spPr>
          <a:xfrm>
            <a:off x="8610600" y="52769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67ED7-8504-4ACD-96F3-ECC78B94461F}"/>
              </a:ext>
            </a:extLst>
          </p:cNvPr>
          <p:cNvCxnSpPr>
            <a:cxnSpLocks/>
          </p:cNvCxnSpPr>
          <p:nvPr/>
        </p:nvCxnSpPr>
        <p:spPr>
          <a:xfrm>
            <a:off x="9448800" y="52769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585E1-E675-4594-8A1A-BC222D3D1DEA}"/>
              </a:ext>
            </a:extLst>
          </p:cNvPr>
          <p:cNvCxnSpPr/>
          <p:nvPr/>
        </p:nvCxnSpPr>
        <p:spPr>
          <a:xfrm>
            <a:off x="4800600" y="5867400"/>
            <a:ext cx="464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07BB6-B8D0-418A-B132-3730A45B4F5F}"/>
              </a:ext>
            </a:extLst>
          </p:cNvPr>
          <p:cNvCxnSpPr>
            <a:cxnSpLocks/>
          </p:cNvCxnSpPr>
          <p:nvPr/>
        </p:nvCxnSpPr>
        <p:spPr>
          <a:xfrm flipV="1">
            <a:off x="4800600" y="55817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1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Deep Learning Workshops\Media\cat.jpg">
            <a:extLst>
              <a:ext uri="{FF2B5EF4-FFF2-40B4-BE49-F238E27FC236}">
                <a16:creationId xmlns:a16="http://schemas.microsoft.com/office/drawing/2014/main" id="{B4D5DC9E-E564-49A3-BB70-9BC32D75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2324" y="533400"/>
            <a:ext cx="3241676" cy="1828800"/>
          </a:xfrm>
          <a:prstGeom prst="rect">
            <a:avLst/>
          </a:prstGeom>
          <a:noFill/>
        </p:spPr>
      </p:pic>
      <p:pic>
        <p:nvPicPr>
          <p:cNvPr id="3" name="Picture 3" descr="D:\Dropbox\Deep Learning Workshops\Media\dog.jpg">
            <a:extLst>
              <a:ext uri="{FF2B5EF4-FFF2-40B4-BE49-F238E27FC236}">
                <a16:creationId xmlns:a16="http://schemas.microsoft.com/office/drawing/2014/main" id="{26686156-E6AE-4C76-9274-EA231155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1828800" cy="18288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62FC1-2AEC-4884-BEC1-12235879E318}"/>
              </a:ext>
            </a:extLst>
          </p:cNvPr>
          <p:cNvSpPr txBox="1"/>
          <p:nvPr/>
        </p:nvSpPr>
        <p:spPr>
          <a:xfrm>
            <a:off x="2438401" y="259080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Traditional software development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EA6E-B57A-478B-A67F-B75AFD6D7092}"/>
              </a:ext>
            </a:extLst>
          </p:cNvPr>
          <p:cNvSpPr txBox="1"/>
          <p:nvPr/>
        </p:nvSpPr>
        <p:spPr>
          <a:xfrm>
            <a:off x="5105401" y="1307069"/>
            <a:ext cx="45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vs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DCE27-DF91-486C-ABCC-2B58864FE795}"/>
              </a:ext>
            </a:extLst>
          </p:cNvPr>
          <p:cNvSpPr txBox="1"/>
          <p:nvPr/>
        </p:nvSpPr>
        <p:spPr>
          <a:xfrm>
            <a:off x="2743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Observe data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A9DCC-C80F-49D1-875F-0242B814DE96}"/>
              </a:ext>
            </a:extLst>
          </p:cNvPr>
          <p:cNvSpPr txBox="1"/>
          <p:nvPr/>
        </p:nvSpPr>
        <p:spPr>
          <a:xfrm>
            <a:off x="4267200" y="32195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features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9A95-41A4-4366-B2A1-FA193AF30138}"/>
              </a:ext>
            </a:extLst>
          </p:cNvPr>
          <p:cNvSpPr txBox="1"/>
          <p:nvPr/>
        </p:nvSpPr>
        <p:spPr>
          <a:xfrm>
            <a:off x="57912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Hand-code features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A134-A84F-4329-9515-130C301184F3}"/>
              </a:ext>
            </a:extLst>
          </p:cNvPr>
          <p:cNvSpPr txBox="1"/>
          <p:nvPr/>
        </p:nvSpPr>
        <p:spPr>
          <a:xfrm>
            <a:off x="7467600" y="32195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Algorithm</a:t>
            </a:r>
            <a:endParaRPr lang="en-A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29395-906B-4680-A6D5-E7D094274B72}"/>
              </a:ext>
            </a:extLst>
          </p:cNvPr>
          <p:cNvSpPr txBox="1"/>
          <p:nvPr/>
        </p:nvSpPr>
        <p:spPr>
          <a:xfrm>
            <a:off x="8686800" y="26861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0592FE-1F18-40E3-A69F-7DE6201E31F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33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7B84E-1CBA-4A8C-8028-2DA7DB30AC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578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A4FB0-0D65-4AD8-9AC8-698D70CBF69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934200" y="35118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01598-9841-4D00-B907-C7B926F7ADA3}"/>
              </a:ext>
            </a:extLst>
          </p:cNvPr>
          <p:cNvCxnSpPr>
            <a:stCxn id="10" idx="2"/>
          </p:cNvCxnSpPr>
          <p:nvPr/>
        </p:nvCxnSpPr>
        <p:spPr>
          <a:xfrm>
            <a:off x="9182100" y="30246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122E2-570A-4ABE-BD46-62C257F726BE}"/>
              </a:ext>
            </a:extLst>
          </p:cNvPr>
          <p:cNvCxnSpPr/>
          <p:nvPr/>
        </p:nvCxnSpPr>
        <p:spPr>
          <a:xfrm>
            <a:off x="8610600" y="35243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407774-118A-4B95-A218-1CCECD08A7BB}"/>
              </a:ext>
            </a:extLst>
          </p:cNvPr>
          <p:cNvCxnSpPr>
            <a:cxnSpLocks/>
          </p:cNvCxnSpPr>
          <p:nvPr/>
        </p:nvCxnSpPr>
        <p:spPr>
          <a:xfrm>
            <a:off x="9448800" y="35243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5959F-990C-4276-8A5B-E87B914DC32E}"/>
              </a:ext>
            </a:extLst>
          </p:cNvPr>
          <p:cNvCxnSpPr>
            <a:cxnSpLocks/>
          </p:cNvCxnSpPr>
          <p:nvPr/>
        </p:nvCxnSpPr>
        <p:spPr>
          <a:xfrm>
            <a:off x="3200400" y="4114800"/>
            <a:ext cx="624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E6CDD0-1542-4B0B-839C-029EB4121BE7}"/>
              </a:ext>
            </a:extLst>
          </p:cNvPr>
          <p:cNvCxnSpPr>
            <a:cxnSpLocks/>
          </p:cNvCxnSpPr>
          <p:nvPr/>
        </p:nvCxnSpPr>
        <p:spPr>
          <a:xfrm flipV="1">
            <a:off x="3200400" y="38291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CE6EDD-98E2-446E-89BE-68B767B8B5E6}"/>
              </a:ext>
            </a:extLst>
          </p:cNvPr>
          <p:cNvSpPr txBox="1"/>
          <p:nvPr/>
        </p:nvSpPr>
        <p:spPr>
          <a:xfrm>
            <a:off x="2438401" y="434340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Deep Learning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9B1B5-F7C8-4AF4-BB5F-970F24E1E870}"/>
              </a:ext>
            </a:extLst>
          </p:cNvPr>
          <p:cNvSpPr txBox="1"/>
          <p:nvPr/>
        </p:nvSpPr>
        <p:spPr>
          <a:xfrm>
            <a:off x="2743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Collect data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7039B-A71C-4EFA-91D1-49E801E97281}"/>
              </a:ext>
            </a:extLst>
          </p:cNvPr>
          <p:cNvSpPr txBox="1"/>
          <p:nvPr/>
        </p:nvSpPr>
        <p:spPr>
          <a:xfrm>
            <a:off x="4267200" y="4972111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 data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BD86C-10BD-43FE-98F6-10AB3E4F3C95}"/>
              </a:ext>
            </a:extLst>
          </p:cNvPr>
          <p:cNvSpPr txBox="1"/>
          <p:nvPr/>
        </p:nvSpPr>
        <p:spPr>
          <a:xfrm>
            <a:off x="5791200" y="4972111"/>
            <a:ext cx="1143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Neural Network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AF424-7B92-4FF1-AD11-A23768761458}"/>
              </a:ext>
            </a:extLst>
          </p:cNvPr>
          <p:cNvSpPr txBox="1"/>
          <p:nvPr/>
        </p:nvSpPr>
        <p:spPr>
          <a:xfrm>
            <a:off x="7467600" y="4972111"/>
            <a:ext cx="114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Deploy</a:t>
            </a:r>
            <a:r>
              <a:rPr lang="en-US" sz="1600" dirty="0"/>
              <a:t> Model</a:t>
            </a:r>
            <a:endParaRPr lang="en-A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05996-1F21-4FE7-8A9D-FD90D875B9D3}"/>
              </a:ext>
            </a:extLst>
          </p:cNvPr>
          <p:cNvSpPr txBox="1"/>
          <p:nvPr/>
        </p:nvSpPr>
        <p:spPr>
          <a:xfrm>
            <a:off x="8686800" y="443871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New data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D3F023-7CA2-489E-9E28-30A95546EBC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733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BCB775-A8A1-4147-80F1-3DD96B35F7B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578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06D108-FAD3-49F9-B9CE-C8D0B71CDC2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934200" y="526449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3F0CC-DFBF-4DF3-812B-7C8D2D8FA05F}"/>
              </a:ext>
            </a:extLst>
          </p:cNvPr>
          <p:cNvCxnSpPr>
            <a:stCxn id="24" idx="2"/>
          </p:cNvCxnSpPr>
          <p:nvPr/>
        </p:nvCxnSpPr>
        <p:spPr>
          <a:xfrm>
            <a:off x="9182100" y="4777264"/>
            <a:ext cx="0" cy="4658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D90E7B-9A7D-43B2-93A2-FB11CE2B3729}"/>
              </a:ext>
            </a:extLst>
          </p:cNvPr>
          <p:cNvCxnSpPr/>
          <p:nvPr/>
        </p:nvCxnSpPr>
        <p:spPr>
          <a:xfrm>
            <a:off x="8610600" y="527691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67ED7-8504-4ACD-96F3-ECC78B94461F}"/>
              </a:ext>
            </a:extLst>
          </p:cNvPr>
          <p:cNvCxnSpPr>
            <a:cxnSpLocks/>
          </p:cNvCxnSpPr>
          <p:nvPr/>
        </p:nvCxnSpPr>
        <p:spPr>
          <a:xfrm>
            <a:off x="9448800" y="5276910"/>
            <a:ext cx="0" cy="590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585E1-E675-4594-8A1A-BC222D3D1DEA}"/>
              </a:ext>
            </a:extLst>
          </p:cNvPr>
          <p:cNvCxnSpPr/>
          <p:nvPr/>
        </p:nvCxnSpPr>
        <p:spPr>
          <a:xfrm>
            <a:off x="4800600" y="5867400"/>
            <a:ext cx="464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07BB6-B8D0-418A-B132-3730A45B4F5F}"/>
              </a:ext>
            </a:extLst>
          </p:cNvPr>
          <p:cNvCxnSpPr>
            <a:cxnSpLocks/>
          </p:cNvCxnSpPr>
          <p:nvPr/>
        </p:nvCxnSpPr>
        <p:spPr>
          <a:xfrm flipV="1">
            <a:off x="4800600" y="5581710"/>
            <a:ext cx="0" cy="285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1A7B4F-44AD-4687-862C-B04A08F3C4DF}"/>
              </a:ext>
            </a:extLst>
          </p:cNvPr>
          <p:cNvSpPr txBox="1"/>
          <p:nvPr/>
        </p:nvSpPr>
        <p:spPr>
          <a:xfrm>
            <a:off x="10210800" y="4640416"/>
            <a:ext cx="1295400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1400" b="1" dirty="0">
                <a:solidFill>
                  <a:srgbClr val="0070C0"/>
                </a:solidFill>
              </a:rPr>
              <a:t>Deep learning automates the process of defining those instructions!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6A0CE-DA54-48EA-BE08-9E9299065DA2}"/>
              </a:ext>
            </a:extLst>
          </p:cNvPr>
          <p:cNvSpPr txBox="1"/>
          <p:nvPr/>
        </p:nvSpPr>
        <p:spPr>
          <a:xfrm>
            <a:off x="9991165" y="3188134"/>
            <a:ext cx="163605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</a:rPr>
              <a:t>Traditional software development automates the process of executing instructions</a:t>
            </a:r>
            <a:endParaRPr lang="en-AU" sz="1200" b="1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40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C5C30-48B3-4E36-82F5-406C23315548}"/>
              </a:ext>
            </a:extLst>
          </p:cNvPr>
          <p:cNvSpPr txBox="1"/>
          <p:nvPr/>
        </p:nvSpPr>
        <p:spPr>
          <a:xfrm>
            <a:off x="2732402" y="770505"/>
            <a:ext cx="1738120" cy="462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>
                <a:solidFill>
                  <a:srgbClr val="366092"/>
                </a:solidFill>
              </a:rPr>
              <a:t>Artificial Intelligence</a:t>
            </a:r>
            <a:endParaRPr lang="en-US" b="1">
              <a:solidFill>
                <a:srgbClr val="366092"/>
              </a:solidFill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B361FDE-674A-4D81-BB53-613DB5334CE6}"/>
              </a:ext>
            </a:extLst>
          </p:cNvPr>
          <p:cNvSpPr/>
          <p:nvPr/>
        </p:nvSpPr>
        <p:spPr>
          <a:xfrm rot="10800000" flipH="1">
            <a:off x="2734234" y="1236254"/>
            <a:ext cx="6472517" cy="3980328"/>
          </a:xfrm>
          <a:prstGeom prst="round2Diag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92C2-AEE3-443E-9ADC-CB8CF6ABF109}"/>
              </a:ext>
            </a:extLst>
          </p:cNvPr>
          <p:cNvSpPr txBox="1"/>
          <p:nvPr/>
        </p:nvSpPr>
        <p:spPr>
          <a:xfrm>
            <a:off x="4993341" y="367553"/>
            <a:ext cx="19629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b="1"/>
              <a:t>AI</a:t>
            </a:r>
            <a:r>
              <a:rPr lang="en-AU" sz="2400"/>
              <a:t> vs </a:t>
            </a:r>
            <a:r>
              <a:rPr lang="en-AU" sz="2400" b="1"/>
              <a:t>ML</a:t>
            </a:r>
            <a:r>
              <a:rPr lang="en-AU" sz="2400"/>
              <a:t> vs </a:t>
            </a:r>
            <a:r>
              <a:rPr lang="en-AU" sz="2400" b="1"/>
              <a:t>DL</a:t>
            </a:r>
            <a:endParaRPr lang="en-US">
              <a:cs typeface="Calibri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F10435D1-DEBF-4B7B-8AB7-4BA3287BD779}"/>
              </a:ext>
            </a:extLst>
          </p:cNvPr>
          <p:cNvSpPr/>
          <p:nvPr/>
        </p:nvSpPr>
        <p:spPr>
          <a:xfrm rot="10800000" flipH="1">
            <a:off x="3709965" y="1654426"/>
            <a:ext cx="5292347" cy="3367011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0B631-FF64-4255-9AF8-0AD665491961}"/>
              </a:ext>
            </a:extLst>
          </p:cNvPr>
          <p:cNvSpPr txBox="1"/>
          <p:nvPr/>
        </p:nvSpPr>
        <p:spPr>
          <a:xfrm>
            <a:off x="3708133" y="1235139"/>
            <a:ext cx="1738120" cy="462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Machine Learning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77824CB-0832-44DB-B706-03BA246017A6}"/>
              </a:ext>
            </a:extLst>
          </p:cNvPr>
          <p:cNvSpPr/>
          <p:nvPr/>
        </p:nvSpPr>
        <p:spPr>
          <a:xfrm rot="10800000" flipH="1">
            <a:off x="5717184" y="2462889"/>
            <a:ext cx="3043519" cy="2326231"/>
          </a:xfrm>
          <a:prstGeom prst="round2DiagRect">
            <a:avLst/>
          </a:prstGeom>
          <a:solidFill>
            <a:schemeClr val="bg1"/>
          </a:solidFill>
          <a:ln>
            <a:solidFill>
              <a:srgbClr val="93E5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80EFE-6DC2-41B7-B260-8CFC95163EDB}"/>
              </a:ext>
            </a:extLst>
          </p:cNvPr>
          <p:cNvSpPr txBox="1"/>
          <p:nvPr/>
        </p:nvSpPr>
        <p:spPr>
          <a:xfrm>
            <a:off x="5715352" y="1997139"/>
            <a:ext cx="1738120" cy="462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>
                <a:solidFill>
                  <a:srgbClr val="35B14A"/>
                </a:solidFill>
              </a:rPr>
              <a:t>Deep Learning</a:t>
            </a:r>
            <a:endParaRPr lang="en-US">
              <a:solidFill>
                <a:srgbClr val="35B14A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2FE25-B3B0-48F5-B0E3-6559A947DE06}"/>
              </a:ext>
            </a:extLst>
          </p:cNvPr>
          <p:cNvSpPr txBox="1"/>
          <p:nvPr/>
        </p:nvSpPr>
        <p:spPr>
          <a:xfrm>
            <a:off x="2769572" y="3177310"/>
            <a:ext cx="9389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Artificial biological organisms</a:t>
            </a:r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E5F1B-FAB8-4B70-98E8-DDAB80F83096}"/>
              </a:ext>
            </a:extLst>
          </p:cNvPr>
          <p:cNvSpPr txBox="1"/>
          <p:nvPr/>
        </p:nvSpPr>
        <p:spPr>
          <a:xfrm>
            <a:off x="2825328" y="1997139"/>
            <a:ext cx="8367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Rule based systems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1C8D5-6C09-4BE1-89A2-4A630384730A}"/>
              </a:ext>
            </a:extLst>
          </p:cNvPr>
          <p:cNvSpPr txBox="1"/>
          <p:nvPr/>
        </p:nvSpPr>
        <p:spPr>
          <a:xfrm>
            <a:off x="3875401" y="1792700"/>
            <a:ext cx="9389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Support Vector Machines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EE100-D1C9-4938-A5CC-CEB8183B4DB0}"/>
              </a:ext>
            </a:extLst>
          </p:cNvPr>
          <p:cNvSpPr txBox="1"/>
          <p:nvPr/>
        </p:nvSpPr>
        <p:spPr>
          <a:xfrm>
            <a:off x="4423669" y="2582578"/>
            <a:ext cx="9389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Decision Trees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E201E-32AD-49A9-9D6F-E2A908B101FB}"/>
              </a:ext>
            </a:extLst>
          </p:cNvPr>
          <p:cNvSpPr txBox="1"/>
          <p:nvPr/>
        </p:nvSpPr>
        <p:spPr>
          <a:xfrm>
            <a:off x="4051961" y="3251651"/>
            <a:ext cx="9389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 dirty="0"/>
              <a:t>Random </a:t>
            </a:r>
            <a:r>
              <a:rPr lang="en-US" sz="1200" b="1"/>
              <a:t>Forrest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F3F61-DFD9-4F4E-A5D3-334D58CE0141}"/>
              </a:ext>
            </a:extLst>
          </p:cNvPr>
          <p:cNvSpPr txBox="1"/>
          <p:nvPr/>
        </p:nvSpPr>
        <p:spPr>
          <a:xfrm>
            <a:off x="4646692" y="3930017"/>
            <a:ext cx="93894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>
                <a:cs typeface="Calibri"/>
              </a:rPr>
              <a:t>K-Means</a:t>
            </a:r>
            <a:endParaRPr lang="en-US" sz="1200" b="1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1B8B2-A67D-499B-ABA4-0EACB0F6B06E}"/>
              </a:ext>
            </a:extLst>
          </p:cNvPr>
          <p:cNvSpPr txBox="1"/>
          <p:nvPr/>
        </p:nvSpPr>
        <p:spPr>
          <a:xfrm>
            <a:off x="3875399" y="4292431"/>
            <a:ext cx="93894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Regression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F6E4F-8CFF-40C8-B0ED-AF8FF992BFED}"/>
              </a:ext>
            </a:extLst>
          </p:cNvPr>
          <p:cNvSpPr txBox="1"/>
          <p:nvPr/>
        </p:nvSpPr>
        <p:spPr>
          <a:xfrm>
            <a:off x="4748911" y="4571211"/>
            <a:ext cx="93894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/>
              <a:t>Boosting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B6283-38B0-4F91-A21F-21145ED1E0FF}"/>
              </a:ext>
            </a:extLst>
          </p:cNvPr>
          <p:cNvSpPr txBox="1"/>
          <p:nvPr/>
        </p:nvSpPr>
        <p:spPr>
          <a:xfrm>
            <a:off x="6653911" y="3149433"/>
            <a:ext cx="118055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cs typeface="Calibri"/>
              </a:rPr>
              <a:t>Deep Neural Networks</a:t>
            </a:r>
            <a:endParaRPr lang="en-US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22A534-E371-4F62-816E-10016899C3C8}"/>
              </a:ext>
            </a:extLst>
          </p:cNvPr>
          <p:cNvSpPr txBox="1"/>
          <p:nvPr/>
        </p:nvSpPr>
        <p:spPr>
          <a:xfrm>
            <a:off x="372060" y="2406017"/>
            <a:ext cx="15336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Any human designed system that provides consistent and beneficially biased output in response to </a:t>
            </a:r>
            <a:r>
              <a:rPr lang="en-US" sz="1200"/>
              <a:t>input.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BCF09C-1A92-4D5E-B17B-1C7314E522F9}"/>
              </a:ext>
            </a:extLst>
          </p:cNvPr>
          <p:cNvCxnSpPr/>
          <p:nvPr/>
        </p:nvCxnSpPr>
        <p:spPr>
          <a:xfrm flipV="1">
            <a:off x="8550894" y="1832284"/>
            <a:ext cx="1180169" cy="241610"/>
          </a:xfrm>
          <a:prstGeom prst="straightConnector1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7AED2B-8ED1-490A-B0CA-2A583C164C81}"/>
              </a:ext>
            </a:extLst>
          </p:cNvPr>
          <p:cNvCxnSpPr/>
          <p:nvPr/>
        </p:nvCxnSpPr>
        <p:spPr>
          <a:xfrm flipV="1">
            <a:off x="1910111" y="2904427"/>
            <a:ext cx="1105828" cy="5575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97542D-7DD7-4D3C-8A92-BFDAAD16784F}"/>
              </a:ext>
            </a:extLst>
          </p:cNvPr>
          <p:cNvSpPr txBox="1"/>
          <p:nvPr/>
        </p:nvSpPr>
        <p:spPr>
          <a:xfrm>
            <a:off x="9832011" y="1476749"/>
            <a:ext cx="1533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/>
              <a:t>A machine that autonomously learns biases from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3280317" y="2551771"/>
            <a:ext cx="563115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3200"/>
              <a:t>What is a Deep Neural Network?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585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4B7DB-DD8F-4391-BA73-C06837395F25}"/>
              </a:ext>
            </a:extLst>
          </p:cNvPr>
          <p:cNvSpPr txBox="1"/>
          <p:nvPr/>
        </p:nvSpPr>
        <p:spPr>
          <a:xfrm>
            <a:off x="835553" y="609600"/>
            <a:ext cx="171380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/>
              <a:t>One Neuron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6B887-7A7B-4D48-A766-BFB3CB426276}"/>
              </a:ext>
            </a:extLst>
          </p:cNvPr>
          <p:cNvSpPr txBox="1"/>
          <p:nvPr/>
        </p:nvSpPr>
        <p:spPr>
          <a:xfrm>
            <a:off x="5410200" y="1921727"/>
            <a:ext cx="6248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 Modelled after neurons in the brain.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 Each neuron takes input from multiple sources.</a:t>
            </a:r>
            <a:endParaRPr lang="en-AU" sz="2000" dirty="0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 Neuron aggregates information and passes output to next layer.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 Fundamental unit – an artificial neuron, a perceptron.</a:t>
            </a:r>
            <a:endParaRPr lang="en-US" sz="2000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CEE2B4B-F5CE-49A9-9EA0-865E58D8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2" y="1918286"/>
            <a:ext cx="4118517" cy="259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C215-A668-4A33-91D9-49E43A2BCF0D}"/>
              </a:ext>
            </a:extLst>
          </p:cNvPr>
          <p:cNvSpPr txBox="1"/>
          <p:nvPr/>
        </p:nvSpPr>
        <p:spPr>
          <a:xfrm>
            <a:off x="1081668" y="4798742"/>
            <a:ext cx="47690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i="1" dirty="0">
                <a:hlinkClick r:id="rId3"/>
              </a:rPr>
              <a:t>https://training.seer.cancer.gov/anatomy/nervous/tissue.html</a:t>
            </a:r>
            <a:endParaRPr lang="en-US" sz="1000" i="1" dirty="0"/>
          </a:p>
          <a:p>
            <a:endParaRPr lang="en-US" sz="1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46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8429F-8A5A-4AFF-A681-EE97660979EB}"/>
              </a:ext>
            </a:extLst>
          </p:cNvPr>
          <p:cNvSpPr txBox="1"/>
          <p:nvPr/>
        </p:nvSpPr>
        <p:spPr>
          <a:xfrm>
            <a:off x="914400" y="609600"/>
            <a:ext cx="279615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/>
              <a:t>Many, many neurons</a:t>
            </a:r>
            <a:endParaRPr lang="en-US"/>
          </a:p>
        </p:txBody>
      </p:sp>
      <p:pic>
        <p:nvPicPr>
          <p:cNvPr id="16" name="Picture 16" descr="Chart, diagram&#10;&#10;Description automatically generated">
            <a:extLst>
              <a:ext uri="{FF2B5EF4-FFF2-40B4-BE49-F238E27FC236}">
                <a16:creationId xmlns:a16="http://schemas.microsoft.com/office/drawing/2014/main" id="{C21D5136-DB09-482C-ADCE-FDE1CE0E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5" y="2031349"/>
            <a:ext cx="7844882" cy="2925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5D1DF7-F612-4C96-9CA6-747F95B57A71}"/>
              </a:ext>
            </a:extLst>
          </p:cNvPr>
          <p:cNvSpPr txBox="1"/>
          <p:nvPr/>
        </p:nvSpPr>
        <p:spPr>
          <a:xfrm>
            <a:off x="2958790" y="5597913"/>
            <a:ext cx="627441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i="1" dirty="0"/>
              <a:t>Source: </a:t>
            </a:r>
            <a:r>
              <a:rPr lang="en-US" sz="1050" i="1" dirty="0">
                <a:hlinkClick r:id="rId3"/>
              </a:rPr>
              <a:t>https://thedatascientist.com/what-deep-learning-is-and-isnt/</a:t>
            </a:r>
            <a:endParaRPr lang="en-US" sz="1050" i="1" dirty="0"/>
          </a:p>
          <a:p>
            <a:pPr algn="ctr"/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99788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68EED-61F4-41C6-9618-732D20E615CC}"/>
              </a:ext>
            </a:extLst>
          </p:cNvPr>
          <p:cNvSpPr txBox="1"/>
          <p:nvPr/>
        </p:nvSpPr>
        <p:spPr>
          <a:xfrm>
            <a:off x="990600" y="609600"/>
            <a:ext cx="454400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How does a Neural Network learn?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CC735-CEC4-4DE5-9547-92988F808045}"/>
              </a:ext>
            </a:extLst>
          </p:cNvPr>
          <p:cNvCxnSpPr/>
          <p:nvPr/>
        </p:nvCxnSpPr>
        <p:spPr>
          <a:xfrm>
            <a:off x="3065252" y="239670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8FAA81-CC18-4FAE-B53E-D912DA6CF145}"/>
              </a:ext>
            </a:extLst>
          </p:cNvPr>
          <p:cNvSpPr txBox="1"/>
          <p:nvPr/>
        </p:nvSpPr>
        <p:spPr>
          <a:xfrm>
            <a:off x="3507059" y="2228385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62F29-5646-46D8-BD0A-C80C73EBCB42}"/>
              </a:ext>
            </a:extLst>
          </p:cNvPr>
          <p:cNvCxnSpPr>
            <a:cxnSpLocks/>
          </p:cNvCxnSpPr>
          <p:nvPr/>
        </p:nvCxnSpPr>
        <p:spPr>
          <a:xfrm>
            <a:off x="1488688" y="2399371"/>
            <a:ext cx="548269" cy="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6129E8-9729-4AF1-9570-25FC037F9900}"/>
              </a:ext>
            </a:extLst>
          </p:cNvPr>
          <p:cNvSpPr txBox="1"/>
          <p:nvPr/>
        </p:nvSpPr>
        <p:spPr>
          <a:xfrm>
            <a:off x="657922" y="2226527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1600"/>
              <a:t>Input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F8E3C-C312-48CF-A8BD-10371AD7D3E3}"/>
              </a:ext>
            </a:extLst>
          </p:cNvPr>
          <p:cNvSpPr txBox="1"/>
          <p:nvPr/>
        </p:nvSpPr>
        <p:spPr>
          <a:xfrm>
            <a:off x="6324607" y="1955979"/>
            <a:ext cx="5333988" cy="20826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 Through a "Trial-and-Error" process – via gradient descent.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 The network's output is compared to a label (the truth).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 The loss (error) is calculated and used to guide the learning process.</a:t>
            </a:r>
          </a:p>
          <a:p>
            <a:pPr>
              <a:spcAft>
                <a:spcPts val="1000"/>
              </a:spcAft>
              <a:buFont typeface="Wingdings" pitchFamily="2" charset="2"/>
              <a:buChar char="ü"/>
            </a:pPr>
            <a:endParaRPr lang="en-AU" sz="16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AU" sz="1600" dirty="0">
                <a:cs typeface="Calibri"/>
              </a:rPr>
              <a:t>Keywords: Gradient Descent, Back-Propagation.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97435-37BE-4FBA-9702-E166F7B9080A}"/>
              </a:ext>
            </a:extLst>
          </p:cNvPr>
          <p:cNvSpPr txBox="1"/>
          <p:nvPr/>
        </p:nvSpPr>
        <p:spPr>
          <a:xfrm>
            <a:off x="4953000" y="2209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Label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D31F9E-CB34-4A4B-A008-B073D4EDDF99}"/>
              </a:ext>
            </a:extLst>
          </p:cNvPr>
          <p:cNvSpPr/>
          <p:nvPr/>
        </p:nvSpPr>
        <p:spPr>
          <a:xfrm>
            <a:off x="4572000" y="2844225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2091A-24B5-44EA-890F-75A15C2E7634}"/>
              </a:ext>
            </a:extLst>
          </p:cNvPr>
          <p:cNvSpPr txBox="1"/>
          <p:nvPr/>
        </p:nvSpPr>
        <p:spPr>
          <a:xfrm>
            <a:off x="4612362" y="2751441"/>
            <a:ext cx="381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-</a:t>
            </a:r>
            <a:endParaRPr lang="en-US" sz="3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90A23-E2C3-4CDE-AEED-74F625024DF7}"/>
              </a:ext>
            </a:extLst>
          </p:cNvPr>
          <p:cNvCxnSpPr/>
          <p:nvPr/>
        </p:nvCxnSpPr>
        <p:spPr>
          <a:xfrm>
            <a:off x="4343400" y="25146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F7794-E031-4CEC-9961-E4F142D3E499}"/>
              </a:ext>
            </a:extLst>
          </p:cNvPr>
          <p:cNvCxnSpPr/>
          <p:nvPr/>
        </p:nvCxnSpPr>
        <p:spPr>
          <a:xfrm flipH="1">
            <a:off x="4953000" y="2514600"/>
            <a:ext cx="304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E891D2-F857-4ADA-B1B8-37C8303927F4}"/>
              </a:ext>
            </a:extLst>
          </p:cNvPr>
          <p:cNvCxnSpPr/>
          <p:nvPr/>
        </p:nvCxnSpPr>
        <p:spPr>
          <a:xfrm>
            <a:off x="4800600" y="33020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0871F3-7AFE-41D2-81E4-5287AF18D956}"/>
              </a:ext>
            </a:extLst>
          </p:cNvPr>
          <p:cNvSpPr txBox="1"/>
          <p:nvPr/>
        </p:nvSpPr>
        <p:spPr>
          <a:xfrm>
            <a:off x="4305300" y="35814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Loss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73961-8BD4-42F2-93FD-41C43704D716}"/>
              </a:ext>
            </a:extLst>
          </p:cNvPr>
          <p:cNvCxnSpPr/>
          <p:nvPr/>
        </p:nvCxnSpPr>
        <p:spPr>
          <a:xfrm flipV="1">
            <a:off x="2574073" y="304800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9AFDB5-381A-4847-A2B8-C5871CD6020B}"/>
              </a:ext>
            </a:extLst>
          </p:cNvPr>
          <p:cNvCxnSpPr/>
          <p:nvPr/>
        </p:nvCxnSpPr>
        <p:spPr>
          <a:xfrm>
            <a:off x="2574073" y="3774843"/>
            <a:ext cx="1921727" cy="92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pezoid 22">
            <a:extLst>
              <a:ext uri="{FF2B5EF4-FFF2-40B4-BE49-F238E27FC236}">
                <a16:creationId xmlns:a16="http://schemas.microsoft.com/office/drawing/2014/main" id="{837A278B-8290-41CC-8E88-80CB5A63FA26}"/>
              </a:ext>
            </a:extLst>
          </p:cNvPr>
          <p:cNvSpPr/>
          <p:nvPr/>
        </p:nvSpPr>
        <p:spPr>
          <a:xfrm rot="5400000">
            <a:off x="2000715" y="1998521"/>
            <a:ext cx="1133707" cy="827049"/>
          </a:xfrm>
          <a:prstGeom prst="trapezoi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14BAD-44E5-403A-BF91-F4806340BAE5}"/>
              </a:ext>
            </a:extLst>
          </p:cNvPr>
          <p:cNvSpPr txBox="1"/>
          <p:nvPr/>
        </p:nvSpPr>
        <p:spPr>
          <a:xfrm>
            <a:off x="2075056" y="2243253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1600" b="1"/>
              <a:t>NN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834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2546195" y="2468137"/>
            <a:ext cx="709643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3200"/>
              <a:t>How do I get started with Deep Learning?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210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762000" y="609600"/>
            <a:ext cx="354404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/>
              <a:t>What is this lecture about?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89351-4701-4BDB-8E96-EA5F7ADD615D}"/>
              </a:ext>
            </a:extLst>
          </p:cNvPr>
          <p:cNvSpPr txBox="1"/>
          <p:nvPr/>
        </p:nvSpPr>
        <p:spPr>
          <a:xfrm>
            <a:off x="1295400" y="1143000"/>
            <a:ext cx="7315200" cy="23529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Assumes close to zero technical knowledge about deep learning.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An introduction to deep learning at a high level.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cs typeface="Calibri"/>
              </a:rPr>
              <a:t>Steps to get started with deep learning hands-on.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cs typeface="Calibri"/>
              </a:rPr>
              <a:t>Pointers to more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3E291-7C0F-46A8-BF2F-0C2197CA08C0}"/>
              </a:ext>
            </a:extLst>
          </p:cNvPr>
          <p:cNvSpPr txBox="1"/>
          <p:nvPr/>
        </p:nvSpPr>
        <p:spPr>
          <a:xfrm>
            <a:off x="762000" y="3693742"/>
            <a:ext cx="415774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/>
              <a:t>What is this lecture NOT about?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B3325-3778-40A6-AB39-3803B4CF332A}"/>
              </a:ext>
            </a:extLst>
          </p:cNvPr>
          <p:cNvSpPr txBox="1"/>
          <p:nvPr/>
        </p:nvSpPr>
        <p:spPr>
          <a:xfrm>
            <a:off x="1304364" y="4200248"/>
            <a:ext cx="7315200" cy="23529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In-depth discussion about how things work "inside the box".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cs typeface="Calibri"/>
              </a:rPr>
              <a:t>Technical discussion about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cs typeface="Calibri"/>
              </a:rPr>
              <a:t>Machine Learning.</a:t>
            </a:r>
          </a:p>
          <a:p>
            <a:pPr>
              <a:lnSpc>
                <a:spcPct val="150000"/>
              </a:lnSpc>
            </a:pPr>
            <a:endParaRPr lang="en-AU" sz="20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76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364631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Getting started – a checklist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467918"/>
            <a:ext cx="5029200" cy="39064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Understand basic Data Science concepts.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Understand basic Deep Learning concepts.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Understand the Deep Learning workflow.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Know how to code (in Python).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Choose a DL library - TensorFlow or </a:t>
            </a:r>
            <a:r>
              <a:rPr lang="en-AU" sz="1600" dirty="0" err="1">
                <a:cs typeface="Calibri"/>
              </a:rPr>
              <a:t>PyTorch</a:t>
            </a:r>
            <a:r>
              <a:rPr lang="en-AU" sz="1600" dirty="0"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Get your hands dirty – run some code, train a model.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12AB-35B3-47D7-B658-32BFA0D1BC39}"/>
              </a:ext>
            </a:extLst>
          </p:cNvPr>
          <p:cNvSpPr txBox="1"/>
          <p:nvPr/>
        </p:nvSpPr>
        <p:spPr>
          <a:xfrm>
            <a:off x="804169" y="1098586"/>
            <a:ext cx="11528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The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C69F7-8362-47C7-9E15-A0995A91BDE6}"/>
              </a:ext>
            </a:extLst>
          </p:cNvPr>
          <p:cNvSpPr txBox="1"/>
          <p:nvPr/>
        </p:nvSpPr>
        <p:spPr>
          <a:xfrm>
            <a:off x="6096000" y="1467918"/>
            <a:ext cx="5105400" cy="44040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Prepare the right dataset.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Pick the right tool - learn about neural network variants.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Get the right computing hardware.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Think about deployment.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1CDD9-3759-4BB1-B495-A6A1E83AB3CB}"/>
              </a:ext>
            </a:extLst>
          </p:cNvPr>
          <p:cNvSpPr txBox="1"/>
          <p:nvPr/>
        </p:nvSpPr>
        <p:spPr>
          <a:xfrm>
            <a:off x="6061969" y="1098586"/>
            <a:ext cx="15840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The Next Steps</a:t>
            </a:r>
          </a:p>
        </p:txBody>
      </p:sp>
    </p:spTree>
    <p:extLst>
      <p:ext uri="{BB962C8B-B14F-4D97-AF65-F5344CB8AC3E}">
        <p14:creationId xmlns:p14="http://schemas.microsoft.com/office/powerpoint/2010/main" val="35370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477707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Essential concepts you need to know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467918"/>
            <a:ext cx="5029200" cy="39064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Data cleaning and wrangling.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Training vs. Validation vs. Test datasets.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Overfitting vs. Underfitting a model.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Common evaluation metrics.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Supervised vs. Unsupervised learning.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Regression vs. Classification vs. Clustering.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12AB-35B3-47D7-B658-32BFA0D1BC39}"/>
              </a:ext>
            </a:extLst>
          </p:cNvPr>
          <p:cNvSpPr txBox="1"/>
          <p:nvPr/>
        </p:nvSpPr>
        <p:spPr>
          <a:xfrm>
            <a:off x="804169" y="1098586"/>
            <a:ext cx="217072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General 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C69F7-8362-47C7-9E15-A0995A91BDE6}"/>
              </a:ext>
            </a:extLst>
          </p:cNvPr>
          <p:cNvSpPr txBox="1"/>
          <p:nvPr/>
        </p:nvSpPr>
        <p:spPr>
          <a:xfrm>
            <a:off x="6096000" y="1467918"/>
            <a:ext cx="5105400" cy="50144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General structure of a neural network – cells and layers.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How NNs learn – loss function, back-propagation, SGD.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Key hyperparameters – batch size, number of epochs, learning rate……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Handling inputs to the NN – input shape, order of dimensions (e.g. B, H, W, C).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Handling outputs of the NN – output shape, order of dimensions, Logits, </a:t>
            </a:r>
            <a:r>
              <a:rPr lang="en-AU" sz="1600" dirty="0" err="1">
                <a:cs typeface="Calibri"/>
              </a:rPr>
              <a:t>Softmax</a:t>
            </a:r>
            <a:r>
              <a:rPr lang="en-AU" sz="1600" dirty="0"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1CDD9-3759-4BB1-B495-A6A1E83AB3CB}"/>
              </a:ext>
            </a:extLst>
          </p:cNvPr>
          <p:cNvSpPr txBox="1"/>
          <p:nvPr/>
        </p:nvSpPr>
        <p:spPr>
          <a:xfrm>
            <a:off x="6061969" y="1098586"/>
            <a:ext cx="154241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56925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40957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Some deep learning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467918"/>
            <a:ext cx="5029200" cy="51426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Check with your local university for workshops, events and seminars.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 err="1">
                <a:cs typeface="Calibri"/>
              </a:rPr>
              <a:t>Youtube</a:t>
            </a:r>
            <a:r>
              <a:rPr lang="en-AU" sz="1600" dirty="0">
                <a:cs typeface="Calibri"/>
              </a:rPr>
              <a:t>: 3Blue1Brown, Two Minute Papers, Brandon Rohrer.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Blogs and articles: </a:t>
            </a:r>
            <a:r>
              <a:rPr lang="en-AU" sz="1600" dirty="0">
                <a:cs typeface="Calibri"/>
                <a:hlinkClick r:id="rId3"/>
              </a:rPr>
              <a:t>https://towardsdatascience.com/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Online courses: MOOC.org, Coursera…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  <a:hlinkClick r:id="rId4"/>
              </a:rPr>
              <a:t>https://playground.tensorflow.org/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12AB-35B3-47D7-B658-32BFA0D1BC39}"/>
              </a:ext>
            </a:extLst>
          </p:cNvPr>
          <p:cNvSpPr txBox="1"/>
          <p:nvPr/>
        </p:nvSpPr>
        <p:spPr>
          <a:xfrm>
            <a:off x="804169" y="1098586"/>
            <a:ext cx="10262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C69F7-8362-47C7-9E15-A0995A91BDE6}"/>
              </a:ext>
            </a:extLst>
          </p:cNvPr>
          <p:cNvSpPr txBox="1"/>
          <p:nvPr/>
        </p:nvSpPr>
        <p:spPr>
          <a:xfrm>
            <a:off x="6096000" y="1467918"/>
            <a:ext cx="5105400" cy="377821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 err="1">
                <a:cs typeface="Calibri"/>
              </a:rPr>
              <a:t>Youtube</a:t>
            </a:r>
            <a:r>
              <a:rPr lang="en-AU" sz="1600" dirty="0">
                <a:cs typeface="Calibri"/>
              </a:rPr>
              <a:t>: </a:t>
            </a:r>
            <a:r>
              <a:rPr lang="en-AU" sz="1600" dirty="0" err="1">
                <a:cs typeface="Calibri"/>
              </a:rPr>
              <a:t>Aurélien</a:t>
            </a:r>
            <a:r>
              <a:rPr lang="en-AU" sz="1600" dirty="0">
                <a:cs typeface="Calibri"/>
              </a:rPr>
              <a:t> </a:t>
            </a:r>
            <a:r>
              <a:rPr lang="en-AU" sz="1600" dirty="0" err="1">
                <a:cs typeface="Calibri"/>
              </a:rPr>
              <a:t>Géron</a:t>
            </a:r>
            <a:r>
              <a:rPr lang="en-AU" sz="1600" dirty="0">
                <a:cs typeface="Calibri"/>
              </a:rPr>
              <a:t>, </a:t>
            </a:r>
            <a:r>
              <a:rPr lang="en-AU" sz="1600" dirty="0" err="1">
                <a:cs typeface="Calibri"/>
              </a:rPr>
              <a:t>Arxiv</a:t>
            </a:r>
            <a:r>
              <a:rPr lang="en-AU" sz="1600" dirty="0">
                <a:cs typeface="Calibri"/>
              </a:rPr>
              <a:t> Insights, Henry AI Labs, </a:t>
            </a:r>
            <a:r>
              <a:rPr lang="en-AU" sz="1600" dirty="0" err="1">
                <a:cs typeface="Calibri"/>
              </a:rPr>
              <a:t>Yannic</a:t>
            </a:r>
            <a:r>
              <a:rPr lang="en-AU" sz="1600" dirty="0">
                <a:cs typeface="Calibri"/>
              </a:rPr>
              <a:t> </a:t>
            </a:r>
            <a:r>
              <a:rPr lang="en-AU" sz="1600" dirty="0" err="1">
                <a:cs typeface="Calibri"/>
              </a:rPr>
              <a:t>Kilcher</a:t>
            </a:r>
            <a:r>
              <a:rPr lang="en-AU" sz="1600" dirty="0"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Blogs and articles: </a:t>
            </a:r>
            <a:r>
              <a:rPr lang="en-AU" sz="1600" dirty="0">
                <a:cs typeface="Calibri"/>
                <a:hlinkClick r:id="rId3"/>
              </a:rPr>
              <a:t>https://towardsdatascience.com/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Papers: </a:t>
            </a:r>
            <a:r>
              <a:rPr lang="en-AU" sz="1600" dirty="0">
                <a:cs typeface="Calibri"/>
                <a:hlinkClick r:id="rId5"/>
              </a:rPr>
              <a:t>https://arxiv.org/list/cs.AI/recent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1CDD9-3759-4BB1-B495-A6A1E83AB3CB}"/>
              </a:ext>
            </a:extLst>
          </p:cNvPr>
          <p:cNvSpPr txBox="1"/>
          <p:nvPr/>
        </p:nvSpPr>
        <p:spPr>
          <a:xfrm>
            <a:off x="6061969" y="1098586"/>
            <a:ext cx="14049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dirty="0">
                <a:cs typeface="Calibri"/>
              </a:rPr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362668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380931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The deep learning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DC158-C0DC-4D21-AFEC-1285C4A5BD74}"/>
              </a:ext>
            </a:extLst>
          </p:cNvPr>
          <p:cNvSpPr txBox="1"/>
          <p:nvPr/>
        </p:nvSpPr>
        <p:spPr>
          <a:xfrm>
            <a:off x="1219200" y="152400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Collect</a:t>
            </a:r>
          </a:p>
          <a:p>
            <a:pPr algn="ctr"/>
            <a:r>
              <a:rPr lang="en-US" sz="1400" dirty="0"/>
              <a:t>Data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932D-C962-41CC-9B91-1BB1E9E9B215}"/>
              </a:ext>
            </a:extLst>
          </p:cNvPr>
          <p:cNvSpPr txBox="1"/>
          <p:nvPr/>
        </p:nvSpPr>
        <p:spPr>
          <a:xfrm>
            <a:off x="2819400" y="152400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Label</a:t>
            </a:r>
          </a:p>
          <a:p>
            <a:pPr algn="ctr"/>
            <a:r>
              <a:rPr lang="en-US" sz="1400" dirty="0"/>
              <a:t>Data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2F3B0-C988-4EE0-8CFC-01E81B8097A6}"/>
              </a:ext>
            </a:extLst>
          </p:cNvPr>
          <p:cNvSpPr txBox="1"/>
          <p:nvPr/>
        </p:nvSpPr>
        <p:spPr>
          <a:xfrm>
            <a:off x="4419599" y="257044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</a:t>
            </a:r>
          </a:p>
          <a:p>
            <a:pPr algn="ctr"/>
            <a:r>
              <a:rPr lang="en-US" sz="1400" dirty="0"/>
              <a:t>Model</a:t>
            </a:r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BD2BE-E99E-4464-8FE0-50008BE13823}"/>
              </a:ext>
            </a:extLst>
          </p:cNvPr>
          <p:cNvSpPr txBox="1"/>
          <p:nvPr/>
        </p:nvSpPr>
        <p:spPr>
          <a:xfrm>
            <a:off x="9448798" y="204722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Analyse Results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4EC4B-5A38-43FB-9F0A-2A5E8FD3AA64}"/>
              </a:ext>
            </a:extLst>
          </p:cNvPr>
          <p:cNvSpPr txBox="1"/>
          <p:nvPr/>
        </p:nvSpPr>
        <p:spPr>
          <a:xfrm>
            <a:off x="7848599" y="204722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Validate</a:t>
            </a:r>
          </a:p>
          <a:p>
            <a:pPr algn="ctr"/>
            <a:r>
              <a:rPr lang="en-US" sz="1400" dirty="0"/>
              <a:t>Model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9DD86-94BD-41AD-A0C9-CBC2CB75D946}"/>
              </a:ext>
            </a:extLst>
          </p:cNvPr>
          <p:cNvSpPr txBox="1"/>
          <p:nvPr/>
        </p:nvSpPr>
        <p:spPr>
          <a:xfrm>
            <a:off x="6248400" y="204722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</a:t>
            </a:r>
          </a:p>
          <a:p>
            <a:pPr algn="ctr"/>
            <a:r>
              <a:rPr lang="en-US" sz="1400" dirty="0"/>
              <a:t>Model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DB1D2-58BB-46DD-814F-E018D4723F23}"/>
              </a:ext>
            </a:extLst>
          </p:cNvPr>
          <p:cNvSpPr txBox="1"/>
          <p:nvPr/>
        </p:nvSpPr>
        <p:spPr>
          <a:xfrm>
            <a:off x="4419600" y="152400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</a:t>
            </a:r>
          </a:p>
          <a:p>
            <a:pPr algn="ctr"/>
            <a:r>
              <a:rPr lang="en-US" sz="1400" dirty="0"/>
              <a:t>Data</a:t>
            </a:r>
            <a:endParaRPr lang="en-AU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7EC677-44B7-4D2A-A1BF-44D530653E85}"/>
              </a:ext>
            </a:extLst>
          </p:cNvPr>
          <p:cNvCxnSpPr/>
          <p:nvPr/>
        </p:nvCxnSpPr>
        <p:spPr>
          <a:xfrm>
            <a:off x="2286000" y="178561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11B2E-5AF1-4584-9571-8291A7B9BC38}"/>
              </a:ext>
            </a:extLst>
          </p:cNvPr>
          <p:cNvCxnSpPr/>
          <p:nvPr/>
        </p:nvCxnSpPr>
        <p:spPr>
          <a:xfrm>
            <a:off x="3886200" y="178561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462BF-B106-483E-8C61-B1E5B9910E3F}"/>
              </a:ext>
            </a:extLst>
          </p:cNvPr>
          <p:cNvCxnSpPr/>
          <p:nvPr/>
        </p:nvCxnSpPr>
        <p:spPr>
          <a:xfrm>
            <a:off x="7315200" y="230883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B6F98-587F-4BAA-989F-ED1C3CB94325}"/>
              </a:ext>
            </a:extLst>
          </p:cNvPr>
          <p:cNvCxnSpPr/>
          <p:nvPr/>
        </p:nvCxnSpPr>
        <p:spPr>
          <a:xfrm>
            <a:off x="8915400" y="228434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F0C0D6-1AC2-435F-82BC-3A52E90C59C8}"/>
              </a:ext>
            </a:extLst>
          </p:cNvPr>
          <p:cNvCxnSpPr>
            <a:cxnSpLocks/>
          </p:cNvCxnSpPr>
          <p:nvPr/>
        </p:nvCxnSpPr>
        <p:spPr>
          <a:xfrm>
            <a:off x="5486400" y="1785610"/>
            <a:ext cx="609600" cy="31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FF81A3-F63F-4EE6-93B6-CE37F5DF2894}"/>
              </a:ext>
            </a:extLst>
          </p:cNvPr>
          <p:cNvCxnSpPr>
            <a:cxnSpLocks/>
          </p:cNvCxnSpPr>
          <p:nvPr/>
        </p:nvCxnSpPr>
        <p:spPr>
          <a:xfrm flipV="1">
            <a:off x="5486400" y="2484060"/>
            <a:ext cx="609600" cy="3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DA51285-8EFE-41D0-AE2D-8705BC607967}"/>
              </a:ext>
            </a:extLst>
          </p:cNvPr>
          <p:cNvSpPr/>
          <p:nvPr/>
        </p:nvSpPr>
        <p:spPr>
          <a:xfrm rot="21333487" flipV="1">
            <a:off x="10526717" y="1553096"/>
            <a:ext cx="434181" cy="721502"/>
          </a:xfrm>
          <a:custGeom>
            <a:avLst/>
            <a:gdLst>
              <a:gd name="connsiteX0" fmla="*/ 0 w 434181"/>
              <a:gd name="connsiteY0" fmla="*/ 5805 h 633877"/>
              <a:gd name="connsiteX1" fmla="*/ 230909 w 434181"/>
              <a:gd name="connsiteY1" fmla="*/ 15041 h 633877"/>
              <a:gd name="connsiteX2" fmla="*/ 378691 w 434181"/>
              <a:gd name="connsiteY2" fmla="*/ 135114 h 633877"/>
              <a:gd name="connsiteX3" fmla="*/ 434109 w 434181"/>
              <a:gd name="connsiteY3" fmla="*/ 319841 h 633877"/>
              <a:gd name="connsiteX4" fmla="*/ 369455 w 434181"/>
              <a:gd name="connsiteY4" fmla="*/ 532277 h 633877"/>
              <a:gd name="connsiteX5" fmla="*/ 83127 w 434181"/>
              <a:gd name="connsiteY5" fmla="*/ 633877 h 6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81" h="633877">
                <a:moveTo>
                  <a:pt x="0" y="5805"/>
                </a:moveTo>
                <a:cubicBezTo>
                  <a:pt x="83897" y="-353"/>
                  <a:pt x="167794" y="-6510"/>
                  <a:pt x="230909" y="15041"/>
                </a:cubicBezTo>
                <a:cubicBezTo>
                  <a:pt x="294024" y="36592"/>
                  <a:pt x="344824" y="84314"/>
                  <a:pt x="378691" y="135114"/>
                </a:cubicBezTo>
                <a:cubicBezTo>
                  <a:pt x="412558" y="185914"/>
                  <a:pt x="435648" y="253647"/>
                  <a:pt x="434109" y="319841"/>
                </a:cubicBezTo>
                <a:cubicBezTo>
                  <a:pt x="432570" y="386035"/>
                  <a:pt x="427952" y="479938"/>
                  <a:pt x="369455" y="532277"/>
                </a:cubicBezTo>
                <a:cubicBezTo>
                  <a:pt x="310958" y="584616"/>
                  <a:pt x="197042" y="609246"/>
                  <a:pt x="83127" y="633877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A1C6D-79F3-4FA8-BC16-8C880FA407A5}"/>
              </a:ext>
            </a:extLst>
          </p:cNvPr>
          <p:cNvSpPr txBox="1"/>
          <p:nvPr/>
        </p:nvSpPr>
        <p:spPr>
          <a:xfrm>
            <a:off x="10972800" y="1462836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Repeat</a:t>
            </a:r>
            <a:endParaRPr lang="en-A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9BA63-EAE4-4485-A943-55FA694294F6}"/>
              </a:ext>
            </a:extLst>
          </p:cNvPr>
          <p:cNvSpPr txBox="1"/>
          <p:nvPr/>
        </p:nvSpPr>
        <p:spPr>
          <a:xfrm>
            <a:off x="3131444" y="4754941"/>
            <a:ext cx="578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This is an over-simplification of the deep learning workflow as a linear model.</a:t>
            </a:r>
          </a:p>
          <a:p>
            <a:pPr algn="ctr"/>
            <a:r>
              <a:rPr lang="en-US" sz="1400" dirty="0"/>
              <a:t>The real world is messy and non-linear.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D0411E-D98A-44D9-98F9-864853B73C17}"/>
              </a:ext>
            </a:extLst>
          </p:cNvPr>
          <p:cNvSpPr txBox="1"/>
          <p:nvPr/>
        </p:nvSpPr>
        <p:spPr>
          <a:xfrm>
            <a:off x="9471889" y="336298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Model</a:t>
            </a:r>
            <a:endParaRPr lang="en-AU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4B56A0-A463-4F4B-93A5-5E645DA8AD53}"/>
              </a:ext>
            </a:extLst>
          </p:cNvPr>
          <p:cNvCxnSpPr>
            <a:cxnSpLocks/>
          </p:cNvCxnSpPr>
          <p:nvPr/>
        </p:nvCxnSpPr>
        <p:spPr>
          <a:xfrm>
            <a:off x="9929088" y="2658055"/>
            <a:ext cx="0" cy="6465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7E6702-C744-4678-AB5B-A3A7DFA1078A}"/>
              </a:ext>
            </a:extLst>
          </p:cNvPr>
          <p:cNvSpPr txBox="1"/>
          <p:nvPr/>
        </p:nvSpPr>
        <p:spPr>
          <a:xfrm>
            <a:off x="1311138" y="2743200"/>
            <a:ext cx="2677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Deep Learning is </a:t>
            </a:r>
          </a:p>
          <a:p>
            <a:r>
              <a:rPr lang="en-US" sz="1400" b="1" dirty="0"/>
              <a:t>part-Art part-Science</a:t>
            </a:r>
          </a:p>
          <a:p>
            <a:endParaRPr lang="en-US" sz="1400" b="1" dirty="0"/>
          </a:p>
          <a:p>
            <a:r>
              <a:rPr lang="en-US" sz="1400" b="1" dirty="0"/>
              <a:t>Priorities</a:t>
            </a:r>
            <a:r>
              <a:rPr lang="en-US" sz="1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Data volume and 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Loss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Model architecture and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Fine tuning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9C01F4-55FB-4533-BC77-C1AA998111A4}"/>
              </a:ext>
            </a:extLst>
          </p:cNvPr>
          <p:cNvSpPr txBox="1"/>
          <p:nvPr/>
        </p:nvSpPr>
        <p:spPr>
          <a:xfrm>
            <a:off x="7848599" y="2895600"/>
            <a:ext cx="914399" cy="5232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Tweak</a:t>
            </a:r>
          </a:p>
          <a:p>
            <a:pPr algn="ctr"/>
            <a:r>
              <a:rPr lang="en-US" sz="1400" dirty="0"/>
              <a:t>Model</a:t>
            </a:r>
            <a:endParaRPr lang="en-AU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86722A-623F-4820-9798-D745F6EE2620}"/>
              </a:ext>
            </a:extLst>
          </p:cNvPr>
          <p:cNvCxnSpPr>
            <a:cxnSpLocks/>
          </p:cNvCxnSpPr>
          <p:nvPr/>
        </p:nvCxnSpPr>
        <p:spPr>
          <a:xfrm flipH="1" flipV="1">
            <a:off x="7262092" y="2599066"/>
            <a:ext cx="510308" cy="2824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2A3E7A-56DC-4C61-86EB-E7596F8D8070}"/>
              </a:ext>
            </a:extLst>
          </p:cNvPr>
          <p:cNvCxnSpPr>
            <a:cxnSpLocks/>
          </p:cNvCxnSpPr>
          <p:nvPr/>
        </p:nvCxnSpPr>
        <p:spPr>
          <a:xfrm flipH="1">
            <a:off x="8839789" y="2599063"/>
            <a:ext cx="511156" cy="282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75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23087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Coding in Python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8305800" cy="29113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Python is by a significant margin the most popular in language in the DL community.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Understand that there are multiple versions of Python – may or may not affect you.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Know about Python packages – if you need it, it probably exists somewhere.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Commonly used packages for DL – </a:t>
            </a:r>
            <a:r>
              <a:rPr lang="en-AU" sz="1600" dirty="0" err="1">
                <a:cs typeface="Calibri"/>
              </a:rPr>
              <a:t>numpy</a:t>
            </a:r>
            <a:r>
              <a:rPr lang="en-AU" sz="1600" dirty="0">
                <a:cs typeface="Calibri"/>
              </a:rPr>
              <a:t>, pandas, matplotlib, </a:t>
            </a:r>
            <a:r>
              <a:rPr lang="en-AU" sz="1600" dirty="0" err="1">
                <a:cs typeface="Calibri"/>
              </a:rPr>
              <a:t>opencv</a:t>
            </a:r>
            <a:r>
              <a:rPr lang="en-AU" sz="1600" dirty="0">
                <a:cs typeface="Calibri"/>
              </a:rPr>
              <a:t>, (</a:t>
            </a:r>
            <a:r>
              <a:rPr lang="en-AU" sz="1600" dirty="0" err="1">
                <a:cs typeface="Calibri"/>
              </a:rPr>
              <a:t>scipy</a:t>
            </a:r>
            <a:r>
              <a:rPr lang="en-AU" sz="1600" dirty="0">
                <a:cs typeface="Calibri"/>
              </a:rPr>
              <a:t>, scikit-learn).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30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for post">
            <a:extLst>
              <a:ext uri="{FF2B5EF4-FFF2-40B4-BE49-F238E27FC236}">
                <a16:creationId xmlns:a16="http://schemas.microsoft.com/office/drawing/2014/main" id="{778C9F5E-F802-4F2E-A8EB-616154FB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67" y="1447800"/>
            <a:ext cx="58959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3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yTorch vs Keras - Iflexion">
            <a:extLst>
              <a:ext uri="{FF2B5EF4-FFF2-40B4-BE49-F238E27FC236}">
                <a16:creationId xmlns:a16="http://schemas.microsoft.com/office/drawing/2014/main" id="{43017692-73F7-406E-9A0A-DEF802D5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14" y="1295400"/>
            <a:ext cx="535258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ytorch vs Tensorflow in 2020. How the two popular frameworks have… | by  Moiz Saifee | Towards Data Science">
            <a:extLst>
              <a:ext uri="{FF2B5EF4-FFF2-40B4-BE49-F238E27FC236}">
                <a16:creationId xmlns:a16="http://schemas.microsoft.com/office/drawing/2014/main" id="{57E42C22-F7E5-4789-9DFD-7E2C0FF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" y="1219200"/>
            <a:ext cx="592960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0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571829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Getting started with TensorFlow and </a:t>
            </a:r>
            <a:r>
              <a:rPr lang="en-AU" sz="2400" dirty="0" err="1">
                <a:cs typeface="Calibri"/>
              </a:rPr>
              <a:t>PyTorch</a:t>
            </a:r>
            <a:endParaRPr lang="en-AU" sz="24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8305800" cy="29113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The official websites are a great resource.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  <a:hlinkClick r:id="rId3"/>
              </a:rPr>
              <a:t>https://www.tensorflow.org/tutorials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  <a:hlinkClick r:id="rId4"/>
              </a:rPr>
              <a:t>https://pytorch.org/tutorials/</a:t>
            </a: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You can easily run the tutorial code without installation: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86098-5BF6-41F4-BBCA-0603B1C5C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200400"/>
            <a:ext cx="4310164" cy="2386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B8D1D-0B35-4EA2-920C-F7CE761E5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4410067" cy="23863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4AA953-7228-4A42-B2D8-D69D72E73674}"/>
              </a:ext>
            </a:extLst>
          </p:cNvPr>
          <p:cNvSpPr/>
          <p:nvPr/>
        </p:nvSpPr>
        <p:spPr>
          <a:xfrm>
            <a:off x="1620982" y="3200400"/>
            <a:ext cx="10668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4A469F-2FE3-43BC-B1CF-398C2ABF552A}"/>
              </a:ext>
            </a:extLst>
          </p:cNvPr>
          <p:cNvSpPr/>
          <p:nvPr/>
        </p:nvSpPr>
        <p:spPr>
          <a:xfrm>
            <a:off x="6477000" y="3749510"/>
            <a:ext cx="10668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0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3352800" y="1981200"/>
            <a:ext cx="5259004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AU" sz="3200" dirty="0"/>
              <a:t>Now the fun begins….</a:t>
            </a:r>
          </a:p>
          <a:p>
            <a:pPr algn="ctr"/>
            <a:endParaRPr lang="en-AU" sz="3200" dirty="0"/>
          </a:p>
          <a:p>
            <a:pPr algn="ctr"/>
            <a:r>
              <a:rPr lang="en-AU" sz="3200" dirty="0"/>
              <a:t>Training your own, real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102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174028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Your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8305800" cy="49015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Good quality data is essential – garbage in, garbage out.</a:t>
            </a: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Think about: 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What types of data you will need.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How much data you will need.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The quality of the data – balanced, low noise, representative.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How you will collect data.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How you will store data in a manner that makes retrieval efficient.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How you will label your data.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45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3308195" y="2505308"/>
            <a:ext cx="514076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3200"/>
              <a:t>How is Deep Learning Useful?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5747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538647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>
                <a:cs typeface="Calibri"/>
              </a:rPr>
              <a:t>Pick the right neural network architecture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3084330"/>
            <a:ext cx="9706232" cy="27830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Choose the right neural network architecture for the problem at hand.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The "backbone" (body) depends on data type: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Spatially related data (e.g. images) - Convolutional Neural Networks (Conv-nets).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Time series data (e.g. natural language, waveforms, signals) - Recurrent Neural Networks, LSTMs, Transformer models.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Tabular, categorical, numerical data – usually multiple dense (fully connected) layers will 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E50D0-18CF-4B7F-BAB4-AB24A186C688}"/>
              </a:ext>
            </a:extLst>
          </p:cNvPr>
          <p:cNvSpPr txBox="1"/>
          <p:nvPr/>
        </p:nvSpPr>
        <p:spPr>
          <a:xfrm>
            <a:off x="3174922" y="1446784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shape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E3B0E-4CAC-49C8-A9ED-B77F132219B8}"/>
              </a:ext>
            </a:extLst>
          </p:cNvPr>
          <p:cNvSpPr txBox="1"/>
          <p:nvPr/>
        </p:nvSpPr>
        <p:spPr>
          <a:xfrm>
            <a:off x="6391744" y="1446784"/>
            <a:ext cx="85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shape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56FCC-0588-45CB-A1AE-0BAA6C6AB8BC}"/>
              </a:ext>
            </a:extLst>
          </p:cNvPr>
          <p:cNvSpPr txBox="1"/>
          <p:nvPr/>
        </p:nvSpPr>
        <p:spPr>
          <a:xfrm>
            <a:off x="5508699" y="158532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39608-E6CF-487F-A308-31C9E5F9517C}"/>
              </a:ext>
            </a:extLst>
          </p:cNvPr>
          <p:cNvSpPr txBox="1"/>
          <p:nvPr/>
        </p:nvSpPr>
        <p:spPr>
          <a:xfrm>
            <a:off x="4195413" y="156691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Backbone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A9C3C-F2FE-456F-8D11-076B2DF89EDD}"/>
              </a:ext>
            </a:extLst>
          </p:cNvPr>
          <p:cNvSpPr txBox="1"/>
          <p:nvPr/>
        </p:nvSpPr>
        <p:spPr>
          <a:xfrm>
            <a:off x="7452796" y="1446784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Loss</a:t>
            </a:r>
          </a:p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B957D-AF5B-4C5A-B80B-732608739B71}"/>
              </a:ext>
            </a:extLst>
          </p:cNvPr>
          <p:cNvSpPr/>
          <p:nvPr/>
        </p:nvSpPr>
        <p:spPr>
          <a:xfrm>
            <a:off x="3070299" y="1296416"/>
            <a:ext cx="942823" cy="91236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1939A7-2464-47AD-9EB4-DCF7CEFAAB40}"/>
              </a:ext>
            </a:extLst>
          </p:cNvPr>
          <p:cNvSpPr/>
          <p:nvPr/>
        </p:nvSpPr>
        <p:spPr>
          <a:xfrm>
            <a:off x="6336326" y="1313765"/>
            <a:ext cx="942823" cy="91236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0CE44-F3B8-4CF3-AF10-0139F8DBDBFA}"/>
              </a:ext>
            </a:extLst>
          </p:cNvPr>
          <p:cNvSpPr/>
          <p:nvPr/>
        </p:nvSpPr>
        <p:spPr>
          <a:xfrm>
            <a:off x="4114013" y="1302913"/>
            <a:ext cx="1227837" cy="9123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7B7F4-DC18-4022-8012-80D6764CDB29}"/>
              </a:ext>
            </a:extLst>
          </p:cNvPr>
          <p:cNvSpPr/>
          <p:nvPr/>
        </p:nvSpPr>
        <p:spPr>
          <a:xfrm>
            <a:off x="5454788" y="1296416"/>
            <a:ext cx="784609" cy="91236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5BB73-CD78-498D-BE22-69EF2987B29E}"/>
              </a:ext>
            </a:extLst>
          </p:cNvPr>
          <p:cNvSpPr/>
          <p:nvPr/>
        </p:nvSpPr>
        <p:spPr>
          <a:xfrm>
            <a:off x="7413699" y="1295400"/>
            <a:ext cx="1044501" cy="9123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3027D-BD54-4C08-B03A-20D5286EDF67}"/>
              </a:ext>
            </a:extLst>
          </p:cNvPr>
          <p:cNvCxnSpPr/>
          <p:nvPr/>
        </p:nvCxnSpPr>
        <p:spPr>
          <a:xfrm>
            <a:off x="3763563" y="2590800"/>
            <a:ext cx="3706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F5F9B7-1A4F-4029-8174-E8270518DD10}"/>
              </a:ext>
            </a:extLst>
          </p:cNvPr>
          <p:cNvSpPr txBox="1"/>
          <p:nvPr/>
        </p:nvSpPr>
        <p:spPr>
          <a:xfrm>
            <a:off x="5162325" y="2640154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65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538647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>
                <a:cs typeface="Calibri"/>
              </a:rPr>
              <a:t>Pick the right neural network architecture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9706232" cy="44040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The "head" (output) and loss function depends on model objective: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Classification – probably Cross Entropy Loss.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Image segmentation – a U-net backbone with Cross Entropy Loss.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AU" sz="1600" dirty="0">
                <a:cs typeface="Calibri"/>
              </a:rPr>
              <a:t>Object detection – bounding box predictions.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/>
              <a:buChar char="§"/>
            </a:pPr>
            <a:r>
              <a:rPr lang="en-AU" sz="1600" dirty="0">
                <a:cs typeface="Calibri"/>
              </a:rPr>
              <a:t>Other popular branches of Deep Learning: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Generative Adversarial Networks (GANs) - learning and representing distributions - "creative AI".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Reinforcement Learning – self-learning in a simulated (for now) environment.</a:t>
            </a: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AU" sz="1600" dirty="0">
                <a:cs typeface="Calibri"/>
              </a:rPr>
              <a:t>Unsupervised, semi-supervised, or self-supervised learning– training models with limited labels.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266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449398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Pick the right computing hardware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9706232" cy="39064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A laptop or desktop PC (CPU only) is sufficient for experimenting with toy models.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For serious compute, you need to look at GPUs (or TPUs).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Option 1: Get a GPU for your desktop PC. Convenient but limited performance.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Option 2: Use free cloud compute (e.g. Google </a:t>
            </a:r>
            <a:r>
              <a:rPr lang="en-AU" sz="1600" dirty="0" err="1">
                <a:cs typeface="Calibri"/>
              </a:rPr>
              <a:t>Colab</a:t>
            </a:r>
            <a:r>
              <a:rPr lang="en-AU" sz="1600" dirty="0">
                <a:cs typeface="Calibri"/>
              </a:rPr>
              <a:t>). Free! But limited runtime and performance.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Option 3: Buy your own mini-supercomputer, e.g. NVIDIA DGX A100 – 5 Teraflops at USD200K.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Option 4: Rent compute time on cloud services such as Google Cloud Platform, AWS, Azure. Costs can add up.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Option 5: Check with your local institution for free or membership based access to HPC.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42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32514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Think about deployment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9706232" cy="377821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How do you intend to use your model?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If power or compute limited, consider network pruning, reduced precision, skinnier architecture. Usually a trade-off with accuracy.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If data source is remote, consider model “on the edge” vs “in the cloud”.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If hosting for round-the-clock or public access, consider long term compute costs, up-time reliability.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If user interacts with model output, consider the right UI that creates trust in the model.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18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285462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Reaching out for help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9706232" cy="39064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The deep learning community is wide and diverse – don’t struggle on your own!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Details to provide if you are seeking high level conceptual guidance: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Model output and goals.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Sample data – a picture speaks a thousand words.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Constraints and limitations – limited data, inconsistent labels, low runtime latency.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5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285462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Reaching out for help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1066800"/>
            <a:ext cx="9706232" cy="44040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Details to provide if you are seeking low level technical assistance (e.g. debugging):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Model architecture, exact inputs and outputs.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Loss function.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Description of dataset – amount of data, label consistency, data augmentation.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Training regime – train/validation split, number of epochs, validation method and metrics.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cs typeface="Calibri"/>
              </a:rPr>
              <a:t>Sample output and plots of performance metrics.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AU" sz="1600" dirty="0">
              <a:cs typeface="Calibri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AU" sz="1600" dirty="0">
              <a:cs typeface="Calibri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anose="05000000000000000000" pitchFamily="2" charset="2"/>
              <a:buChar char="•"/>
            </a:pPr>
            <a:endParaRPr lang="en-A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93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FACB3-6F06-4421-96D3-3B8EFF33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"/>
            <a:ext cx="6287377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914B9-15E3-4300-8DC8-CEBC75C9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780162"/>
            <a:ext cx="6287377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DD882-E3E9-4287-B0E2-EF200CBB8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2" y="3112650"/>
            <a:ext cx="6268325" cy="167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D41B2A-687F-4CF9-95CD-C2B1EBB81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454664"/>
            <a:ext cx="628737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utions for Healthcare and Life Science Industries | NVIDIA">
            <a:extLst>
              <a:ext uri="{FF2B5EF4-FFF2-40B4-BE49-F238E27FC236}">
                <a16:creationId xmlns:a16="http://schemas.microsoft.com/office/drawing/2014/main" id="{23A115FD-E5FF-4D83-BF14-437C2E906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95337"/>
            <a:ext cx="3598333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AI-software for Covid-19 triage on chest x-rays - Innovation Origins">
            <a:extLst>
              <a:ext uri="{FF2B5EF4-FFF2-40B4-BE49-F238E27FC236}">
                <a16:creationId xmlns:a16="http://schemas.microsoft.com/office/drawing/2014/main" id="{B7C6F2AB-D66D-4330-9ADA-D8D25A12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5" y="433175"/>
            <a:ext cx="3862388" cy="23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 for medical imaging — now?. The 'doctor' will see you now… | by Rupert  Thomas | Towards Data Science">
            <a:extLst>
              <a:ext uri="{FF2B5EF4-FFF2-40B4-BE49-F238E27FC236}">
                <a16:creationId xmlns:a16="http://schemas.microsoft.com/office/drawing/2014/main" id="{9776FFBB-EA3D-452D-9F8E-CF96CD1E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68" y="2365939"/>
            <a:ext cx="3986466" cy="26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ara: Supercharging Medical Instruments with AI - YouTube">
            <a:extLst>
              <a:ext uri="{FF2B5EF4-FFF2-40B4-BE49-F238E27FC236}">
                <a16:creationId xmlns:a16="http://schemas.microsoft.com/office/drawing/2014/main" id="{0FBD0C4F-122A-45AE-90DB-F0070AE2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0" y="3418114"/>
            <a:ext cx="4224864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ep learning-based image segmentation • tectales • tagging medical  technology">
            <a:extLst>
              <a:ext uri="{FF2B5EF4-FFF2-40B4-BE49-F238E27FC236}">
                <a16:creationId xmlns:a16="http://schemas.microsoft.com/office/drawing/2014/main" id="{3DB4B0AA-378F-40A2-A447-BF5E6EA6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6180"/>
            <a:ext cx="4224865" cy="23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obust artificial intelligence tools to predict future cancer | MIT News |  Massachusetts Institute of Technology">
            <a:extLst>
              <a:ext uri="{FF2B5EF4-FFF2-40B4-BE49-F238E27FC236}">
                <a16:creationId xmlns:a16="http://schemas.microsoft.com/office/drawing/2014/main" id="{FB9CD80C-22C0-4A36-A13F-C820BF11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22" y="228600"/>
            <a:ext cx="303609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6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09D2ABC-0F3E-4AEE-9775-5993D07C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141248" cy="3091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96FFA-5C3D-44DD-8551-874BBDAE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626" y="3592283"/>
            <a:ext cx="1062805" cy="20465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150451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Alpha Fold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914400"/>
            <a:ext cx="6553200" cy="4992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An AI that predicts the 3D structure of a protein based solely on its genetic sequence.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Why? Structure of a protein influences how it behaves in an organism. Malfunction often leads to disease.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Modelling the physical structure of a protein is difficult. Genetic sequencing is easier.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How? A deep neural network that predicts the distance between pairs of amino acids, and angles between chemical bonds that connect those amino acids.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Won first place at CASP13 global competition.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AU" sz="1000" i="1" dirty="0">
                <a:cs typeface="Calibri"/>
              </a:rPr>
              <a:t>Source: </a:t>
            </a:r>
            <a:r>
              <a:rPr lang="en-AU" sz="1000" i="1" dirty="0">
                <a:cs typeface="Calibri"/>
                <a:hlinkClick r:id="rId5"/>
              </a:rPr>
              <a:t>https://deepmind.com/blog/article/AlphaFold-Using-AI-for-scientific-discovery</a:t>
            </a:r>
            <a:endParaRPr lang="en-AU" sz="1000" i="1" dirty="0">
              <a:cs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AU" sz="1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9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17107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 err="1">
                <a:cs typeface="Calibri"/>
              </a:rPr>
              <a:t>DeepLabCut</a:t>
            </a:r>
            <a:endParaRPr lang="en-AU" sz="24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914400"/>
            <a:ext cx="6553200" cy="28897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3D </a:t>
            </a:r>
            <a:r>
              <a:rPr lang="en-AU" sz="1600" dirty="0" err="1">
                <a:cs typeface="Calibri"/>
              </a:rPr>
              <a:t>markerless</a:t>
            </a:r>
            <a:r>
              <a:rPr lang="en-AU" sz="1600" dirty="0">
                <a:cs typeface="Calibri"/>
              </a:rPr>
              <a:t> pose estimation using neural networks.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Able to track various body parts in multiple species across a broad collection of behaviours.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Available as a Python package that is open source, fast, robust and requires minimal training data to fine tune to your use case.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AU" sz="1000" i="1" dirty="0">
                <a:cs typeface="Calibri"/>
              </a:rPr>
              <a:t>Source: </a:t>
            </a:r>
            <a:r>
              <a:rPr lang="en-AU" sz="1000" i="1" dirty="0">
                <a:cs typeface="Calibri"/>
                <a:hlinkClick r:id="rId3"/>
              </a:rPr>
              <a:t>http://www.mackenziemathislab.org/deeplabcut</a:t>
            </a:r>
            <a:endParaRPr lang="en-AU" sz="1000" i="1" dirty="0">
              <a:cs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AU" sz="1000" i="1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0917C-9739-4E00-AF8C-26F0C1B0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28600"/>
            <a:ext cx="2469939" cy="56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3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C0DFD7-E332-436A-B64E-DF2BD2E0A501}"/>
              </a:ext>
            </a:extLst>
          </p:cNvPr>
          <p:cNvSpPr txBox="1"/>
          <p:nvPr/>
        </p:nvSpPr>
        <p:spPr>
          <a:xfrm>
            <a:off x="533400" y="304800"/>
            <a:ext cx="372852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2400" dirty="0">
                <a:cs typeface="Calibri"/>
              </a:rPr>
              <a:t>Brain to text communication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601B-1DC9-4907-9869-07D6E907AFD9}"/>
              </a:ext>
            </a:extLst>
          </p:cNvPr>
          <p:cNvSpPr txBox="1"/>
          <p:nvPr/>
        </p:nvSpPr>
        <p:spPr>
          <a:xfrm>
            <a:off x="838200" y="914400"/>
            <a:ext cx="5029200" cy="43670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User imagines writing – neural network predicts user intentions.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How? Neural activity in the motor cortex is recorded and fed into a Recurrent Neural Network. Network predictions are denoised with a language model.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AU" sz="1600" dirty="0">
                <a:cs typeface="Calibri"/>
              </a:rPr>
              <a:t> User was able to “write” 90 characters per minute at &gt;99% accuracy with a general-purpose autocorrect (Age adjusted able-bodied smartphone typing speeds ~115 </a:t>
            </a:r>
            <a:r>
              <a:rPr lang="en-AU" sz="1600" dirty="0" err="1">
                <a:cs typeface="Calibri"/>
              </a:rPr>
              <a:t>cpm</a:t>
            </a:r>
            <a:r>
              <a:rPr lang="en-AU" sz="1600" dirty="0">
                <a:cs typeface="Calibri"/>
              </a:rPr>
              <a:t>).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AU" sz="1000" i="1" dirty="0">
                <a:cs typeface="Calibri"/>
              </a:rPr>
              <a:t>Source: </a:t>
            </a:r>
            <a:r>
              <a:rPr lang="en-AU" sz="1000" i="1" dirty="0">
                <a:cs typeface="Calibri"/>
                <a:hlinkClick r:id="rId3"/>
              </a:rPr>
              <a:t>https://www.biorxiv.org/content/10.1101/2020.07.01.183384v1.full.pdf</a:t>
            </a:r>
            <a:endParaRPr lang="en-AU" sz="1000" i="1" dirty="0">
              <a:cs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AU" sz="1000" i="1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48340-6FAA-4A24-A2BF-DEA06273D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082" y="990600"/>
            <a:ext cx="5807903" cy="36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DBE-95B9-43CC-B686-F654D29D0054}"/>
              </a:ext>
            </a:extLst>
          </p:cNvPr>
          <p:cNvSpPr txBox="1"/>
          <p:nvPr/>
        </p:nvSpPr>
        <p:spPr>
          <a:xfrm>
            <a:off x="3875049" y="2542478"/>
            <a:ext cx="41370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AU" sz="3200"/>
              <a:t>What is Deep Learning?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186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Words>2101</Words>
  <Application>Microsoft Office PowerPoint</Application>
  <PresentationFormat>Widescreen</PresentationFormat>
  <Paragraphs>292</Paragraphs>
  <Slides>35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 Tang</cp:lastModifiedBy>
  <cp:revision>533</cp:revision>
  <dcterms:created xsi:type="dcterms:W3CDTF">2006-08-16T00:00:00Z</dcterms:created>
  <dcterms:modified xsi:type="dcterms:W3CDTF">2021-07-20T06:32:22Z</dcterms:modified>
</cp:coreProperties>
</file>