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21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AE38F5-05DB-4C56-A915-9A42544E2E38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65B2B8-1170-469E-B452-F8F6A84EF7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8180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A2EB5-4419-5985-68D0-31044F1023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72C0F3-B4C3-6FD6-AB67-D0AE47BA13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8E4068-7E7B-9214-0709-226FF18AF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FE2404-9D99-4F79-974A-48F45DCF5039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7CE8D9-DF90-72BB-E911-1C6243F54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434F8-BA88-3C9C-F675-5F3D4B415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094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2F11C-2C17-09E1-87C0-E16FF7C83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5D37F1-BF7C-CCD0-68C0-072512F63F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AB61A6-71DB-FDD5-CEA1-D13F97D83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FFD2D4-7A68-4ADC-8A04-58B14283095C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2664B-4057-18EB-EFEE-ACC4EE334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51BA7-8034-791A-484A-ED146691C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8261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5F25BF-AC55-18F1-29D3-DB82758B1F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C8EA0A-0B3A-A1AD-803F-E6DB38E3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B5F08-D6B3-CB04-A5BA-6D18396D4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116C88-1648-475D-9831-787E4CB1A720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DECA2-277A-069A-25B9-EDEB7B06A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48E4C-7508-131E-C246-9C17B8BE2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23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F7C1E-43A5-2D63-C657-7A55BABFA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57F626-9183-12E4-7154-823E1348BB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9AFE9D-E478-FA54-1788-458469104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F95B23-D6C2-466F-8FCF-C25BD89E89F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85BA9-703D-EC66-7E95-13C7C47D5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5CA61-FA8C-4744-0274-951E227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790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5943C8-3906-9E3F-55E0-00DFDC1F2E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D9972C-9C60-D15C-5FDE-8A5B4C76A1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4CC51-E88F-92A5-875B-96FFA2298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DF7777-76F7-4ED4-8FE0-2E2002739876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2F62C-7C80-B73B-0288-3FE5D7E92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4E87F0-706E-A937-9756-124D6923B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796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99304-7F79-E983-B4FB-43A16FF1C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F88B-56CE-F9D9-8EA6-EFB3F6252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1EB217-EEF4-4857-63D0-3E662E4D7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90FE6-C67C-142F-DEC0-26E94704A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E7F949-B0AC-48BC-8C03-8F59F183BB34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42647A-8C09-552A-22AD-640DB3BE3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76499-EFDF-AED9-EEDD-D3EE30721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403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84A8C-6D87-FFC4-3091-B6ADE4D8A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725A4C-E676-2093-D4B9-370A7B24A6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102868-7AF1-ECF4-CD24-6FAB22434A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CD41E5-95B7-36DA-729D-400BF52587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72EA04-03CF-084F-190C-AA809FF880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FF4D08-F7A5-6676-E67A-A0FF4378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26916E-C1C5-4F0C-A692-149918225A0A}" type="datetime1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874055-8157-8CBE-59F4-6BAA9F3C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9F6E9B-91F6-E3DC-0AC5-CC939F830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81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E4CA2-1FCA-B441-2A76-222B17B08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12B408-07A5-8900-A088-F9B9B1357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ACE30-6141-466F-AB0B-35C642BCDAC5}" type="datetime1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C39526-D17F-C39A-35A6-1DB9B8ADD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D5D59-849A-30C2-4678-90AFCD0B1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68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6BC910E-1D8B-A25C-6305-6F704BCED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64A0A-6138-48E3-B885-B8E7378E844C}" type="datetime1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CB9E72-1718-894B-BD58-A0A24866D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013F85-8B91-7A23-6BA0-AC7CB864B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1943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A5CEDD-9505-C1ED-ECE1-4F6DC04C9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C5DF0-D759-0DE2-C66D-10D8FABF8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150949-F46E-42B4-851E-D0ADE65FD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D65BCC-7D56-8870-2D00-E47FDA6AE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2F9652-8D1B-4F7D-B16E-5C6A1E9FE203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255C2D-DE07-6842-C00C-85DE6920B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DC4074-5ACF-5FDC-B93C-A2B1C7609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141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22EE9-F94C-325C-61EC-14532F3E6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59AC7-62DE-C237-B53E-7426D1D324B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FD12-8DB6-FD70-728F-E83756281A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F3F756-1E9B-CE57-F7A9-D56105DD6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C30DF-E428-4E2F-8F78-585A3248A22E}" type="datetime1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1B25AD-C1D7-D2BF-DED9-8BF1ECF5F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9EA943-7F27-DACE-ABF4-8B7E19AECD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003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B239BD-90AA-8873-3664-C6233ECC2C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06C58B-0871-737C-05E7-A2BC1994BF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08A61D-82EA-6130-A829-D410A63ED9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448800" y="6358082"/>
            <a:ext cx="190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C8600C-C567-4B33-BD33-97A84AED4BA8}" type="datetime1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38104-4400-1C3A-008C-C27D12A66F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i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Lecturer: </a:t>
            </a:r>
            <a:r>
              <a:rPr lang="en-US" dirty="0" err="1"/>
              <a:t>I.Husainov</a:t>
            </a:r>
            <a:r>
              <a:rPr lang="en-US" dirty="0"/>
              <a:t>,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Boshqaruvi</a:t>
            </a:r>
            <a:r>
              <a:rPr lang="en-US" dirty="0"/>
              <a:t> </a:t>
            </a:r>
            <a:r>
              <a:rPr lang="en-US" dirty="0" err="1"/>
              <a:t>kafedrasi</a:t>
            </a:r>
            <a:r>
              <a:rPr lang="en-US" dirty="0"/>
              <a:t>.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BFB026-9E32-AA2D-E81A-46752128E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7458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1652EC-D277-48DF-BC4D-BEF5D4A7963D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Blue text on a black background&#10;&#10;AI-generated content may be incorrect.">
            <a:extLst>
              <a:ext uri="{FF2B5EF4-FFF2-40B4-BE49-F238E27FC236}">
                <a16:creationId xmlns:a16="http://schemas.microsoft.com/office/drawing/2014/main" id="{C4549A00-DFD2-01DE-EDE6-498399ACAD1D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490" y="-45604"/>
            <a:ext cx="1937710" cy="726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2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F1F9B85D-B90A-20D5-E2C3-67591DD0E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Layout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navigatsiya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21F610E-8747-09C1-641A-EDDE9E4EF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</a:rPr>
              <a:t>Mobil </a:t>
            </a:r>
            <a:r>
              <a:rPr lang="en-US" b="1" dirty="0" err="1">
                <a:solidFill>
                  <a:schemeClr val="tx1"/>
                </a:solidFill>
              </a:rPr>
              <a:t>Ilovalar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uchun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Monetizatsiya</a:t>
            </a:r>
            <a:r>
              <a:rPr lang="en-US" b="1" dirty="0">
                <a:solidFill>
                  <a:schemeClr val="tx1"/>
                </a:solidFill>
              </a:rPr>
              <a:t> </a:t>
            </a:r>
            <a:r>
              <a:rPr lang="en-US" b="1" dirty="0" err="1">
                <a:solidFill>
                  <a:schemeClr val="tx1"/>
                </a:solidFill>
              </a:rPr>
              <a:t>Strategiyalari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460073-1840-DD92-298F-4539C7A09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30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3C8544-AEBA-D382-AECA-03A10DFD4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6693C5-78C1-80E7-4184-9A380875F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4E7AD7-D6FD-44A7-25A5-2448B55301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A45FB4-54B2-E95D-016E-584F75A94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474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BF6F-28D2-41B4-3BFC-0530B56C6B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67F745-50B3-9B1D-DEB8-3F2464270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BBA8BF-AF48-ADCF-9FF3-E43EDA263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Iqtisodiy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samaradorlik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Barcha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qurilmalarda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uz-Latn-UZ" dirty="0"/>
              <a:t>Qulay UX/UI va jozibali dizayn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ma'lumotlarining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xavfsizligi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himoyasi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kengaytirish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uz-Latn-UZ" dirty="0"/>
              <a:t>Qo'llab-quvvatlashning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7B91F3-8EA5-AA5B-5271-DBC6B959D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457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B7CE76-F8CB-AF5C-E157-382FF4A1C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71C7356-DEC3-5E76-E7D8-651965310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5A0237-F335-87D1-D5E5-17558E3DB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etaplari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0D2953-0B09-0C8F-155F-52C208D80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1428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D12D8-7669-0E36-8541-99F13BD25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8ACB16F-288D-F689-5871-C769C41EC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5FDE38-4F50-D71F-C9D3-12A35D389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o'rganish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tadqiqoti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Birinchidan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bozor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xolatini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baholash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o'zimizni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mijozimizni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talabga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raqobatbardosh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mumkinligiga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yo'naltirish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19061-FBB1-C062-5464-848AD510B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5337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6B25E3-E6BA-C4A9-5D6B-8FDD6B4F4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E6203-BC02-22CA-9E17-543B3D0F6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80531D-B431-8B57-3080-221691430A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Texnik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mijoz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tasdiqlash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7AE35F-494E-187A-B88F-F94203288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3431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1CF1A2-FA5E-1600-B714-9B290DA22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B2065F6-5986-1D01-AC7D-9D7BDD679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3562601-8921-D4D2-541B-19BCC2982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UI/UX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og'riqsiz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funksionallikni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C300A1-7A63-F339-2E2B-9E0E915F5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2523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2BE7E-5E2E-E77C-0757-2B5B865F1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98D91C2-402F-11EC-2579-5DEE9A170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E984007-4856-263A-9808-F94011537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UI/UX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dizaynini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Faqatgina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arxitekturasiga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og'riqsiz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o'zgarishlar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kiritish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ba'zi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funksionallikni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qo'shish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aksincha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kechish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imkoniyatiga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egamiz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29B350-63B1-51F2-42EC-146F923E8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0112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2D4C5-551E-879A-D06A-F773964E9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8B26E7-3F05-6A0C-C01D-D52E969831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E5A192-268A-1655-5B7F-94A4E0462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Avvalo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mahalliy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serverda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muhiti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komponentlar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kutubxonalar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o'rnatiladi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kodlarni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formatlash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sharhlash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qoidalarini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hisobga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holda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ombori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Keyingi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funktsiyalarning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tavsifini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interfeys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shuningdek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sozlash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bo'yicha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ko'rsatmalarni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loyiha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hujjatlarini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yaratishdir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A0685E-F310-933E-0A73-E3EA59C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43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4933-D88B-2532-B558-F0E11B5F6E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4D852E7-B082-2595-9423-4BF217744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7B9C7B-DD32-BB3E-F1B8-579275B2B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Asosiy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tugallangandan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so'ng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dastur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tayyor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bo'lgach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yana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olinmagan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aniqlashga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oxirgi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bosqichlarda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yuzaga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tuzatishga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testlardan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o’tashi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139EB-599A-7725-2A1F-A24816F81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5063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B54EA-81CC-F81A-E1FC-6A3659041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48C4762-C3C9-6692-1D40-18CC20141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EC84F-521B-4ACE-22F0-F6BE2B298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Google Play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AppStore da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nashr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RELIZ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E2296-8E1A-D712-EC79-DC22FA5ED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  <p:pic>
        <p:nvPicPr>
          <p:cNvPr id="3" name="Picture 2" descr="A blue and white logo&#10;&#10;AI-generated content may be incorrect.">
            <a:extLst>
              <a:ext uri="{FF2B5EF4-FFF2-40B4-BE49-F238E27FC236}">
                <a16:creationId xmlns:a16="http://schemas.microsoft.com/office/drawing/2014/main" id="{5891B598-6429-A13F-6123-6716AEE46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33597"/>
            <a:ext cx="1735394" cy="1735394"/>
          </a:xfrm>
          <a:prstGeom prst="rect">
            <a:avLst/>
          </a:prstGeom>
        </p:spPr>
      </p:pic>
      <p:pic>
        <p:nvPicPr>
          <p:cNvPr id="8" name="Picture 7" descr="A logo of a google play store&#10;&#10;AI-generated content may be incorrect.">
            <a:extLst>
              <a:ext uri="{FF2B5EF4-FFF2-40B4-BE49-F238E27FC236}">
                <a16:creationId xmlns:a16="http://schemas.microsoft.com/office/drawing/2014/main" id="{EF5F21A8-665C-81E8-F95B-591263DB459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0787" y="3133597"/>
            <a:ext cx="3496289" cy="1967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47643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8240A1A-33A7-36C9-AC1A-35DB973BE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9F87B4-2DE8-13BF-FCCC-0C61A5B05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Monetizatsiya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Monetizatsiya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B0E961-5E32-D57D-F2EC-BFE95F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2608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7EC08-FF46-B10D-859A-0255F12D7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16D389B-ED7E-13C2-12B8-708F6B2E6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E078BDE-8F44-D27A-E453-A15DFA7D5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Rekomendatsiyalar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chiqmoqchi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bo'lsangiz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darhol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ikkinchi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Amazon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Yandex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urinmang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tor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muayyan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xususiyatga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e'tibor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arzon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narxda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chiqarishingiz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A14FC1-4811-74BB-376F-3754C88A1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86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C0361-D204-A1A6-6AD7-F4E56EFDA7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EAA56F0-0F92-7187-2558-669D07D7E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pic>
        <p:nvPicPr>
          <p:cNvPr id="3" name="Content Placeholder 2" descr="A person lying on a pile of money">
            <a:extLst>
              <a:ext uri="{FF2B5EF4-FFF2-40B4-BE49-F238E27FC236}">
                <a16:creationId xmlns:a16="http://schemas.microsoft.com/office/drawing/2014/main" id="{450D0901-B3AC-00E3-788D-69B939AD59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436"/>
          <a:stretch>
            <a:fillRect/>
          </a:stretch>
        </p:blipFill>
        <p:spPr>
          <a:xfrm>
            <a:off x="838200" y="1825625"/>
            <a:ext cx="10515600" cy="4351338"/>
          </a:xfrm>
          <a:noFill/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DD6F2F-68B2-DDA5-C5CD-2BA59D079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</p:spTree>
    <p:extLst>
      <p:ext uri="{BB962C8B-B14F-4D97-AF65-F5344CB8AC3E}">
        <p14:creationId xmlns:p14="http://schemas.microsoft.com/office/powerpoint/2010/main" val="3896121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36BDB-E3DE-3ED4-A861-42A54E32D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4D46F04-43EE-34B1-17A7-3D1DE1C67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1FB9EB-51E4-7879-7399-0B21AFE1A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4354BB-432E-41DF-AF77-010494FB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ilovalar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foydalanuvchidan</a:t>
            </a:r>
            <a:r>
              <a:rPr lang="en-US" dirty="0"/>
              <a:t> </a:t>
            </a:r>
            <a:r>
              <a:rPr lang="en-US" dirty="0" err="1"/>
              <a:t>darhol</a:t>
            </a:r>
            <a:r>
              <a:rPr lang="en-US" dirty="0"/>
              <a:t> </a:t>
            </a:r>
            <a:r>
              <a:rPr lang="en-US" dirty="0" err="1"/>
              <a:t>daromad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imkonini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darajasi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, </a:t>
            </a:r>
            <a:r>
              <a:rPr lang="en-US" dirty="0" err="1"/>
              <a:t>chunki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allaqachon</a:t>
            </a:r>
            <a:r>
              <a:rPr lang="en-US" dirty="0"/>
              <a:t> </a:t>
            </a:r>
            <a:r>
              <a:rPr lang="en-US" dirty="0" err="1"/>
              <a:t>mahsulot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pul</a:t>
            </a:r>
            <a:r>
              <a:rPr lang="en-US" dirty="0"/>
              <a:t> </a:t>
            </a:r>
            <a:r>
              <a:rPr lang="en-US" dirty="0" err="1"/>
              <a:t>to'lagan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raqobat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Mashtab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bog'liq</a:t>
            </a:r>
            <a:r>
              <a:rPr lang="en-US" dirty="0"/>
              <a:t> </a:t>
            </a:r>
            <a:r>
              <a:rPr lang="en-US" dirty="0" err="1"/>
              <a:t>qiyinchiliklar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mahsulotni</a:t>
            </a:r>
            <a:r>
              <a:rPr lang="en-US" dirty="0"/>
              <a:t> </a:t>
            </a:r>
            <a:r>
              <a:rPr lang="en-US" dirty="0" err="1"/>
              <a:t>ishlatishdan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to'lovni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oshirishi</a:t>
            </a:r>
            <a:r>
              <a:rPr lang="en-US" dirty="0"/>
              <a:t> </a:t>
            </a:r>
            <a:r>
              <a:rPr lang="en-US" dirty="0" err="1"/>
              <a:t>kerak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84356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01A3-B1F7-D5C3-05BA-F7B1E758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5E7CCD5-7AE1-13E8-A3C5-A36F3AFA5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1B9BB9-F82E-7AB6-BB76-E7C6FEA1F5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72EBC3-5412-DF01-6DAF-273CD832E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Obunalik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 err="1"/>
              <a:t>Obuna</a:t>
            </a:r>
            <a:r>
              <a:rPr lang="en-US" dirty="0"/>
              <a:t> </a:t>
            </a:r>
            <a:r>
              <a:rPr lang="en-US" dirty="0" err="1"/>
              <a:t>doimiy</a:t>
            </a:r>
            <a:r>
              <a:rPr lang="en-US" dirty="0"/>
              <a:t> </a:t>
            </a:r>
            <a:r>
              <a:rPr lang="en-US" dirty="0" err="1"/>
              <a:t>yangilanib</a:t>
            </a:r>
            <a:r>
              <a:rPr lang="en-US" dirty="0"/>
              <a:t> </a:t>
            </a:r>
            <a:r>
              <a:rPr lang="en-US" dirty="0" err="1"/>
              <a:t>turadigan</a:t>
            </a:r>
            <a:r>
              <a:rPr lang="en-US" dirty="0"/>
              <a:t> (</a:t>
            </a:r>
            <a:r>
              <a:rPr lang="en-US" dirty="0" err="1"/>
              <a:t>ommaviy</a:t>
            </a:r>
            <a:r>
              <a:rPr lang="en-US" dirty="0"/>
              <a:t> </a:t>
            </a:r>
            <a:r>
              <a:rPr lang="en-US" dirty="0" err="1"/>
              <a:t>axborot</a:t>
            </a:r>
            <a:r>
              <a:rPr lang="en-US" dirty="0"/>
              <a:t> </a:t>
            </a:r>
            <a:r>
              <a:rPr lang="en-US" dirty="0" err="1"/>
              <a:t>vositalari</a:t>
            </a:r>
            <a:r>
              <a:rPr lang="en-US" dirty="0"/>
              <a:t>, </a:t>
            </a:r>
            <a:r>
              <a:rPr lang="en-US" dirty="0" err="1"/>
              <a:t>ta'lim</a:t>
            </a:r>
            <a:r>
              <a:rPr lang="en-US" dirty="0"/>
              <a:t>, </a:t>
            </a:r>
            <a:r>
              <a:rPr lang="en-US" dirty="0" err="1"/>
              <a:t>sog'liqni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) </a:t>
            </a:r>
            <a:r>
              <a:rPr lang="en-US" dirty="0" err="1"/>
              <a:t>kontentga</a:t>
            </a:r>
            <a:r>
              <a:rPr lang="en-US" dirty="0"/>
              <a:t> </a:t>
            </a:r>
            <a:r>
              <a:rPr lang="en-US" dirty="0" err="1"/>
              <a:t>ega</a:t>
            </a:r>
            <a:r>
              <a:rPr lang="en-US" dirty="0"/>
              <a:t> </a:t>
            </a:r>
            <a:r>
              <a:rPr lang="en-US" dirty="0" err="1"/>
              <a:t>ilovalar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Auditoriyani</a:t>
            </a:r>
            <a:r>
              <a:rPr lang="en-US" dirty="0"/>
              <a:t> </a:t>
            </a:r>
            <a:r>
              <a:rPr lang="en-US" dirty="0" err="1"/>
              <a:t>ushlab</a:t>
            </a:r>
            <a:r>
              <a:rPr lang="en-US" dirty="0"/>
              <a:t> </a:t>
            </a:r>
            <a:r>
              <a:rPr lang="en-US" dirty="0" err="1"/>
              <a:t>turishga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Kontent</a:t>
            </a:r>
            <a:r>
              <a:rPr lang="en-US" dirty="0"/>
              <a:t> </a:t>
            </a:r>
            <a:r>
              <a:rPr lang="en-US" dirty="0" err="1"/>
              <a:t>sifatini</a:t>
            </a:r>
            <a:r>
              <a:rPr lang="en-US" dirty="0"/>
              <a:t> </a:t>
            </a:r>
            <a:r>
              <a:rPr lang="en-US" dirty="0" err="1"/>
              <a:t>ushlab</a:t>
            </a:r>
            <a:r>
              <a:rPr lang="en-US" dirty="0"/>
              <a:t> </a:t>
            </a:r>
            <a:r>
              <a:rPr lang="en-US" dirty="0" err="1"/>
              <a:t>turish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Sinov</a:t>
            </a:r>
            <a:r>
              <a:rPr lang="en-US" dirty="0"/>
              <a:t> </a:t>
            </a:r>
            <a:r>
              <a:rPr lang="en-US" dirty="0" err="1"/>
              <a:t>muddatlarini</a:t>
            </a:r>
            <a:r>
              <a:rPr lang="en-US" dirty="0"/>
              <a:t> </a:t>
            </a:r>
            <a:r>
              <a:rPr lang="en-US" dirty="0" err="1"/>
              <a:t>to'g'ri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 </a:t>
            </a:r>
            <a:r>
              <a:rPr lang="en-US" dirty="0" err="1"/>
              <a:t>muhimdir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572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59B7-C852-1AC3-AB99-0ABF52117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6C76B5-9935-F7D0-A09F-5F841E8F8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469C8A-0A8F-84FC-29F6-274C08D87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DE72884-65F9-3671-4EEC-919B7A109A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Ilovada</a:t>
            </a:r>
            <a:r>
              <a:rPr lang="en-US" dirty="0"/>
              <a:t> </a:t>
            </a:r>
            <a:r>
              <a:rPr lang="en-US" dirty="0" err="1"/>
              <a:t>reklama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 err="1"/>
              <a:t>Ilovaga</a:t>
            </a:r>
            <a:r>
              <a:rPr lang="en-US" dirty="0"/>
              <a:t> </a:t>
            </a:r>
            <a:r>
              <a:rPr lang="en-US" dirty="0" err="1"/>
              <a:t>biznes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daromad</a:t>
            </a:r>
            <a:r>
              <a:rPr lang="en-US" dirty="0"/>
              <a:t> </a:t>
            </a:r>
            <a:r>
              <a:rPr lang="en-US" dirty="0" err="1"/>
              <a:t>keltirgan</a:t>
            </a:r>
            <a:r>
              <a:rPr lang="en-US" dirty="0"/>
              <a:t> </a:t>
            </a:r>
            <a:r>
              <a:rPr lang="en-US" dirty="0" err="1"/>
              <a:t>holda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bepul</a:t>
            </a:r>
            <a:r>
              <a:rPr lang="en-US" dirty="0"/>
              <a:t> </a:t>
            </a:r>
            <a:r>
              <a:rPr lang="en-US" dirty="0" err="1"/>
              <a:t>qolishiga</a:t>
            </a:r>
            <a:r>
              <a:rPr lang="en-US" dirty="0"/>
              <a:t> </a:t>
            </a:r>
            <a:r>
              <a:rPr lang="en-US" dirty="0" err="1"/>
              <a:t>yordam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O'yinlar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yangiliklar</a:t>
            </a:r>
            <a:r>
              <a:rPr lang="en-US" dirty="0"/>
              <a:t> </a:t>
            </a:r>
            <a:r>
              <a:rPr lang="en-US" dirty="0" err="1"/>
              <a:t>xizmatlari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pulli</a:t>
            </a:r>
            <a:r>
              <a:rPr lang="en-US" dirty="0"/>
              <a:t> </a:t>
            </a:r>
            <a:r>
              <a:rPr lang="en-US" dirty="0" err="1"/>
              <a:t>versiyani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sabablari</a:t>
            </a:r>
            <a:r>
              <a:rPr lang="en-US" dirty="0"/>
              <a:t> </a:t>
            </a:r>
            <a:r>
              <a:rPr lang="en-US" dirty="0" err="1"/>
              <a:t>bo'lmagan</a:t>
            </a:r>
            <a:r>
              <a:rPr lang="en-US" dirty="0"/>
              <a:t> </a:t>
            </a:r>
            <a:r>
              <a:rPr lang="en-US" dirty="0" err="1"/>
              <a:t>mahsulotlar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Katta </a:t>
            </a:r>
            <a:r>
              <a:rPr lang="en-US" dirty="0" err="1"/>
              <a:t>daromad</a:t>
            </a:r>
            <a:r>
              <a:rPr lang="en-US" dirty="0"/>
              <a:t> </a:t>
            </a:r>
            <a:r>
              <a:rPr lang="en-US" dirty="0" err="1"/>
              <a:t>olish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DAU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katta</a:t>
            </a:r>
            <a:r>
              <a:rPr lang="en-US" dirty="0"/>
              <a:t>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bazasini</a:t>
            </a:r>
            <a:r>
              <a:rPr lang="en-US" dirty="0"/>
              <a:t> talab </a:t>
            </a:r>
            <a:r>
              <a:rPr lang="en-US" dirty="0" err="1"/>
              <a:t>qiladi</a:t>
            </a:r>
            <a:endParaRPr lang="en-US" dirty="0"/>
          </a:p>
          <a:p>
            <a:pPr>
              <a:buFontTx/>
              <a:buChar char="-"/>
            </a:pPr>
            <a:r>
              <a:rPr lang="en-US" dirty="0"/>
              <a:t> </a:t>
            </a:r>
            <a:r>
              <a:rPr lang="en-US" dirty="0" err="1"/>
              <a:t>Muvozanatni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qolish</a:t>
            </a:r>
            <a:r>
              <a:rPr lang="en-US" dirty="0"/>
              <a:t> </a:t>
            </a:r>
            <a:r>
              <a:rPr lang="en-US" dirty="0" err="1"/>
              <a:t>muhim</a:t>
            </a:r>
            <a:r>
              <a:rPr lang="en-US" dirty="0"/>
              <a:t>: </a:t>
            </a:r>
            <a:r>
              <a:rPr lang="en-US" dirty="0" err="1"/>
              <a:t>juda</a:t>
            </a:r>
            <a:r>
              <a:rPr lang="en-US" dirty="0"/>
              <a:t>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reklama</a:t>
            </a:r>
            <a:r>
              <a:rPr lang="en-US" dirty="0"/>
              <a:t> </a:t>
            </a:r>
            <a:r>
              <a:rPr lang="en-US" dirty="0" err="1"/>
              <a:t>foydalanuvchini</a:t>
            </a:r>
            <a:r>
              <a:rPr lang="en-US" dirty="0"/>
              <a:t> </a:t>
            </a:r>
            <a:r>
              <a:rPr lang="en-US" dirty="0" err="1"/>
              <a:t>ushlab</a:t>
            </a:r>
            <a:r>
              <a:rPr lang="en-US" dirty="0"/>
              <a:t> </a:t>
            </a:r>
            <a:r>
              <a:rPr lang="en-US" dirty="0" err="1"/>
              <a:t>turishni</a:t>
            </a:r>
            <a:r>
              <a:rPr lang="en-US" dirty="0"/>
              <a:t> </a:t>
            </a:r>
            <a:r>
              <a:rPr lang="en-US" dirty="0" err="1"/>
              <a:t>kamaytiradi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0396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63F84-8758-5FD5-F179-2DD1F6B9F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A38068-0D26-7E6D-E6D1-0C0D5B4F6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646AB5-EAEC-0891-1EB2-33BF956E4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E8B30-45BA-A03C-FF10-15D5C1795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Freemium</a:t>
            </a: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 err="1"/>
              <a:t>Mahsulotni</a:t>
            </a:r>
            <a:r>
              <a:rPr lang="en-US" dirty="0"/>
              <a:t> 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olishdan</a:t>
            </a:r>
            <a:r>
              <a:rPr lang="en-US" dirty="0"/>
              <a:t> </a:t>
            </a:r>
            <a:r>
              <a:rPr lang="en-US" dirty="0" err="1"/>
              <a:t>oldin</a:t>
            </a:r>
            <a:r>
              <a:rPr lang="en-US" dirty="0"/>
              <a:t>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qisman</a:t>
            </a:r>
            <a:r>
              <a:rPr lang="en-US" dirty="0"/>
              <a:t> </a:t>
            </a:r>
            <a:r>
              <a:rPr lang="en-US" dirty="0" err="1"/>
              <a:t>sinab</a:t>
            </a:r>
            <a:r>
              <a:rPr lang="en-US" dirty="0"/>
              <a:t> </a:t>
            </a:r>
            <a:r>
              <a:rPr lang="en-US" dirty="0" err="1"/>
              <a:t>ko'rish</a:t>
            </a:r>
            <a:r>
              <a:rPr lang="en-US" dirty="0"/>
              <a:t> </a:t>
            </a:r>
            <a:r>
              <a:rPr lang="en-US" dirty="0" err="1"/>
              <a:t>qobiliyati</a:t>
            </a:r>
            <a:r>
              <a:rPr lang="en-US" dirty="0"/>
              <a:t> </a:t>
            </a:r>
            <a:r>
              <a:rPr lang="en-US" dirty="0" err="1"/>
              <a:t>pulli</a:t>
            </a:r>
            <a:r>
              <a:rPr lang="en-US" dirty="0"/>
              <a:t> </a:t>
            </a:r>
            <a:r>
              <a:rPr lang="en-US" dirty="0" err="1"/>
              <a:t>versiyani</a:t>
            </a:r>
            <a:r>
              <a:rPr lang="en-US" dirty="0"/>
              <a:t> </a:t>
            </a:r>
            <a:r>
              <a:rPr lang="en-US" dirty="0" err="1"/>
              <a:t>sotib</a:t>
            </a:r>
            <a:r>
              <a:rPr lang="en-US" dirty="0"/>
              <a:t> </a:t>
            </a:r>
            <a:r>
              <a:rPr lang="en-US" dirty="0" err="1"/>
              <a:t>olishga</a:t>
            </a:r>
            <a:r>
              <a:rPr lang="en-US" dirty="0"/>
              <a:t> </a:t>
            </a:r>
            <a:r>
              <a:rPr lang="en-US" dirty="0" err="1"/>
              <a:t>tayyor</a:t>
            </a:r>
            <a:r>
              <a:rPr lang="en-US" dirty="0"/>
              <a:t> </a:t>
            </a:r>
            <a:r>
              <a:rPr lang="en-US" dirty="0" err="1"/>
              <a:t>foydalanuvchilar</a:t>
            </a:r>
            <a:r>
              <a:rPr lang="en-US" dirty="0"/>
              <a:t> </a:t>
            </a:r>
            <a:r>
              <a:rPr lang="en-US" dirty="0" err="1"/>
              <a:t>sonini</a:t>
            </a:r>
            <a:r>
              <a:rPr lang="en-US" dirty="0"/>
              <a:t> </a:t>
            </a:r>
            <a:r>
              <a:rPr lang="en-US" dirty="0" err="1"/>
              <a:t>oshiradi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O'yinlar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yangiliklar</a:t>
            </a:r>
            <a:r>
              <a:rPr lang="en-US" dirty="0"/>
              <a:t> </a:t>
            </a:r>
            <a:r>
              <a:rPr lang="en-US" dirty="0" err="1"/>
              <a:t>xizmatlari</a:t>
            </a:r>
            <a:r>
              <a:rPr lang="en-US" dirty="0"/>
              <a:t> </a:t>
            </a:r>
            <a:r>
              <a:rPr lang="en-US" dirty="0" err="1"/>
              <a:t>kabi</a:t>
            </a:r>
            <a:r>
              <a:rPr lang="en-US" dirty="0"/>
              <a:t> </a:t>
            </a:r>
            <a:r>
              <a:rPr lang="en-US" dirty="0" err="1"/>
              <a:t>pulli</a:t>
            </a:r>
            <a:r>
              <a:rPr lang="en-US" dirty="0"/>
              <a:t> </a:t>
            </a:r>
            <a:r>
              <a:rPr lang="en-US" dirty="0" err="1"/>
              <a:t>versiyani</a:t>
            </a:r>
            <a:r>
              <a:rPr lang="en-US" dirty="0"/>
              <a:t> </a:t>
            </a:r>
            <a:r>
              <a:rPr lang="en-US" dirty="0" err="1"/>
              <a:t>taklif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aniq</a:t>
            </a:r>
            <a:r>
              <a:rPr lang="en-US" dirty="0"/>
              <a:t> </a:t>
            </a:r>
            <a:r>
              <a:rPr lang="en-US" dirty="0" err="1"/>
              <a:t>sabablari</a:t>
            </a:r>
            <a:r>
              <a:rPr lang="en-US" dirty="0"/>
              <a:t> </a:t>
            </a:r>
            <a:r>
              <a:rPr lang="en-US" dirty="0" err="1"/>
              <a:t>bo'lmagan</a:t>
            </a:r>
            <a:r>
              <a:rPr lang="en-US" dirty="0"/>
              <a:t> </a:t>
            </a:r>
            <a:r>
              <a:rPr lang="en-US" dirty="0" err="1"/>
              <a:t>mahsulotlar</a:t>
            </a:r>
            <a:r>
              <a:rPr lang="en-US" dirty="0"/>
              <a:t> </a:t>
            </a:r>
            <a:r>
              <a:rPr lang="en-US" dirty="0" err="1"/>
              <a:t>uchun</a:t>
            </a:r>
            <a:r>
              <a:rPr lang="en-US" dirty="0"/>
              <a:t> </a:t>
            </a:r>
            <a:r>
              <a:rPr lang="en-US" dirty="0" err="1"/>
              <a:t>javob</a:t>
            </a:r>
            <a:r>
              <a:rPr lang="en-US" dirty="0"/>
              <a:t> </a:t>
            </a:r>
            <a:r>
              <a:rPr lang="en-US" dirty="0" err="1"/>
              <a:t>beradi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>
              <a:buFontTx/>
              <a:buChar char="-"/>
            </a:pPr>
            <a:r>
              <a:rPr lang="en-US" dirty="0"/>
              <a:t>Juda </a:t>
            </a:r>
            <a:r>
              <a:rPr lang="en-US" dirty="0" err="1"/>
              <a:t>ko'p</a:t>
            </a:r>
            <a:r>
              <a:rPr lang="en-US" dirty="0"/>
              <a:t> </a:t>
            </a:r>
            <a:r>
              <a:rPr lang="en-US" dirty="0" err="1"/>
              <a:t>cheklovlar</a:t>
            </a:r>
            <a:r>
              <a:rPr lang="en-US" dirty="0"/>
              <a:t> </a:t>
            </a:r>
            <a:r>
              <a:rPr lang="en-US" dirty="0" err="1"/>
              <a:t>foydalanuvchilarni</a:t>
            </a:r>
            <a:r>
              <a:rPr lang="en-US" dirty="0"/>
              <a:t> </a:t>
            </a:r>
            <a:r>
              <a:rPr lang="en-US" dirty="0" err="1"/>
              <a:t>xafa</a:t>
            </a:r>
            <a:r>
              <a:rPr lang="en-US" dirty="0"/>
              <a:t> </a:t>
            </a:r>
            <a:r>
              <a:rPr lang="en-US" dirty="0" err="1"/>
              <a:t>qilishi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792241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E43F5-A03F-F4AA-9E2D-E5706619CF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E6E43AF-0A1B-A9E8-270E-A8CF18E86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73687-2684-E625-4F75-799E640D9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01AC05-43C1-FC81-3B5E-6C951D018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In-app purchase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 err="1"/>
              <a:t>Xarid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tanlovlarida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en-US" dirty="0" err="1"/>
              <a:t>moslashuvchanlik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Spontan </a:t>
            </a:r>
            <a:r>
              <a:rPr lang="en-US" dirty="0" err="1"/>
              <a:t>xaridlarning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ehtimoli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Foydalanuvchilarni</a:t>
            </a:r>
            <a:r>
              <a:rPr lang="en-US" dirty="0"/>
              <a:t>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xaridlar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qolish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Bepul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pullik</a:t>
            </a:r>
            <a:r>
              <a:rPr lang="en-US" dirty="0"/>
              <a:t> </a:t>
            </a:r>
            <a:r>
              <a:rPr lang="en-US" dirty="0" err="1"/>
              <a:t>kontent</a:t>
            </a:r>
            <a:r>
              <a:rPr lang="en-US" dirty="0"/>
              <a:t> </a:t>
            </a:r>
            <a:r>
              <a:rPr lang="en-US" dirty="0" err="1"/>
              <a:t>o'rtasidagi</a:t>
            </a:r>
            <a:r>
              <a:rPr lang="en-US" dirty="0"/>
              <a:t> </a:t>
            </a:r>
            <a:r>
              <a:rPr lang="en-US" dirty="0" err="1"/>
              <a:t>muvozanatni</a:t>
            </a:r>
            <a:r>
              <a:rPr lang="en-US" dirty="0"/>
              <a:t> </a:t>
            </a:r>
            <a:r>
              <a:rPr lang="en-US" dirty="0" err="1"/>
              <a:t>saqlash</a:t>
            </a:r>
            <a:r>
              <a:rPr lang="en-US" dirty="0"/>
              <a:t> </a:t>
            </a:r>
            <a:r>
              <a:rPr lang="en-US" dirty="0" err="1"/>
              <a:t>zarurati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71882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B9DEA-F870-99C5-A456-2DC46196D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F4E3BDB-AB85-9F38-29A8-A28603162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688C7-92DD-DDBB-839E-067639AE7C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FDB04E-F969-5AB8-4643-7815B1DA4E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Hamkorlik</a:t>
            </a:r>
            <a:r>
              <a:rPr lang="en-US" dirty="0"/>
              <a:t> </a:t>
            </a:r>
            <a:r>
              <a:rPr lang="en-US" dirty="0" err="1"/>
              <a:t>dasturlari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/>
              <a:t>Bir </a:t>
            </a:r>
            <a:r>
              <a:rPr lang="en-US" dirty="0" err="1"/>
              <a:t>vaqtning</a:t>
            </a:r>
            <a:r>
              <a:rPr lang="en-US" dirty="0"/>
              <a:t> </a:t>
            </a:r>
            <a:r>
              <a:rPr lang="en-US" dirty="0" err="1"/>
              <a:t>o'zida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nechta</a:t>
            </a:r>
            <a:r>
              <a:rPr lang="en-US" dirty="0"/>
              <a:t> </a:t>
            </a:r>
            <a:r>
              <a:rPr lang="en-US" dirty="0" err="1"/>
              <a:t>xizmatlar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ishlash</a:t>
            </a:r>
            <a:r>
              <a:rPr lang="en-US" dirty="0"/>
              <a:t> </a:t>
            </a:r>
            <a:r>
              <a:rPr lang="en-US" dirty="0" err="1"/>
              <a:t>qobiliyati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Spontan </a:t>
            </a:r>
            <a:r>
              <a:rPr lang="en-US" dirty="0" err="1"/>
              <a:t>xaridlarning</a:t>
            </a:r>
            <a:r>
              <a:rPr lang="en-US" dirty="0"/>
              <a:t> </a:t>
            </a: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ehtimoli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</a:t>
            </a:r>
            <a:r>
              <a:rPr lang="en-US" dirty="0"/>
              <a:t> </a:t>
            </a:r>
            <a:r>
              <a:rPr lang="en-US" dirty="0" err="1"/>
              <a:t>Foydalanuvchilarni</a:t>
            </a:r>
            <a:r>
              <a:rPr lang="en-US" dirty="0"/>
              <a:t> </a:t>
            </a:r>
            <a:r>
              <a:rPr lang="en-US" dirty="0" err="1"/>
              <a:t>ilova</a:t>
            </a:r>
            <a:r>
              <a:rPr lang="en-US" dirty="0"/>
              <a:t> </a:t>
            </a:r>
            <a:r>
              <a:rPr lang="en-US" dirty="0" err="1"/>
              <a:t>ichidagi</a:t>
            </a:r>
            <a:r>
              <a:rPr lang="en-US" dirty="0"/>
              <a:t> </a:t>
            </a:r>
            <a:r>
              <a:rPr lang="en-US" dirty="0" err="1"/>
              <a:t>xaridlar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saqlab</a:t>
            </a:r>
            <a:r>
              <a:rPr lang="en-US" dirty="0"/>
              <a:t> </a:t>
            </a:r>
            <a:r>
              <a:rPr lang="en-US" dirty="0" err="1"/>
              <a:t>qolish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Vijdonsiz</a:t>
            </a:r>
            <a:r>
              <a:rPr lang="en-US" dirty="0"/>
              <a:t> </a:t>
            </a:r>
            <a:r>
              <a:rPr lang="en-US" dirty="0" err="1"/>
              <a:t>hamkorlar</a:t>
            </a:r>
            <a:r>
              <a:rPr lang="en-US" dirty="0"/>
              <a:t> </a:t>
            </a:r>
            <a:r>
              <a:rPr lang="en-US" dirty="0" err="1"/>
              <a:t>tufayli</a:t>
            </a:r>
            <a:r>
              <a:rPr lang="en-US" dirty="0"/>
              <a:t> </a:t>
            </a:r>
            <a:r>
              <a:rPr lang="en-US" dirty="0" err="1"/>
              <a:t>obro'sini</a:t>
            </a:r>
            <a:r>
              <a:rPr lang="en-US" dirty="0"/>
              <a:t> </a:t>
            </a:r>
            <a:r>
              <a:rPr lang="en-US" dirty="0" err="1"/>
              <a:t>yo'qotish</a:t>
            </a:r>
            <a:r>
              <a:rPr lang="en-US" dirty="0"/>
              <a:t> </a:t>
            </a:r>
            <a:r>
              <a:rPr lang="en-US" dirty="0" err="1"/>
              <a:t>xavfi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59696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7B7BB-ACFC-9642-9CB2-424A3F163F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5D1C338-661F-76DE-5F55-C63AA76085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E294AD-4007-749F-39F1-42F1907CB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13D05-12CF-D856-1297-5726B707A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Referral </a:t>
            </a:r>
            <a:r>
              <a:rPr lang="en-US" dirty="0" err="1"/>
              <a:t>tizim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 err="1"/>
              <a:t>Auditoriyangizni</a:t>
            </a:r>
            <a:r>
              <a:rPr lang="en-US" dirty="0"/>
              <a:t> </a:t>
            </a:r>
            <a:r>
              <a:rPr lang="en-US" dirty="0" err="1"/>
              <a:t>organik</a:t>
            </a:r>
            <a:r>
              <a:rPr lang="en-US" dirty="0"/>
              <a:t> </a:t>
            </a:r>
            <a:r>
              <a:rPr lang="en-US" dirty="0" err="1"/>
              <a:t>ravishda</a:t>
            </a:r>
            <a:r>
              <a:rPr lang="en-US" dirty="0"/>
              <a:t> </a:t>
            </a:r>
            <a:r>
              <a:rPr lang="en-US" dirty="0" err="1"/>
              <a:t>oshirishning</a:t>
            </a:r>
            <a:r>
              <a:rPr lang="en-US" dirty="0"/>
              <a:t> </a:t>
            </a:r>
            <a:r>
              <a:rPr lang="en-US" dirty="0" err="1"/>
              <a:t>samarali</a:t>
            </a:r>
            <a:r>
              <a:rPr lang="en-US" dirty="0"/>
              <a:t> </a:t>
            </a:r>
            <a:r>
              <a:rPr lang="en-US" dirty="0" err="1"/>
              <a:t>usuli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Foydalanuvchilarni</a:t>
            </a:r>
            <a:r>
              <a:rPr lang="en-US" dirty="0"/>
              <a:t> </a:t>
            </a:r>
            <a:r>
              <a:rPr lang="en-US" dirty="0" err="1"/>
              <a:t>yo'naltiruvchi</a:t>
            </a:r>
            <a:r>
              <a:rPr lang="en-US" dirty="0"/>
              <a:t> </a:t>
            </a:r>
            <a:r>
              <a:rPr lang="en-US" dirty="0" err="1"/>
              <a:t>havolalarni</a:t>
            </a:r>
            <a:r>
              <a:rPr lang="en-US" dirty="0"/>
              <a:t> </a:t>
            </a:r>
            <a:r>
              <a:rPr lang="en-US" dirty="0" err="1"/>
              <a:t>almashishga</a:t>
            </a:r>
            <a:r>
              <a:rPr lang="en-US" dirty="0"/>
              <a:t> </a:t>
            </a:r>
            <a:r>
              <a:rPr lang="en-US" dirty="0" err="1"/>
              <a:t>undash</a:t>
            </a:r>
            <a:r>
              <a:rPr lang="en-US" dirty="0"/>
              <a:t> </a:t>
            </a:r>
            <a:r>
              <a:rPr lang="en-US" dirty="0" err="1"/>
              <a:t>kerak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1838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3FE67-B88E-B9F5-8489-7B38D4E3C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57C0868-AD0E-E6FF-8569-F015E4EAF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err="1"/>
              <a:t>Monetizatsiya</a:t>
            </a:r>
            <a:r>
              <a:rPr lang="en-US"/>
              <a:t> </a:t>
            </a:r>
            <a:r>
              <a:rPr lang="en-US" err="1"/>
              <a:t>usullari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4F277A-2841-5093-8903-73B9CCA1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7FC37C-2880-E8C7-3D14-F1FA8083F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Transaksion</a:t>
            </a:r>
            <a:r>
              <a:rPr lang="en-US" dirty="0"/>
              <a:t> </a:t>
            </a:r>
            <a:r>
              <a:rPr lang="en-US" dirty="0" err="1"/>
              <a:t>tizim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+ </a:t>
            </a:r>
            <a:r>
              <a:rPr lang="en-US" dirty="0"/>
              <a:t>Har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tranzaksiyadan</a:t>
            </a:r>
            <a:r>
              <a:rPr lang="en-US" dirty="0"/>
              <a:t> </a:t>
            </a:r>
            <a:r>
              <a:rPr lang="en-US" dirty="0" err="1"/>
              <a:t>bashorat</a:t>
            </a:r>
            <a:r>
              <a:rPr lang="en-US" dirty="0"/>
              <a:t> </a:t>
            </a:r>
            <a:r>
              <a:rPr lang="en-US" dirty="0" err="1"/>
              <a:t>qilinadigan</a:t>
            </a:r>
            <a:r>
              <a:rPr lang="en-US" dirty="0"/>
              <a:t> </a:t>
            </a:r>
            <a:r>
              <a:rPr lang="en-US" dirty="0" err="1"/>
              <a:t>daromad</a:t>
            </a:r>
            <a:r>
              <a:rPr lang="en-US" dirty="0"/>
              <a:t>, </a:t>
            </a:r>
            <a:r>
              <a:rPr lang="en-US" dirty="0" err="1"/>
              <a:t>uni</a:t>
            </a:r>
            <a:r>
              <a:rPr lang="en-US" dirty="0"/>
              <a:t> </a:t>
            </a:r>
            <a:r>
              <a:rPr lang="en-US" dirty="0" err="1"/>
              <a:t>yangi</a:t>
            </a:r>
            <a:r>
              <a:rPr lang="en-US" dirty="0"/>
              <a:t> </a:t>
            </a:r>
            <a:r>
              <a:rPr lang="en-US" dirty="0" err="1"/>
              <a:t>foydalanuvchilarni</a:t>
            </a:r>
            <a:r>
              <a:rPr lang="en-US" dirty="0"/>
              <a:t> </a:t>
            </a:r>
            <a:r>
              <a:rPr lang="en-US" dirty="0" err="1"/>
              <a:t>jalb</a:t>
            </a:r>
            <a:r>
              <a:rPr lang="en-US" dirty="0"/>
              <a:t> </a:t>
            </a:r>
            <a:r>
              <a:rPr lang="en-US" dirty="0" err="1"/>
              <a:t>qilish</a:t>
            </a:r>
            <a:r>
              <a:rPr lang="en-US" dirty="0"/>
              <a:t> </a:t>
            </a:r>
            <a:r>
              <a:rPr lang="en-US" dirty="0" err="1"/>
              <a:t>orqali</a:t>
            </a:r>
            <a:r>
              <a:rPr lang="en-US" dirty="0"/>
              <a:t> </a:t>
            </a:r>
            <a:r>
              <a:rPr lang="en-US" dirty="0" err="1"/>
              <a:t>osongina</a:t>
            </a:r>
            <a:r>
              <a:rPr lang="en-US" dirty="0"/>
              <a:t> </a:t>
            </a:r>
            <a:r>
              <a:rPr lang="en-US" dirty="0" err="1"/>
              <a:t>oshirish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- </a:t>
            </a:r>
            <a:r>
              <a:rPr lang="en-US" dirty="0" err="1"/>
              <a:t>Muqobil</a:t>
            </a:r>
            <a:r>
              <a:rPr lang="en-US" dirty="0"/>
              <a:t> </a:t>
            </a:r>
            <a:r>
              <a:rPr lang="en-US" dirty="0" err="1"/>
              <a:t>xizmatlar</a:t>
            </a:r>
            <a:r>
              <a:rPr lang="en-US" dirty="0"/>
              <a:t> </a:t>
            </a:r>
            <a:r>
              <a:rPr lang="en-US" dirty="0" err="1"/>
              <a:t>bilan</a:t>
            </a:r>
            <a:r>
              <a:rPr lang="en-US" dirty="0"/>
              <a:t> </a:t>
            </a:r>
            <a:r>
              <a:rPr lang="en-US" dirty="0" err="1"/>
              <a:t>raqobat</a:t>
            </a:r>
            <a:r>
              <a:rPr lang="en-US" dirty="0"/>
              <a:t>. </a:t>
            </a:r>
            <a:r>
              <a:rPr lang="en-US" dirty="0" err="1"/>
              <a:t>Foydalanuvchi</a:t>
            </a:r>
            <a:r>
              <a:rPr lang="en-US" dirty="0"/>
              <a:t> </a:t>
            </a:r>
            <a:r>
              <a:rPr lang="en-US" dirty="0" err="1"/>
              <a:t>asosiy</a:t>
            </a:r>
            <a:r>
              <a:rPr lang="en-US" dirty="0"/>
              <a:t> </a:t>
            </a:r>
            <a:r>
              <a:rPr lang="en-US" dirty="0" err="1"/>
              <a:t>brendning</a:t>
            </a:r>
            <a:r>
              <a:rPr lang="en-US" dirty="0"/>
              <a:t> </a:t>
            </a:r>
            <a:r>
              <a:rPr lang="en-US" dirty="0" err="1"/>
              <a:t>veb-saytiga</a:t>
            </a:r>
            <a:r>
              <a:rPr lang="en-US" dirty="0"/>
              <a:t> </a:t>
            </a:r>
            <a:r>
              <a:rPr lang="en-US" dirty="0" err="1"/>
              <a:t>yoki</a:t>
            </a:r>
            <a:r>
              <a:rPr lang="en-US" dirty="0"/>
              <a:t> </a:t>
            </a:r>
            <a:r>
              <a:rPr lang="en-US" dirty="0" err="1"/>
              <a:t>ilovasiga</a:t>
            </a:r>
            <a:r>
              <a:rPr lang="en-US" dirty="0"/>
              <a:t> </a:t>
            </a:r>
            <a:r>
              <a:rPr lang="en-US" dirty="0" err="1"/>
              <a:t>kirib</a:t>
            </a:r>
            <a:r>
              <a:rPr lang="en-US" dirty="0"/>
              <a:t>, u </a:t>
            </a:r>
            <a:r>
              <a:rPr lang="en-US" dirty="0" err="1"/>
              <a:t>yerda</a:t>
            </a:r>
            <a:r>
              <a:rPr lang="en-US" dirty="0"/>
              <a:t> </a:t>
            </a:r>
            <a:r>
              <a:rPr lang="en-US" dirty="0" err="1"/>
              <a:t>xaridni</a:t>
            </a:r>
            <a:r>
              <a:rPr lang="en-US" dirty="0"/>
              <a:t> </a:t>
            </a:r>
            <a:r>
              <a:rPr lang="en-US" dirty="0" err="1"/>
              <a:t>amalga</a:t>
            </a:r>
            <a:r>
              <a:rPr lang="en-US" dirty="0"/>
              <a:t> </a:t>
            </a:r>
            <a:r>
              <a:rPr lang="en-US" dirty="0" err="1"/>
              <a:t>oshirishi</a:t>
            </a:r>
            <a:r>
              <a:rPr lang="en-US" dirty="0"/>
              <a:t> </a:t>
            </a:r>
            <a:r>
              <a:rPr lang="en-US" dirty="0" err="1"/>
              <a:t>mumkin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9032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EACE1C-EC92-1C5F-4A33-A73A749BA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6D5B20-33C9-C26B-1F40-96E193A94E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9B05D6-0CEC-5BF7-2272-9138C7051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agar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tomondan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o’ylasak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Tx/>
              <a:buChar char="-"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Oyinlar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davlat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volontyor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…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F10734-62C9-A6CF-8D99-E5D16195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7449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0A26E-2DC4-8FAB-533A-F1A48E0CB0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A04B005-F97C-CA44-B841-EEC3894A2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Monetizatsiya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qiyinchiliklari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ADD00-AA3D-8CFD-332F-19DF18999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41148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/>
              <a:t>Lecturer: I.Husainov, Biznes Boshqaruvi kafedrasi.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DF326-6CD0-840B-E048-366864F58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4000"/>
            <a:ext cx="10515600" cy="4652963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dirty="0" err="1"/>
              <a:t>GooglePlay</a:t>
            </a:r>
            <a:r>
              <a:rPr lang="en-US" dirty="0"/>
              <a:t> </a:t>
            </a:r>
            <a:r>
              <a:rPr lang="en-US" dirty="0" err="1"/>
              <a:t>va</a:t>
            </a:r>
            <a:r>
              <a:rPr lang="en-US" dirty="0"/>
              <a:t> AppStore </a:t>
            </a:r>
            <a:r>
              <a:rPr lang="en-US" dirty="0" err="1"/>
              <a:t>bog’lik</a:t>
            </a:r>
            <a:r>
              <a:rPr lang="en-US" dirty="0"/>
              <a:t> </a:t>
            </a:r>
            <a:r>
              <a:rPr lang="en-US" dirty="0" err="1"/>
              <a:t>lik</a:t>
            </a:r>
            <a:endParaRPr lang="en-US" dirty="0"/>
          </a:p>
          <a:p>
            <a:pPr>
              <a:buFontTx/>
              <a:buChar char="-"/>
            </a:pPr>
            <a:r>
              <a:rPr lang="en-US" dirty="0" err="1"/>
              <a:t>Yuqori</a:t>
            </a:r>
            <a:r>
              <a:rPr lang="en-US" dirty="0"/>
              <a:t> </a:t>
            </a:r>
            <a:r>
              <a:rPr lang="en-US" dirty="0" err="1"/>
              <a:t>konkurentsiya</a:t>
            </a:r>
            <a:endParaRPr lang="en-US" dirty="0"/>
          </a:p>
          <a:p>
            <a:pPr>
              <a:buFontTx/>
              <a:buChar char="-"/>
            </a:pPr>
            <a:endParaRPr lang="en-US" dirty="0"/>
          </a:p>
          <a:p>
            <a:pPr>
              <a:buFontTx/>
              <a:buChar char="-"/>
            </a:pPr>
            <a:r>
              <a:rPr lang="en-US"/>
              <a:t>….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102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106D6-19E6-B069-6C7B-20F977DDB0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37789DC-01D3-A1F8-E079-BE6D83AD1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48973CB-7105-6322-DAB1-75381B2C6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Xaridlar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oziq-ovqat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restoranlarga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5DE6E0-0688-E230-8F39-407742068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1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2CB5AA-7D71-3804-E255-7DEB912B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039702-2F42-6688-C9E4-81C093E29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D529DEC-7561-32A8-CFB7-5374B07724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Xaridlar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ko'proq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kamroq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kiyim-kechak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elektronika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mayda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oziq-ovqat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mahsulotlari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taksi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gullar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restoranlarga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yetkazib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moliyaviy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xizmatlarga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buyurtma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muntazam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ravishda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foydalanadigan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narsalar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A539B7-8A13-6E7D-9AD6-09A0A8A62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65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7C53D9-2853-521F-1DE9-4A70A3964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08C103C-C27A-5DF5-BEED-3F069BE3A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E2F91A-42E3-D8E1-ECD3-762F010C3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bularning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barchasini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kompyuter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saytga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qaraganda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amalga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oshirish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osonroq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qulayroq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bo’lganda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270C8-1B95-E755-0623-1D61A9A5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993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C8FD4-7E08-FE01-B612-C0310366AD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8EB2EC-F7EE-6131-045E-03B1C0608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049676-A5FD-732D-EC60-80E26331E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Quyidagi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sabablar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foydalanuvchilar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yasaladi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qo‘shimcha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marketing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kanali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sifatida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foydalanishni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rejalashtirilganda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push-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bildirishnomalar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maxsus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aksiyalar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lotereyalar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boshqalar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9CC49C-20D5-393E-3E21-3FA3C52EA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8886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CC0F3F-F1E5-C11C-C791-3F84C26E4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73CC216-49DB-A5A2-CEAF-7368DCCF2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9F919-DA14-1E9C-490B-65EF5CECE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Nima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xodimlar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971DA2-308C-A956-A562-5685DC8B73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849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2A214-E7C5-D7AA-D96D-FA8834596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89C2E9E-DC4A-1545-44D5-6A3122B4D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ilovlarni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protsesslari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CCB82-034D-8E44-290C-D1F7E69D2A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agar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jarayonni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raqamlashtirishga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imkon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oy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o'nlab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yuzlab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odam-soatlarni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tejasa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45216C-2E2E-6956-231E-D0099A7C2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Lecturer: I.Husainov, Biznes Boshqaruvi kafedrasi.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879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1237</Words>
  <Application>Microsoft Office PowerPoint</Application>
  <PresentationFormat>Widescreen</PresentationFormat>
  <Paragraphs>168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Times New Roman</vt:lpstr>
      <vt:lpstr>Office Theme</vt:lpstr>
      <vt:lpstr>6. Mobil Ilovalar uchun Layout va navigatsiya</vt:lpstr>
      <vt:lpstr>PowerPoint Presentation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Mobil ilovlarni ishlab chiqish protsesslari</vt:lpstr>
      <vt:lpstr>Monetizatsiya usullari</vt:lpstr>
      <vt:lpstr>Monetizatsiya usullari</vt:lpstr>
      <vt:lpstr>Monetizatsiya usullari</vt:lpstr>
      <vt:lpstr>Monetizatsiya usullari</vt:lpstr>
      <vt:lpstr>Monetizatsiya usullari</vt:lpstr>
      <vt:lpstr>Monetizatsiya usullari</vt:lpstr>
      <vt:lpstr>Monetizatsiya usullari</vt:lpstr>
      <vt:lpstr>Monetizatsiya usullari</vt:lpstr>
      <vt:lpstr>Monetizatsiya usullari</vt:lpstr>
      <vt:lpstr>Monetizatsiya qiyinchiliklari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Raximaxon Baxriddinova</dc:creator>
  <cp:lastModifiedBy>Raximaxon Baxriddinova</cp:lastModifiedBy>
  <cp:revision>8</cp:revision>
  <dcterms:created xsi:type="dcterms:W3CDTF">2025-09-07T17:42:54Z</dcterms:created>
  <dcterms:modified xsi:type="dcterms:W3CDTF">2025-09-18T18:58:28Z</dcterms:modified>
</cp:coreProperties>
</file>