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6" r:id="rId7"/>
    <p:sldId id="267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E38F5-05DB-4C56-A915-9A42544E2E38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5B2B8-1170-469E-B452-F8F6A84EF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18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2EB5-4419-5985-68D0-31044F102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2C0F3-B4C3-6FD6-AB67-D0AE47BA1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E4068-7E7B-9214-0709-226FF18A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2404-9D99-4F79-974A-48F45DCF5039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CE8D9-DF90-72BB-E911-1C6243F5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434F8-BA88-3C9C-F675-5F3D4B41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9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F11C-2C17-09E1-87C0-E16FF7C8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D37F1-BF7C-CCD0-68C0-072512F63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B61A6-71DB-FDD5-CEA1-D13F97D8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D2D4-7A68-4ADC-8A04-58B14283095C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2664B-4057-18EB-EFEE-ACC4EE33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51BA7-8034-791A-484A-ED146691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2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F25BF-AC55-18F1-29D3-DB82758B1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8EA0A-0B3A-A1AD-803F-E6DB38E36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B5F08-D6B3-CB04-A5BA-6D18396D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6C88-1648-475D-9831-787E4CB1A720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DECA2-277A-069A-25B9-EDEB7B06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48E4C-7508-131E-C246-9C17B8BE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2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7C1E-43A5-2D63-C657-7A55BABF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7F626-9183-12E4-7154-823E1348B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AFE9D-E478-FA54-1788-45846910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5B23-D6C2-466F-8FCF-C25BD89E89F6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85BA9-703D-EC66-7E95-13C7C47D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A61-FA8C-4744-0274-951E227B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9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43C8-3906-9E3F-55E0-00DFDC1F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9972C-9C60-D15C-5FDE-8A5B4C76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4CC51-E88F-92A5-875B-96FFA229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7777-76F7-4ED4-8FE0-2E2002739876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2F62C-7C80-B73B-0288-3FE5D7E9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Lecturer: </a:t>
            </a:r>
            <a:r>
              <a:rPr lang="en-US" dirty="0" err="1"/>
              <a:t>I.Husainov</a:t>
            </a:r>
            <a:r>
              <a:rPr lang="en-US" dirty="0"/>
              <a:t>, </a:t>
            </a:r>
            <a:r>
              <a:rPr lang="en-US" dirty="0" err="1"/>
              <a:t>Biznes</a:t>
            </a:r>
            <a:r>
              <a:rPr lang="en-US" dirty="0"/>
              <a:t> </a:t>
            </a:r>
            <a:r>
              <a:rPr lang="en-US" dirty="0" err="1"/>
              <a:t>Boshqaruvi</a:t>
            </a:r>
            <a:r>
              <a:rPr lang="en-US" dirty="0"/>
              <a:t> </a:t>
            </a:r>
            <a:r>
              <a:rPr lang="en-US" dirty="0" err="1"/>
              <a:t>kafedrasi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E87F0-706E-A937-9756-124D6923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9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9304-7F79-E983-B4FB-43A16FF1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EF88B-56CE-F9D9-8EA6-EFB3F6252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EB217-EEF4-4857-63D0-3E662E4D7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90FE6-C67C-142F-DEC0-26E94704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F949-B0AC-48BC-8C03-8F59F183BB34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2647A-8C09-552A-22AD-640DB3BE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76499-EFDF-AED9-EEDD-D3EE3072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0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4A8C-6D87-FFC4-3091-B6ADE4D8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25A4C-E676-2093-D4B9-370A7B24A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02868-7AF1-ECF4-CD24-6FAB22434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D41E5-95B7-36DA-729D-400BF5258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2EA04-03CF-084F-190C-AA809FF88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FF4D08-F7A5-6676-E67A-A0FF4378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916E-C1C5-4F0C-A692-149918225A0A}" type="datetime1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74055-8157-8CBE-59F4-6BAA9F3C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9F6E9B-91F6-E3DC-0AC5-CC939F83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8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4CA2-1FCA-B441-2A76-222B17B08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2B408-07A5-8900-A088-F9B9B135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CE30-6141-466F-AB0B-35C642BCDAC5}" type="datetime1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39526-D17F-C39A-35A6-1DB9B8AD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D5D59-849A-30C2-4678-90AFCD0B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6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C910E-1D8B-A25C-6305-6F704BCED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4A0A-6138-48E3-B885-B8E7378E844C}" type="datetime1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B9E72-1718-894B-BD58-A0A24866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13F85-8B91-7A23-6BA0-AC7CB864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9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CEDD-9505-C1ED-ECE1-4F6DC04C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C5DF0-D759-0DE2-C66D-10D8FABF8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50949-F46E-42B4-851E-D0ADE65FD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65BCC-7D56-8870-2D00-E47FDA6A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9652-8D1B-4F7D-B16E-5C6A1E9FE203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55C2D-DE07-6842-C00C-85DE6920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C4074-5ACF-5FDC-B93C-A2B1C760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4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2EE9-F94C-325C-61EC-14532F3E6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59AC7-62DE-C237-B53E-7426D1D32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CFD12-8DB6-FD70-728F-E83756281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3F756-1E9B-CE57-F7A9-D56105DD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30DF-E428-4E2F-8F78-585A3248A22E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B25AD-C1D7-D2BF-DED9-8BF1ECF5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EA943-7F27-DACE-ABF4-8B7E19AE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0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239BD-90AA-8873-3664-C6233ECC2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6C58B-0871-737C-05E7-A2BC1994B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8A61D-82EA-6130-A829-D410A63ED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48800" y="6358082"/>
            <a:ext cx="190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C8600C-C567-4B33-BD33-97A84AED4BA8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38104-4400-1C3A-008C-C27D12A66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Lecturer: </a:t>
            </a:r>
            <a:r>
              <a:rPr lang="en-US" dirty="0" err="1"/>
              <a:t>I.Husainov</a:t>
            </a:r>
            <a:r>
              <a:rPr lang="en-US" dirty="0"/>
              <a:t>, </a:t>
            </a:r>
            <a:r>
              <a:rPr lang="en-US" dirty="0" err="1"/>
              <a:t>Biznes</a:t>
            </a:r>
            <a:r>
              <a:rPr lang="en-US" dirty="0"/>
              <a:t> </a:t>
            </a:r>
            <a:r>
              <a:rPr lang="en-US" dirty="0" err="1"/>
              <a:t>Boshqaruvi</a:t>
            </a:r>
            <a:r>
              <a:rPr lang="en-US" dirty="0"/>
              <a:t> </a:t>
            </a:r>
            <a:r>
              <a:rPr lang="en-US" dirty="0" err="1"/>
              <a:t>kafedrasi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FB026-9E32-AA2D-E81A-46752128E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745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Blue text on a black background&#10;&#10;AI-generated content may be incorrect.">
            <a:extLst>
              <a:ext uri="{FF2B5EF4-FFF2-40B4-BE49-F238E27FC236}">
                <a16:creationId xmlns:a16="http://schemas.microsoft.com/office/drawing/2014/main" id="{C4549A00-DFD2-01DE-EDE6-498399ACAD1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90" y="-45604"/>
            <a:ext cx="1937710" cy="72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1F9B85D-B90A-20D5-E2C3-67591DD0E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Diskret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matematika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21F610E-8747-09C1-641A-EDDE9E4EF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Mantiqiy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funksiyalar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nazariyasi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asoslari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60073-1840-DD92-298F-4539C7A0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30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CD2C1-178C-2415-F8DB-90593A289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4B9370-2E18-B4D1-5CF2-9B3C86BD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DISKRET TUZILMALAR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277CDF-F71E-8B5A-1774-908341A4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8F6CC-C48E-7C43-7F83-7FEACEA06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Sinfdagi</a:t>
            </a:r>
            <a:r>
              <a:rPr lang="en-US" dirty="0"/>
              <a:t> </a:t>
            </a:r>
            <a:r>
              <a:rPr lang="en-US" dirty="0" err="1"/>
              <a:t>talabalarni</a:t>
            </a:r>
            <a:r>
              <a:rPr lang="en-US" dirty="0"/>
              <a:t> </a:t>
            </a:r>
            <a:r>
              <a:rPr lang="en-US" dirty="0" err="1"/>
              <a:t>sanashni</a:t>
            </a:r>
            <a:r>
              <a:rPr lang="en-US" dirty="0"/>
              <a:t> </a:t>
            </a:r>
            <a:r>
              <a:rPr lang="en-US" dirty="0" err="1"/>
              <a:t>tasavvur</a:t>
            </a:r>
            <a:r>
              <a:rPr lang="en-US" dirty="0"/>
              <a:t> </a:t>
            </a:r>
            <a:r>
              <a:rPr lang="en-US" dirty="0" err="1"/>
              <a:t>qiling</a:t>
            </a:r>
            <a:r>
              <a:rPr lang="en-US" dirty="0"/>
              <a:t> - </a:t>
            </a:r>
            <a:r>
              <a:rPr lang="en-US" dirty="0" err="1"/>
              <a:t>sizda</a:t>
            </a:r>
            <a:r>
              <a:rPr lang="en-US" dirty="0"/>
              <a:t> 25 </a:t>
            </a:r>
            <a:r>
              <a:rPr lang="en-US" dirty="0" err="1"/>
              <a:t>yoki</a:t>
            </a:r>
            <a:r>
              <a:rPr lang="en-US" dirty="0"/>
              <a:t> 26 </a:t>
            </a:r>
            <a:r>
              <a:rPr lang="en-US" dirty="0" err="1"/>
              <a:t>talaba</a:t>
            </a:r>
            <a:r>
              <a:rPr lang="en-US" dirty="0"/>
              <a:t> </a:t>
            </a:r>
            <a:r>
              <a:rPr lang="en-US" dirty="0" err="1"/>
              <a:t>bo'lishi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, </a:t>
            </a:r>
            <a:r>
              <a:rPr lang="en-US" dirty="0" err="1"/>
              <a:t>lekin</a:t>
            </a:r>
            <a:r>
              <a:rPr lang="en-US" dirty="0"/>
              <a:t> </a:t>
            </a:r>
            <a:r>
              <a:rPr lang="en-US" dirty="0" err="1"/>
              <a:t>hech</a:t>
            </a:r>
            <a:r>
              <a:rPr lang="en-US" dirty="0"/>
              <a:t> </a:t>
            </a:r>
            <a:r>
              <a:rPr lang="en-US" dirty="0" err="1"/>
              <a:t>qachon</a:t>
            </a:r>
            <a:r>
              <a:rPr lang="en-US" dirty="0"/>
              <a:t> 25,5 </a:t>
            </a:r>
            <a:r>
              <a:rPr lang="en-US" dirty="0" err="1"/>
              <a:t>talaba</a:t>
            </a:r>
            <a:r>
              <a:rPr lang="en-US" dirty="0"/>
              <a:t> </a:t>
            </a:r>
            <a:r>
              <a:rPr lang="en-US" dirty="0" err="1"/>
              <a:t>bo'lmaydi</a:t>
            </a:r>
            <a:r>
              <a:rPr lang="en-US" dirty="0"/>
              <a:t>. Bu </a:t>
            </a:r>
            <a:r>
              <a:rPr lang="en-US" dirty="0" err="1"/>
              <a:t>diskretlik</a:t>
            </a:r>
            <a:r>
              <a:rPr lang="en-US" dirty="0"/>
              <a:t>. </a:t>
            </a:r>
            <a:r>
              <a:rPr lang="en-US" dirty="0" err="1"/>
              <a:t>Aksincha</a:t>
            </a:r>
            <a:r>
              <a:rPr lang="en-US" dirty="0"/>
              <a:t>, </a:t>
            </a:r>
            <a:r>
              <a:rPr lang="en-US" dirty="0" err="1"/>
              <a:t>o'sha</a:t>
            </a:r>
            <a:r>
              <a:rPr lang="en-US" dirty="0"/>
              <a:t> </a:t>
            </a:r>
            <a:r>
              <a:rPr lang="en-US" dirty="0" err="1"/>
              <a:t>sinfning</a:t>
            </a:r>
            <a:r>
              <a:rPr lang="en-US" dirty="0"/>
              <a:t> </a:t>
            </a:r>
            <a:r>
              <a:rPr lang="en-US" dirty="0" err="1"/>
              <a:t>haroratini</a:t>
            </a:r>
            <a:r>
              <a:rPr lang="en-US" dirty="0"/>
              <a:t> </a:t>
            </a:r>
            <a:r>
              <a:rPr lang="en-US" dirty="0" err="1"/>
              <a:t>o'lchash</a:t>
            </a:r>
            <a:r>
              <a:rPr lang="en-US" dirty="0"/>
              <a:t> </a:t>
            </a:r>
            <a:r>
              <a:rPr lang="en-US" dirty="0" err="1"/>
              <a:t>sizga</a:t>
            </a:r>
            <a:r>
              <a:rPr lang="en-US" dirty="0"/>
              <a:t> </a:t>
            </a:r>
            <a:r>
              <a:rPr lang="en-US" dirty="0" err="1"/>
              <a:t>uzluksiz</a:t>
            </a:r>
            <a:r>
              <a:rPr lang="en-US" dirty="0"/>
              <a:t> </a:t>
            </a:r>
            <a:r>
              <a:rPr lang="en-US" dirty="0" err="1"/>
              <a:t>qiymatlar</a:t>
            </a:r>
            <a:r>
              <a:rPr lang="en-US" dirty="0"/>
              <a:t> </a:t>
            </a:r>
            <a:r>
              <a:rPr lang="en-US" dirty="0" err="1"/>
              <a:t>beradi</a:t>
            </a:r>
            <a:r>
              <a:rPr lang="en-US" dirty="0"/>
              <a:t> - u 72,3 </a:t>
            </a:r>
            <a:r>
              <a:rPr lang="en-US" dirty="0" err="1"/>
              <a:t>daraja</a:t>
            </a:r>
            <a:r>
              <a:rPr lang="en-US" dirty="0"/>
              <a:t>, 72,35 </a:t>
            </a:r>
            <a:r>
              <a:rPr lang="en-US" dirty="0" err="1"/>
              <a:t>daraja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oraligidagi</a:t>
            </a:r>
            <a:r>
              <a:rPr lang="en-US" dirty="0"/>
              <a:t> </a:t>
            </a:r>
            <a:r>
              <a:rPr lang="en-US" dirty="0" err="1"/>
              <a:t>istalgan</a:t>
            </a:r>
            <a:r>
              <a:rPr lang="en-US" dirty="0"/>
              <a:t> </a:t>
            </a:r>
            <a:r>
              <a:rPr lang="en-US" dirty="0" err="1"/>
              <a:t>qiymat</a:t>
            </a:r>
            <a:r>
              <a:rPr lang="en-US" dirty="0"/>
              <a:t> </a:t>
            </a:r>
            <a:r>
              <a:rPr lang="en-US" dirty="0" err="1"/>
              <a:t>bo'lishi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BB791-B664-6EAB-DF0F-FCB6F924C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AE1623-599B-1203-87E9-F40D1AA4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DISKRET TUZILMALAR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E72057-B72B-11BE-C6A2-C7B2360A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8B4C-896E-F081-6308-CBE356CE6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Mavzular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Tushunchalar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 err="1"/>
              <a:t>Mantiq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Isbotlash</a:t>
            </a:r>
            <a:r>
              <a:rPr lang="en-US" dirty="0"/>
              <a:t> </a:t>
            </a:r>
            <a:r>
              <a:rPr lang="en-US" dirty="0" err="1"/>
              <a:t>Usullari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To'plamlar</a:t>
            </a:r>
            <a:r>
              <a:rPr lang="en-US" dirty="0"/>
              <a:t> </a:t>
            </a:r>
            <a:r>
              <a:rPr lang="en-US" dirty="0" err="1"/>
              <a:t>Nazariyasi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Kombinatorika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Graflar</a:t>
            </a:r>
            <a:r>
              <a:rPr lang="en-US" dirty="0"/>
              <a:t> </a:t>
            </a:r>
            <a:r>
              <a:rPr lang="en-US" dirty="0" err="1"/>
              <a:t>Nazariyasi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Munosabatlar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Funksiyalar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Sonlar</a:t>
            </a:r>
            <a:r>
              <a:rPr lang="en-US" dirty="0"/>
              <a:t> </a:t>
            </a:r>
            <a:r>
              <a:rPr lang="en-US" dirty="0" err="1"/>
              <a:t>Nazariyasi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Daraxtlar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Rekursiya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62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E90EE-26B0-7CA7-F3D8-F6274C888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8ACED8-44A4-89CE-538F-2D475CDB3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DISKRET TUZILMALAR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D7737C-2AC4-1626-1F0E-4D7D0AB4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4C937-22AD-6FDA-6F20-686992523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Amaliy</a:t>
            </a:r>
            <a:r>
              <a:rPr lang="en-US" dirty="0"/>
              <a:t> </a:t>
            </a:r>
            <a:r>
              <a:rPr lang="en-US" dirty="0" err="1"/>
              <a:t>Qo'llanmalar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 err="1"/>
              <a:t>Kompyuter</a:t>
            </a:r>
            <a:r>
              <a:rPr lang="en-US" dirty="0"/>
              <a:t> </a:t>
            </a:r>
            <a:r>
              <a:rPr lang="en-US" dirty="0" err="1"/>
              <a:t>Tarmoqlari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Kriptografiya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Axborot</a:t>
            </a:r>
            <a:r>
              <a:rPr lang="en-US" dirty="0"/>
              <a:t> </a:t>
            </a:r>
            <a:r>
              <a:rPr lang="en-US" dirty="0" err="1"/>
              <a:t>Xavfsizligi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Ma'lumotlar</a:t>
            </a:r>
            <a:r>
              <a:rPr lang="en-US" dirty="0"/>
              <a:t> </a:t>
            </a:r>
            <a:r>
              <a:rPr lang="en-US" dirty="0" err="1"/>
              <a:t>Bazasi</a:t>
            </a:r>
            <a:r>
              <a:rPr lang="en-US" dirty="0"/>
              <a:t> </a:t>
            </a:r>
            <a:r>
              <a:rPr lang="en-US" dirty="0" err="1"/>
              <a:t>Dizayni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Optimallashtirish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Tahlili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AI </a:t>
            </a:r>
            <a:r>
              <a:rPr lang="en-US" dirty="0" err="1"/>
              <a:t>va</a:t>
            </a:r>
            <a:r>
              <a:rPr lang="en-US" dirty="0"/>
              <a:t> ML</a:t>
            </a:r>
          </a:p>
          <a:p>
            <a:pPr>
              <a:buFontTx/>
              <a:buChar char="-"/>
            </a:pPr>
            <a:r>
              <a:rPr lang="en-US" dirty="0" err="1"/>
              <a:t>Logistika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ish</a:t>
            </a:r>
            <a:r>
              <a:rPr lang="en-US" dirty="0"/>
              <a:t> </a:t>
            </a:r>
            <a:r>
              <a:rPr lang="en-US" dirty="0" err="1"/>
              <a:t>protsessini</a:t>
            </a:r>
            <a:r>
              <a:rPr lang="en-US" dirty="0"/>
              <a:t> </a:t>
            </a:r>
            <a:r>
              <a:rPr lang="en-US" dirty="0" err="1"/>
              <a:t>optimallashtirish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5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4F0A04-18CC-185B-AD88-5BAC811B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DISKRET TUZILMALAR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EF1B6F3-3773-FFAC-40DC-2C63B9AFD7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383039"/>
              </p:ext>
            </p:extLst>
          </p:nvPr>
        </p:nvGraphicFramePr>
        <p:xfrm>
          <a:off x="3467100" y="2872740"/>
          <a:ext cx="52578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510">
                  <a:extLst>
                    <a:ext uri="{9D8B030D-6E8A-4147-A177-3AD203B41FA5}">
                      <a16:colId xmlns:a16="http://schemas.microsoft.com/office/drawing/2014/main" val="2845795137"/>
                    </a:ext>
                  </a:extLst>
                </a:gridCol>
                <a:gridCol w="3441291">
                  <a:extLst>
                    <a:ext uri="{9D8B030D-6E8A-4147-A177-3AD203B41FA5}">
                      <a16:colId xmlns:a16="http://schemas.microsoft.com/office/drawing/2014/main" val="3901124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Maruza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73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Amaliy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11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Mustaqil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talim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0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Kredit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684971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AEA749E-D99E-82D7-62B4-9EF741B0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</p:spTree>
    <p:extLst>
      <p:ext uri="{BB962C8B-B14F-4D97-AF65-F5344CB8AC3E}">
        <p14:creationId xmlns:p14="http://schemas.microsoft.com/office/powerpoint/2010/main" val="121789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55D94-9C2A-EBC5-6570-A4A3776F0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433A15-A6EC-4365-10F6-D622F107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DISKRET TUZILMALAR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7ECF827-D70B-9AC9-C59F-CFF6A647FF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0084308"/>
              </p:ext>
            </p:extLst>
          </p:nvPr>
        </p:nvGraphicFramePr>
        <p:xfrm>
          <a:off x="3467100" y="2872740"/>
          <a:ext cx="52578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003">
                  <a:extLst>
                    <a:ext uri="{9D8B030D-6E8A-4147-A177-3AD203B41FA5}">
                      <a16:colId xmlns:a16="http://schemas.microsoft.com/office/drawing/2014/main" val="2845795137"/>
                    </a:ext>
                  </a:extLst>
                </a:gridCol>
                <a:gridCol w="3572798">
                  <a:extLst>
                    <a:ext uri="{9D8B030D-6E8A-4147-A177-3AD203B41FA5}">
                      <a16:colId xmlns:a16="http://schemas.microsoft.com/office/drawing/2014/main" val="3901124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ORALIQ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73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YAKUNIY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11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JAMI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04657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14EA83-E6EE-A563-1AD3-C33304FC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</p:spTree>
    <p:extLst>
      <p:ext uri="{BB962C8B-B14F-4D97-AF65-F5344CB8AC3E}">
        <p14:creationId xmlns:p14="http://schemas.microsoft.com/office/powerpoint/2010/main" val="107687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BA1F7-379C-3263-EAC5-A25F358D9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D5DEEB-2F1F-D006-194D-EC244827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DISKRET TUZILMALAR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2465F72-C166-5D01-E3C3-23E6AD69E8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247097"/>
              </p:ext>
            </p:extLst>
          </p:nvPr>
        </p:nvGraphicFramePr>
        <p:xfrm>
          <a:off x="838199" y="2872740"/>
          <a:ext cx="480551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056">
                  <a:extLst>
                    <a:ext uri="{9D8B030D-6E8A-4147-A177-3AD203B41FA5}">
                      <a16:colId xmlns:a16="http://schemas.microsoft.com/office/drawing/2014/main" val="2845795137"/>
                    </a:ext>
                  </a:extLst>
                </a:gridCol>
                <a:gridCol w="3265461">
                  <a:extLst>
                    <a:ext uri="{9D8B030D-6E8A-4147-A177-3AD203B41FA5}">
                      <a16:colId xmlns:a16="http://schemas.microsoft.com/office/drawing/2014/main" val="39011247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Oraliq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73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z-Cyrl-UZ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uz-Cyrl-UZ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11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r>
                        <a:rPr lang="uz-Cyrl-UZ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0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r>
                        <a:rPr lang="uz-Cyrl-UZ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uz-Cyrl-UZ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947639"/>
                  </a:ext>
                </a:extLst>
              </a:tr>
            </a:tbl>
          </a:graphicData>
        </a:graphic>
      </p:graphicFrame>
      <p:graphicFrame>
        <p:nvGraphicFramePr>
          <p:cNvPr id="2" name="Content Placeholder 5">
            <a:extLst>
              <a:ext uri="{FF2B5EF4-FFF2-40B4-BE49-F238E27FC236}">
                <a16:creationId xmlns:a16="http://schemas.microsoft.com/office/drawing/2014/main" id="{712FBE77-9585-6918-607D-A303B61E13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1638516"/>
              </p:ext>
            </p:extLst>
          </p:nvPr>
        </p:nvGraphicFramePr>
        <p:xfrm>
          <a:off x="6096000" y="2872740"/>
          <a:ext cx="480551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0056">
                  <a:extLst>
                    <a:ext uri="{9D8B030D-6E8A-4147-A177-3AD203B41FA5}">
                      <a16:colId xmlns:a16="http://schemas.microsoft.com/office/drawing/2014/main" val="2845795137"/>
                    </a:ext>
                  </a:extLst>
                </a:gridCol>
                <a:gridCol w="3265461">
                  <a:extLst>
                    <a:ext uri="{9D8B030D-6E8A-4147-A177-3AD203B41FA5}">
                      <a16:colId xmlns:a16="http://schemas.microsoft.com/office/drawing/2014/main" val="39011247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Yakuniy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738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z-Cyrl-UZ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uz-Cyrl-UZ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11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r>
                        <a:rPr lang="uz-Cyrl-UZ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0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r>
                        <a:rPr lang="uz-Cyrl-UZ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uz-Cyrl-UZ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947639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D74ED7-D8A4-EF05-EFC1-866A6D8AB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</p:spTree>
    <p:extLst>
      <p:ext uri="{BB962C8B-B14F-4D97-AF65-F5344CB8AC3E}">
        <p14:creationId xmlns:p14="http://schemas.microsoft.com/office/powerpoint/2010/main" val="251511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CB68F-4F8A-B295-DB12-F268FC954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C6B2A3-7724-C506-ED99-D3EC48549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DISKRET TUZILMALAR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136D7AA-DFE3-5522-16BE-4B738EEFCD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855832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4242754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Mavzular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561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z-Latn-UZ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RSA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uz-Latn-UZ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riptografiyasini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uz-Latn-UZ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malga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uz-Latn-UZ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shirish.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21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qisqa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yo'lni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aniqlash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Deykstra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Algoritmi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150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z-Latn-UZ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Mantiqiy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</a:t>
                      </a:r>
                      <a:r>
                        <a:rPr lang="uz-Latn-UZ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anjirlar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uz-Latn-UZ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imulyatori.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648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Permutatsiya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kombinatsiyalar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dasturiy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to'plami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15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z-Latn-UZ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Ekvivalentlik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uz-Latn-UZ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unosabatini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uz-Latn-UZ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ekshiruvchi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uz-Latn-UZ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astur.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807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Chekli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avtomat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(Finite-State Machine)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simulyatori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03695"/>
                  </a:ext>
                </a:extLst>
              </a:tr>
            </a:tbl>
          </a:graphicData>
        </a:graphic>
      </p:graphicFrame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C2E36E-A11A-4457-3238-9A44C30E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</p:spTree>
    <p:extLst>
      <p:ext uri="{BB962C8B-B14F-4D97-AF65-F5344CB8AC3E}">
        <p14:creationId xmlns:p14="http://schemas.microsoft.com/office/powerpoint/2010/main" val="205874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0ABA4-1926-3517-499E-950F5438A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B1C2D5-8ED2-1FFC-EDED-B8B803CB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DISKRET TUZILMALAR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2E7330-5F26-9F11-6410-00891402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EC9FDF-22F7-9154-9C51-0DF5E489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Oraliq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Ohirgi</a:t>
            </a:r>
            <a:r>
              <a:rPr lang="en-US" dirty="0"/>
              <a:t> </a:t>
            </a:r>
            <a:r>
              <a:rPr lang="en-US" dirty="0" err="1"/>
              <a:t>haftaning</a:t>
            </a:r>
            <a:r>
              <a:rPr lang="en-US" dirty="0"/>
              <a:t> </a:t>
            </a:r>
            <a:r>
              <a:rPr lang="en-US" dirty="0" err="1"/>
              <a:t>ohirgi</a:t>
            </a:r>
            <a:r>
              <a:rPr lang="en-US" dirty="0"/>
              <a:t> </a:t>
            </a:r>
            <a:r>
              <a:rPr lang="en-US" dirty="0" err="1"/>
              <a:t>darsida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>
                <a:solidFill>
                  <a:srgbClr val="FF0000"/>
                </a:solidFill>
              </a:rPr>
              <a:t>Mustaqil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ish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topshirmaganlar</a:t>
            </a:r>
            <a:endParaRPr lang="en-US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dirty="0" err="1">
                <a:solidFill>
                  <a:srgbClr val="FF0000"/>
                </a:solidFill>
              </a:rPr>
              <a:t>Yakuniy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oraliq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faqat</a:t>
            </a:r>
            <a:r>
              <a:rPr lang="en-US" dirty="0">
                <a:solidFill>
                  <a:srgbClr val="FF0000"/>
                </a:solidFill>
              </a:rPr>
              <a:t> men </a:t>
            </a:r>
            <a:r>
              <a:rPr lang="en-US" dirty="0" err="1">
                <a:solidFill>
                  <a:srgbClr val="FF0000"/>
                </a:solidFill>
              </a:rPr>
              <a:t>beraman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- </a:t>
            </a:r>
            <a:r>
              <a:rPr lang="en-US" dirty="0" err="1">
                <a:solidFill>
                  <a:srgbClr val="FF0000"/>
                </a:solidFill>
              </a:rPr>
              <a:t>Baholar</a:t>
            </a:r>
            <a:r>
              <a:rPr lang="en-US" dirty="0">
                <a:solidFill>
                  <a:srgbClr val="FF0000"/>
                </a:solidFill>
              </a:rPr>
              <a:t>, fan </a:t>
            </a:r>
            <a:r>
              <a:rPr lang="en-US" dirty="0" err="1">
                <a:solidFill>
                  <a:srgbClr val="FF0000"/>
                </a:solidFill>
              </a:rPr>
              <a:t>muammolari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730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1438E-DF61-5B44-0710-1144FC0E1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B7EBDE-CB49-9202-303B-A84F023E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DISKRET TUZILMALAR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15CC52-C8CC-8248-C74D-E5F1E68F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E6C200-4482-E27A-257B-98273443B48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Dars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2ta </a:t>
            </a:r>
            <a:r>
              <a:rPr lang="en-US" dirty="0" err="1"/>
              <a:t>kech</a:t>
            </a:r>
            <a:r>
              <a:rPr lang="en-US" dirty="0"/>
              <a:t> </a:t>
            </a:r>
            <a:r>
              <a:rPr lang="en-US" dirty="0" err="1"/>
              <a:t>qolish</a:t>
            </a:r>
            <a:r>
              <a:rPr lang="en-US" dirty="0"/>
              <a:t> – </a:t>
            </a:r>
            <a:r>
              <a:rPr lang="en-US" dirty="0" err="1"/>
              <a:t>osha</a:t>
            </a:r>
            <a:r>
              <a:rPr lang="en-US" dirty="0"/>
              <a:t> </a:t>
            </a:r>
            <a:r>
              <a:rPr lang="en-US" dirty="0" err="1"/>
              <a:t>darsga</a:t>
            </a:r>
            <a:r>
              <a:rPr lang="en-US" dirty="0"/>
              <a:t> NB</a:t>
            </a:r>
          </a:p>
          <a:p>
            <a:pPr>
              <a:buFontTx/>
              <a:buChar char="-"/>
            </a:pPr>
            <a:r>
              <a:rPr lang="en-US" dirty="0" err="1">
                <a:solidFill>
                  <a:srgbClr val="FF0000"/>
                </a:solidFill>
              </a:rPr>
              <a:t>Davomat</a:t>
            </a:r>
            <a:r>
              <a:rPr lang="en-US" dirty="0">
                <a:solidFill>
                  <a:srgbClr val="FF0000"/>
                </a:solidFill>
              </a:rPr>
              <a:t> 5 </a:t>
            </a:r>
            <a:r>
              <a:rPr lang="en-US">
                <a:solidFill>
                  <a:srgbClr val="FF0000"/>
                </a:solidFill>
              </a:rPr>
              <a:t>minut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88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5E789-306B-20AC-C86E-0F2B907E6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543987-8C1A-D47E-C4E7-70E339C8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DISKRET TUZILMALAR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3655A-DA3B-EBFF-E27E-510007D8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8606-B02E-969A-CAFB-73CE502EA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Kerak </a:t>
            </a:r>
            <a:r>
              <a:rPr lang="en-US" dirty="0" err="1"/>
              <a:t>bo’ladigan</a:t>
            </a:r>
            <a:r>
              <a:rPr lang="en-US" dirty="0"/>
              <a:t> </a:t>
            </a:r>
            <a:r>
              <a:rPr lang="en-US" dirty="0" err="1"/>
              <a:t>bilimlar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Calculus 1,2</a:t>
            </a:r>
          </a:p>
          <a:p>
            <a:pPr>
              <a:buFontTx/>
              <a:buChar char="-"/>
            </a:pPr>
            <a:r>
              <a:rPr lang="en-US" dirty="0" err="1"/>
              <a:t>Dasturlash</a:t>
            </a:r>
            <a:r>
              <a:rPr lang="en-US" dirty="0"/>
              <a:t> 1,2</a:t>
            </a:r>
          </a:p>
          <a:p>
            <a:pPr>
              <a:buFontTx/>
              <a:buChar char="-"/>
            </a:pPr>
            <a:r>
              <a:rPr lang="en-US" dirty="0" err="1"/>
              <a:t>Ma’lumotlar</a:t>
            </a:r>
            <a:r>
              <a:rPr lang="en-US" dirty="0"/>
              <a:t> </a:t>
            </a:r>
            <a:r>
              <a:rPr lang="en-US" dirty="0" err="1"/>
              <a:t>tuzilmasi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algoritmlar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28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E7D20-372F-FEC7-E67A-0B9568A58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7237D1-E378-542F-BA04-C16143AC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DISKRET TUZILMALAR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F945E5-091E-A756-3F6C-2691BF156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A0990-ADE0-1941-B946-DDFE3F13C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Diskret</a:t>
            </a:r>
            <a:r>
              <a:rPr lang="en-US" dirty="0"/>
              <a:t> </a:t>
            </a:r>
            <a:r>
              <a:rPr lang="en-US" dirty="0" err="1"/>
              <a:t>sozi</a:t>
            </a:r>
            <a:r>
              <a:rPr lang="en-US" dirty="0"/>
              <a:t> </a:t>
            </a:r>
            <a:r>
              <a:rPr lang="en-US" dirty="0" err="1"/>
              <a:t>nimani</a:t>
            </a:r>
            <a:r>
              <a:rPr lang="en-US" dirty="0"/>
              <a:t> </a:t>
            </a:r>
            <a:r>
              <a:rPr lang="en-US" dirty="0" err="1"/>
              <a:t>bildiradi</a:t>
            </a:r>
            <a:r>
              <a:rPr lang="en-US" dirty="0"/>
              <a:t>?”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Sanoqlik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Alohida</a:t>
            </a:r>
            <a:r>
              <a:rPr lang="en-US" dirty="0"/>
              <a:t> </a:t>
            </a:r>
            <a:r>
              <a:rPr lang="en-US" dirty="0" err="1"/>
              <a:t>alohida</a:t>
            </a:r>
            <a:r>
              <a:rPr lang="en-US" dirty="0"/>
              <a:t> </a:t>
            </a:r>
            <a:r>
              <a:rPr lang="en-US" dirty="0" err="1"/>
              <a:t>hisoblanishi</a:t>
            </a:r>
            <a:r>
              <a:rPr lang="en-US" dirty="0"/>
              <a:t> </a:t>
            </a:r>
            <a:r>
              <a:rPr lang="en-US" dirty="0" err="1"/>
              <a:t>mumkun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Uzluksizlik </a:t>
            </a:r>
            <a:r>
              <a:rPr lang="en-US" dirty="0" err="1"/>
              <a:t>aksi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8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394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Times New Roman</vt:lpstr>
      <vt:lpstr>Office Theme</vt:lpstr>
      <vt:lpstr>1. Diskret matematika faniga kirish.</vt:lpstr>
      <vt:lpstr>DISKRET TUZILMALAR</vt:lpstr>
      <vt:lpstr>DISKRET TUZILMALAR</vt:lpstr>
      <vt:lpstr>DISKRET TUZILMALAR</vt:lpstr>
      <vt:lpstr>DISKRET TUZILMALAR</vt:lpstr>
      <vt:lpstr>DISKRET TUZILMALAR</vt:lpstr>
      <vt:lpstr>DISKRET TUZILMALAR</vt:lpstr>
      <vt:lpstr>DISKRET TUZILMALAR</vt:lpstr>
      <vt:lpstr>DISKRET TUZILMALAR</vt:lpstr>
      <vt:lpstr>DISKRET TUZILMALAR</vt:lpstr>
      <vt:lpstr>DISKRET TUZILMALAR</vt:lpstr>
      <vt:lpstr>DISKRET TUZILMALAR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Raximaxon Baxriddinova</dc:creator>
  <cp:lastModifiedBy>Raximaxon Baxriddinova</cp:lastModifiedBy>
  <cp:revision>2</cp:revision>
  <dcterms:created xsi:type="dcterms:W3CDTF">2025-09-07T17:42:54Z</dcterms:created>
  <dcterms:modified xsi:type="dcterms:W3CDTF">2025-09-08T04:53:08Z</dcterms:modified>
</cp:coreProperties>
</file>