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To'plam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tushunchasi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tasvirlash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usullari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6BFBBC-50E3-C9E3-F68B-BC7A468A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E934-8D8C-88C8-670E-3F650B0A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Toplamlar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Toplamlar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amallar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Funksiyalar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Ketma</a:t>
            </a:r>
            <a:r>
              <a:rPr lang="en-US" dirty="0"/>
              <a:t> </a:t>
            </a:r>
            <a:r>
              <a:rPr lang="en-US" dirty="0" err="1"/>
              <a:t>ketliklar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yigindilar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kardinalligi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Matritsalar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015C3-D134-110C-AAD9-C16559B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1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64EA-8673-0814-16F8-2CDE53C4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Toplamlar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70B9-7EE5-0507-C4B7-B7A653FD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To'plam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to'plamning</a:t>
            </a:r>
            <a:r>
              <a:rPr lang="en-US" dirty="0"/>
              <a:t> </a:t>
            </a:r>
            <a:r>
              <a:rPr lang="en-US" dirty="0" err="1"/>
              <a:t>elementlari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a'zolari</a:t>
            </a:r>
            <a:r>
              <a:rPr lang="en-US" dirty="0"/>
              <a:t> deb </a:t>
            </a:r>
            <a:r>
              <a:rPr lang="en-US" dirty="0" err="1"/>
              <a:t>ataladigan</a:t>
            </a:r>
            <a:r>
              <a:rPr lang="en-US" dirty="0"/>
              <a:t> </a:t>
            </a:r>
            <a:r>
              <a:rPr lang="en-US" dirty="0" err="1"/>
              <a:t>bir-biridan</a:t>
            </a:r>
            <a:r>
              <a:rPr lang="en-US" dirty="0"/>
              <a:t>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obyektlarning</a:t>
            </a:r>
            <a:r>
              <a:rPr lang="en-US" dirty="0"/>
              <a:t> </a:t>
            </a:r>
            <a:r>
              <a:rPr lang="en-US" dirty="0" err="1"/>
              <a:t>tartibsiz</a:t>
            </a:r>
            <a:r>
              <a:rPr lang="en-US" dirty="0"/>
              <a:t> </a:t>
            </a:r>
            <a:r>
              <a:rPr lang="en-US" dirty="0" err="1"/>
              <a:t>kolleksiyasi</a:t>
            </a:r>
            <a:r>
              <a:rPr lang="en-US" dirty="0"/>
              <a:t> (</a:t>
            </a:r>
            <a:r>
              <a:rPr lang="en-US" dirty="0" err="1"/>
              <a:t>birlashmasi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a ∈ A      </a:t>
            </a:r>
            <a:r>
              <a:rPr lang="en-US" dirty="0" err="1"/>
              <a:t>va</a:t>
            </a:r>
            <a:r>
              <a:rPr lang="en-US" dirty="0"/>
              <a:t>    a ∉ 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			          {a, b, c, d} – roster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A63C6-C9B1-06AE-E050-9AF8DA5C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58281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903D-7BAA-0A43-FCBD-31F5DA9A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B97C-0093-EDAE-25A6-00A72846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Toplamlar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1EA3-AE7F-90B5-8363-EC8655D5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25F2-2D82-8451-123B-C974BEFC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58788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1. To'plamlar nazariyasi va asosiy operatsiyalar.</vt:lpstr>
      <vt:lpstr>PowerPoint Presentation</vt:lpstr>
      <vt:lpstr>Toplamlar</vt:lpstr>
      <vt:lpstr>Toplamlar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3</cp:revision>
  <dcterms:created xsi:type="dcterms:W3CDTF">2025-09-07T17:42:54Z</dcterms:created>
  <dcterms:modified xsi:type="dcterms:W3CDTF">2025-09-15T05:22:29Z</dcterms:modified>
</cp:coreProperties>
</file>