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2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3" r:id="rId23"/>
    <p:sldId id="264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E38F5-05DB-4C56-A915-9A42544E2E38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5B2B8-1170-469E-B452-F8F6A84E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1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2EB5-4419-5985-68D0-31044F10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2C0F3-B4C3-6FD6-AB67-D0AE47BA1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4068-7E7B-9214-0709-226FF18A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2404-9D99-4F79-974A-48F45DCF5039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E8D9-DF90-72BB-E911-1C6243F5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434F8-BA88-3C9C-F675-5F3D4B41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9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F11C-2C17-09E1-87C0-E16FF7C8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D37F1-BF7C-CCD0-68C0-072512F63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B61A6-71DB-FDD5-CEA1-D13F97D8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D2D4-7A68-4ADC-8A04-58B14283095C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664B-4057-18EB-EFEE-ACC4EE33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1BA7-8034-791A-484A-ED146691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F25BF-AC55-18F1-29D3-DB82758B1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8EA0A-0B3A-A1AD-803F-E6DB38E3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5F08-D6B3-CB04-A5BA-6D18396D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6C88-1648-475D-9831-787E4CB1A720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DECA2-277A-069A-25B9-EDEB7B06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48E4C-7508-131E-C246-9C17B8BE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2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7C1E-43A5-2D63-C657-7A55BABF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F626-9183-12E4-7154-823E1348B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AFE9D-E478-FA54-1788-45846910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5B23-D6C2-466F-8FCF-C25BD89E89F6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5BA9-703D-EC66-7E95-13C7C47D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A61-FA8C-4744-0274-951E227B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43C8-3906-9E3F-55E0-00DFDC1F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9972C-9C60-D15C-5FDE-8A5B4C76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4CC51-E88F-92A5-875B-96FFA229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7777-76F7-4ED4-8FE0-2E2002739876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F62C-7C80-B73B-0288-3FE5D7E9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Lecturer: </a:t>
            </a:r>
            <a:r>
              <a:rPr lang="en-US" dirty="0" err="1"/>
              <a:t>I.Husainov</a:t>
            </a:r>
            <a:r>
              <a:rPr lang="en-US" dirty="0"/>
              <a:t>, </a:t>
            </a:r>
            <a:r>
              <a:rPr lang="en-US" dirty="0" err="1"/>
              <a:t>Biznes</a:t>
            </a:r>
            <a:r>
              <a:rPr lang="en-US" dirty="0"/>
              <a:t> </a:t>
            </a:r>
            <a:r>
              <a:rPr lang="en-US" dirty="0" err="1"/>
              <a:t>Boshqaruvi</a:t>
            </a:r>
            <a:r>
              <a:rPr lang="en-US" dirty="0"/>
              <a:t> </a:t>
            </a:r>
            <a:r>
              <a:rPr lang="en-US" dirty="0" err="1"/>
              <a:t>kafedrasi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E87F0-706E-A937-9756-124D6923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9304-7F79-E983-B4FB-43A16FF1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F88B-56CE-F9D9-8EA6-EFB3F625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B217-EEF4-4857-63D0-3E662E4D7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90FE6-C67C-142F-DEC0-26E94704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F949-B0AC-48BC-8C03-8F59F183BB34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2647A-8C09-552A-22AD-640DB3BE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76499-EFDF-AED9-EEDD-D3EE3072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4A8C-6D87-FFC4-3091-B6ADE4D8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5A4C-E676-2093-D4B9-370A7B24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02868-7AF1-ECF4-CD24-6FAB22434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D41E5-95B7-36DA-729D-400BF5258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2EA04-03CF-084F-190C-AA809FF88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F4D08-F7A5-6676-E67A-A0FF4378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916E-C1C5-4F0C-A692-149918225A0A}" type="datetime1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74055-8157-8CBE-59F4-6BAA9F3C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F6E9B-91F6-E3DC-0AC5-CC939F83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4CA2-1FCA-B441-2A76-222B17B0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2B408-07A5-8900-A088-F9B9B135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CE30-6141-466F-AB0B-35C642BCDAC5}" type="datetime1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9526-D17F-C39A-35A6-1DB9B8AD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D5D59-849A-30C2-4678-90AFCD0B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C910E-1D8B-A25C-6305-6F704BCE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4A0A-6138-48E3-B885-B8E7378E844C}" type="datetime1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B9E72-1718-894B-BD58-A0A24866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13F85-8B91-7A23-6BA0-AC7CB864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9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CEDD-9505-C1ED-ECE1-4F6DC04C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5DF0-D759-0DE2-C66D-10D8FABF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50949-F46E-42B4-851E-D0ADE65FD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65BCC-7D56-8870-2D00-E47FDA6A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652-8D1B-4F7D-B16E-5C6A1E9FE203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55C2D-DE07-6842-C00C-85DE6920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4074-5ACF-5FDC-B93C-A2B1C760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4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2EE9-F94C-325C-61EC-14532F3E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59AC7-62DE-C237-B53E-7426D1D32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CFD12-8DB6-FD70-728F-E83756281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3F756-1E9B-CE57-F7A9-D56105DD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30DF-E428-4E2F-8F78-585A3248A22E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B25AD-C1D7-D2BF-DED9-8BF1ECF5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A943-7F27-DACE-ABF4-8B7E19AE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0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239BD-90AA-8873-3664-C6233ECC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6C58B-0871-737C-05E7-A2BC1994B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8A61D-82EA-6130-A829-D410A63ED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6358082"/>
            <a:ext cx="190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8600C-C567-4B33-BD33-97A84AED4BA8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38104-4400-1C3A-008C-C27D12A66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Lecturer: </a:t>
            </a:r>
            <a:r>
              <a:rPr lang="en-US" dirty="0" err="1"/>
              <a:t>I.Husainov</a:t>
            </a:r>
            <a:r>
              <a:rPr lang="en-US" dirty="0"/>
              <a:t>, </a:t>
            </a:r>
            <a:r>
              <a:rPr lang="en-US" dirty="0" err="1"/>
              <a:t>Biznes</a:t>
            </a:r>
            <a:r>
              <a:rPr lang="en-US" dirty="0"/>
              <a:t> </a:t>
            </a:r>
            <a:r>
              <a:rPr lang="en-US" dirty="0" err="1"/>
              <a:t>Boshqaruvi</a:t>
            </a:r>
            <a:r>
              <a:rPr lang="en-US" dirty="0"/>
              <a:t> </a:t>
            </a:r>
            <a:r>
              <a:rPr lang="en-US" dirty="0" err="1"/>
              <a:t>kafedrasi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B026-9E32-AA2D-E81A-46752128E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745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C4549A00-DFD2-01DE-EDE6-498399ACAD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0" y="-45604"/>
            <a:ext cx="1937710" cy="72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1F9B85D-B90A-20D5-E2C3-67591DD0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1F610E-8747-09C1-641A-EDDE9E4E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Mobil </a:t>
            </a:r>
            <a:r>
              <a:rPr lang="en-US" b="1" dirty="0" err="1">
                <a:solidFill>
                  <a:schemeClr val="tx1"/>
                </a:solidFill>
              </a:rPr>
              <a:t>ilovalarning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turlari</a:t>
            </a:r>
            <a:r>
              <a:rPr lang="en-US" b="1" dirty="0">
                <a:solidFill>
                  <a:schemeClr val="tx1"/>
                </a:solidFill>
              </a:rPr>
              <a:t> (native, hybrid, web), </a:t>
            </a:r>
            <a:r>
              <a:rPr lang="en-US" b="1" dirty="0" err="1">
                <a:solidFill>
                  <a:schemeClr val="tx1"/>
                </a:solidFill>
              </a:rPr>
              <a:t>ularning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asosiy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farqlari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va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turli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sohalarda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mobil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ilovalarning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qo’llanilishi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haqida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tushuncha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60073-1840-DD92-298F-4539C7A0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3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C0B00-F93F-EE2E-73B3-73A738832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uple of smart watches">
            <a:extLst>
              <a:ext uri="{FF2B5EF4-FFF2-40B4-BE49-F238E27FC236}">
                <a16:creationId xmlns:a16="http://schemas.microsoft.com/office/drawing/2014/main" id="{0F5B8D1B-2604-C749-ABC1-54C64DB91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91" b="91321" l="10000" r="90000">
                        <a14:foregroundMark x1="25111" y1="14151" x2="31111" y2="14528"/>
                        <a14:foregroundMark x1="48000" y1="20000" x2="55222" y2="20755"/>
                        <a14:foregroundMark x1="50222" y1="8679" x2="52444" y2="8679"/>
                        <a14:foregroundMark x1="52222" y1="91132" x2="55000" y2="913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61"/>
          <a:stretch>
            <a:fillRect/>
          </a:stretch>
        </p:blipFill>
        <p:spPr>
          <a:xfrm>
            <a:off x="20" y="10"/>
            <a:ext cx="12191980" cy="6857990"/>
          </a:xfrm>
          <a:noFill/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9ACC5-E6DD-1674-5688-54605B28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345524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227B1-3DD9-045D-43E0-34613E35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oup of different tablets&#10;&#10;AI-generated content may be incorrect.">
            <a:extLst>
              <a:ext uri="{FF2B5EF4-FFF2-40B4-BE49-F238E27FC236}">
                <a16:creationId xmlns:a16="http://schemas.microsoft.com/office/drawing/2014/main" id="{01182174-AC35-1B27-BDEA-814D7BE50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61" y="498474"/>
            <a:ext cx="7003407" cy="6040438"/>
          </a:xfrm>
          <a:noFill/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4C975-9E66-ED1E-CC2C-FAC282C7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318773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6BD3D-F5DB-202A-DB6E-FDB035C37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DF2C7D-78A2-5316-87DC-8107D4B6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C53CF-A1FD-9085-A912-AFA7B4F3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746BD-ADAE-3392-FF2F-6BD34573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“Mobil </a:t>
            </a:r>
            <a:r>
              <a:rPr lang="en-US" dirty="0" err="1"/>
              <a:t>qurilma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Processor, </a:t>
            </a:r>
            <a:r>
              <a:rPr lang="en-US" dirty="0" err="1"/>
              <a:t>hotira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OS (Android, IOS)</a:t>
            </a:r>
          </a:p>
          <a:p>
            <a:pPr>
              <a:buFontTx/>
              <a:buChar char="-"/>
            </a:pPr>
            <a:r>
              <a:rPr lang="en-US" dirty="0" err="1"/>
              <a:t>Aloqa</a:t>
            </a:r>
            <a:r>
              <a:rPr lang="en-US" dirty="0"/>
              <a:t> (Wi-Fi, Bluetooth, NFC, 4G)</a:t>
            </a:r>
          </a:p>
          <a:p>
            <a:pPr>
              <a:buFontTx/>
              <a:buChar char="-"/>
            </a:pPr>
            <a:r>
              <a:rPr lang="en-US" dirty="0" err="1"/>
              <a:t>Ilovalar</a:t>
            </a:r>
            <a:r>
              <a:rPr lang="en-US" dirty="0"/>
              <a:t> (</a:t>
            </a:r>
            <a:r>
              <a:rPr lang="en-US" dirty="0" err="1"/>
              <a:t>Oyinlar</a:t>
            </a:r>
            <a:r>
              <a:rPr lang="en-US" dirty="0"/>
              <a:t>, </a:t>
            </a:r>
            <a:r>
              <a:rPr lang="en-US" dirty="0" err="1"/>
              <a:t>Fintex</a:t>
            </a:r>
            <a:r>
              <a:rPr lang="en-US" dirty="0"/>
              <a:t> </a:t>
            </a:r>
            <a:r>
              <a:rPr lang="en-US" dirty="0" err="1"/>
              <a:t>ilovalari</a:t>
            </a:r>
            <a:r>
              <a:rPr lang="en-US" dirty="0"/>
              <a:t> …)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6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29DE5-CBB0-C1C2-B5EF-44D978028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air of glasses with a device on the front">
            <a:extLst>
              <a:ext uri="{FF2B5EF4-FFF2-40B4-BE49-F238E27FC236}">
                <a16:creationId xmlns:a16="http://schemas.microsoft.com/office/drawing/2014/main" id="{87AB40E1-4A5D-DFD0-B8BE-D5F2213FD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" r="1" b="23571"/>
          <a:stretch>
            <a:fillRect/>
          </a:stretch>
        </p:blipFill>
        <p:spPr>
          <a:xfrm>
            <a:off x="120650" y="749300"/>
            <a:ext cx="11950700" cy="6040438"/>
          </a:xfrm>
          <a:noFill/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21459-0951-E0D8-90A3-FDE7D493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293338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00FB4-2100-53C6-0248-2875584B0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03635DB-F3AF-6830-94A7-EC1478E1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holding a cell phone&#10;&#10;AI-generated content may be incorrect.">
            <a:extLst>
              <a:ext uri="{FF2B5EF4-FFF2-40B4-BE49-F238E27FC236}">
                <a16:creationId xmlns:a16="http://schemas.microsoft.com/office/drawing/2014/main" id="{9D5A2C43-ED1E-9870-BDAA-26C94D42D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 b="32674"/>
          <a:stretch>
            <a:fillRect/>
          </a:stretch>
        </p:blipFill>
        <p:spPr>
          <a:xfrm>
            <a:off x="838200" y="1825625"/>
            <a:ext cx="10515600" cy="4351338"/>
          </a:xfrm>
          <a:noFill/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76356-9E5D-7F6A-6F29-2B4D52F8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196414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65DF5-79F2-7C63-C34F-D726678C6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AAA984-8444-24B5-85B9-389DFC60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E8607-5A79-7AC1-D664-22BD0797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50BC-DB7C-7CFD-BDC0-99162317D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“Smartphone”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Qulay</a:t>
            </a:r>
            <a:r>
              <a:rPr lang="en-US" dirty="0"/>
              <a:t> interface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dasturlar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Playmarket</a:t>
            </a:r>
            <a:r>
              <a:rPr lang="en-US" dirty="0"/>
              <a:t>, AppStore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4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EA553-E75E-4B89-965A-BAED14596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8F730E-B676-F995-7106-CF30F020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8EF5A-6F2B-1A4C-5789-FA7101E0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A9B5-D36A-882D-C1BD-6709A7F8D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“Mobil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Ornatiladigan</a:t>
            </a:r>
            <a:r>
              <a:rPr lang="en-US" dirty="0"/>
              <a:t> code</a:t>
            </a:r>
          </a:p>
          <a:p>
            <a:pPr>
              <a:buFontTx/>
              <a:buChar char="-"/>
            </a:pPr>
            <a:r>
              <a:rPr lang="en-US" dirty="0"/>
              <a:t>Backend</a:t>
            </a:r>
          </a:p>
          <a:p>
            <a:pPr>
              <a:buFontTx/>
              <a:buChar char="-"/>
            </a:pPr>
            <a:r>
              <a:rPr lang="en-US" dirty="0"/>
              <a:t>Usha </a:t>
            </a:r>
            <a:r>
              <a:rPr lang="en-US" dirty="0" err="1"/>
              <a:t>ilovada</a:t>
            </a:r>
            <a:r>
              <a:rPr lang="en-US" dirty="0"/>
              <a:t> </a:t>
            </a:r>
            <a:r>
              <a:rPr lang="en-US" dirty="0" err="1"/>
              <a:t>dasturni</a:t>
            </a:r>
            <a:r>
              <a:rPr lang="en-US" dirty="0"/>
              <a:t> </a:t>
            </a:r>
            <a:r>
              <a:rPr lang="en-US" dirty="0" err="1"/>
              <a:t>tekshirish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4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B35BC-6672-2E04-9DF9-DE4BD378B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9BD302-D126-1F30-0549-89F66982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165D6-E7D6-E3CA-AD65-6CA46C81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3BD4-53F0-5648-A334-AD75658DF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Operatsion</a:t>
            </a:r>
            <a:r>
              <a:rPr lang="en-US" dirty="0"/>
              <a:t> </a:t>
            </a:r>
            <a:r>
              <a:rPr lang="en-US" dirty="0" err="1"/>
              <a:t>tizimlar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iOS</a:t>
            </a:r>
          </a:p>
          <a:p>
            <a:pPr>
              <a:buFontTx/>
              <a:buChar char="-"/>
            </a:pPr>
            <a:r>
              <a:rPr lang="en-US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172996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3E22C-B530-E4A3-4F0E-AF1336EF9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68C7AA-8F95-5DE6-308B-9E4ED756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A83EF-3815-3D0B-F517-760239DD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6C05A-CE7B-6B9E-A790-BDE46314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“SDK” – Software development kit</a:t>
            </a:r>
          </a:p>
          <a:p>
            <a:pPr marL="0" indent="0">
              <a:buNone/>
            </a:pPr>
            <a:r>
              <a:rPr lang="en-US" dirty="0"/>
              <a:t>yagona,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vositalari</a:t>
            </a:r>
            <a:r>
              <a:rPr lang="en-US" dirty="0"/>
              <a:t> </a:t>
            </a:r>
            <a:r>
              <a:rPr lang="en-US" dirty="0" err="1"/>
              <a:t>to'plamidir</a:t>
            </a:r>
            <a:r>
              <a:rPr lang="en-US" dirty="0"/>
              <a:t>. Uni </a:t>
            </a:r>
            <a:r>
              <a:rPr lang="en-US" dirty="0" err="1"/>
              <a:t>dasturchilar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mo'ljallangan</a:t>
            </a:r>
            <a:r>
              <a:rPr lang="en-US" dirty="0"/>
              <a:t>, </a:t>
            </a:r>
            <a:r>
              <a:rPr lang="en-US" dirty="0" err="1"/>
              <a:t>tayyor</a:t>
            </a:r>
            <a:r>
              <a:rPr lang="en-US" dirty="0"/>
              <a:t> "</a:t>
            </a:r>
            <a:r>
              <a:rPr lang="en-US" dirty="0" err="1"/>
              <a:t>uskunalar</a:t>
            </a:r>
            <a:r>
              <a:rPr lang="en-US" dirty="0"/>
              <a:t> </a:t>
            </a:r>
            <a:r>
              <a:rPr lang="en-US" dirty="0" err="1"/>
              <a:t>to'plami</a:t>
            </a:r>
            <a:r>
              <a:rPr lang="en-US" dirty="0"/>
              <a:t>" deb </a:t>
            </a:r>
            <a:r>
              <a:rPr lang="en-US" dirty="0" err="1"/>
              <a:t>tasavvur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maqsadi</a:t>
            </a:r>
            <a:r>
              <a:rPr lang="en-US" dirty="0"/>
              <a:t> – </a:t>
            </a:r>
            <a:r>
              <a:rPr lang="en-US" dirty="0" err="1"/>
              <a:t>ma'lum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platforma</a:t>
            </a:r>
            <a:r>
              <a:rPr lang="en-US" dirty="0"/>
              <a:t>, </a:t>
            </a:r>
            <a:r>
              <a:rPr lang="en-US" dirty="0" err="1"/>
              <a:t>operatsion</a:t>
            </a:r>
            <a:r>
              <a:rPr lang="en-US" dirty="0"/>
              <a:t> </a:t>
            </a:r>
            <a:r>
              <a:rPr lang="en-US" dirty="0" err="1"/>
              <a:t>tizim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ilovalar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jarayonini</a:t>
            </a:r>
            <a:r>
              <a:rPr lang="en-US" dirty="0"/>
              <a:t> </a:t>
            </a:r>
            <a:r>
              <a:rPr lang="en-US" dirty="0" err="1"/>
              <a:t>soddalashtirish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tezlashtirishdan</a:t>
            </a:r>
            <a:r>
              <a:rPr lang="en-US" dirty="0"/>
              <a:t> </a:t>
            </a:r>
            <a:r>
              <a:rPr lang="en-US" dirty="0" err="1"/>
              <a:t>iborat</a:t>
            </a:r>
            <a:r>
              <a:rPr lang="en-US" dirty="0"/>
              <a:t>. </a:t>
            </a:r>
            <a:r>
              <a:rPr lang="en-US" dirty="0" err="1"/>
              <a:t>Dasturchi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qatorini</a:t>
            </a:r>
            <a:r>
              <a:rPr lang="en-US" dirty="0"/>
              <a:t> </a:t>
            </a:r>
            <a:r>
              <a:rPr lang="en-US" dirty="0" err="1"/>
              <a:t>noldan</a:t>
            </a:r>
            <a:r>
              <a:rPr lang="en-US" dirty="0"/>
              <a:t> </a:t>
            </a:r>
            <a:r>
              <a:rPr lang="en-US" dirty="0" err="1"/>
              <a:t>yozish</a:t>
            </a:r>
            <a:r>
              <a:rPr lang="en-US" dirty="0"/>
              <a:t> </a:t>
            </a:r>
            <a:r>
              <a:rPr lang="en-US" dirty="0" err="1"/>
              <a:t>o'rniga</a:t>
            </a:r>
            <a:r>
              <a:rPr lang="en-US" dirty="0"/>
              <a:t>, SDK </a:t>
            </a:r>
            <a:r>
              <a:rPr lang="en-US" dirty="0" err="1"/>
              <a:t>tarkibidagi</a:t>
            </a:r>
            <a:r>
              <a:rPr lang="en-US" dirty="0"/>
              <a:t> </a:t>
            </a:r>
            <a:r>
              <a:rPr lang="en-US" dirty="0" err="1"/>
              <a:t>vositalardan</a:t>
            </a:r>
            <a:r>
              <a:rPr lang="en-US" dirty="0"/>
              <a:t> </a:t>
            </a:r>
            <a:r>
              <a:rPr lang="en-US" dirty="0" err="1"/>
              <a:t>foydalanib</a:t>
            </a:r>
            <a:r>
              <a:rPr lang="en-US" dirty="0"/>
              <a:t>,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ilovalarni</a:t>
            </a:r>
            <a:r>
              <a:rPr lang="en-US" dirty="0"/>
              <a:t> </a:t>
            </a:r>
            <a:r>
              <a:rPr lang="en-US" dirty="0" err="1"/>
              <a:t>tez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samarali</a:t>
            </a:r>
            <a:r>
              <a:rPr lang="en-US" dirty="0"/>
              <a:t> </a:t>
            </a:r>
            <a:r>
              <a:rPr lang="en-US" dirty="0" err="1"/>
              <a:t>yaratishi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5385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77596-A8CC-530A-E4D4-2B4276931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BD9E7D-9E90-5360-ED01-A29DA984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4598A-A4A4-CD77-031E-953D7F41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CBA4-F17E-A206-53D4-BE9F4586F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“Mobil </a:t>
            </a:r>
            <a:r>
              <a:rPr lang="en-US" dirty="0" err="1"/>
              <a:t>ilovalarni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”</a:t>
            </a:r>
          </a:p>
          <a:p>
            <a:pPr>
              <a:buFontTx/>
              <a:buChar char="-"/>
            </a:pPr>
            <a:r>
              <a:rPr lang="en-US" dirty="0"/>
              <a:t>Native mobile </a:t>
            </a:r>
            <a:r>
              <a:rPr lang="en-US" dirty="0" err="1"/>
              <a:t>dasturlar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Kross platform</a:t>
            </a:r>
          </a:p>
          <a:p>
            <a:pPr>
              <a:buFontTx/>
              <a:buChar char="-"/>
            </a:pPr>
            <a:r>
              <a:rPr lang="en-US" dirty="0"/>
              <a:t>Hybrid – web </a:t>
            </a:r>
            <a:r>
              <a:rPr lang="en-US" dirty="0" err="1"/>
              <a:t>konteyner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Progressive</a:t>
            </a:r>
          </a:p>
        </p:txBody>
      </p:sp>
    </p:spTree>
    <p:extLst>
      <p:ext uri="{BB962C8B-B14F-4D97-AF65-F5344CB8AC3E}">
        <p14:creationId xmlns:p14="http://schemas.microsoft.com/office/powerpoint/2010/main" val="10319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4F0A04-18CC-185B-AD88-5BAC811B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F1B6F3-3773-FFAC-40DC-2C63B9AFD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841845"/>
              </p:ext>
            </p:extLst>
          </p:nvPr>
        </p:nvGraphicFramePr>
        <p:xfrm>
          <a:off x="3467100" y="2872740"/>
          <a:ext cx="5257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510">
                  <a:extLst>
                    <a:ext uri="{9D8B030D-6E8A-4147-A177-3AD203B41FA5}">
                      <a16:colId xmlns:a16="http://schemas.microsoft.com/office/drawing/2014/main" val="2845795137"/>
                    </a:ext>
                  </a:extLst>
                </a:gridCol>
                <a:gridCol w="3441291">
                  <a:extLst>
                    <a:ext uri="{9D8B030D-6E8A-4147-A177-3AD203B41FA5}">
                      <a16:colId xmlns:a16="http://schemas.microsoft.com/office/drawing/2014/main" val="3901124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Maruza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3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Amaliy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Mustaqil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talim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Kredit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84971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EA749E-D99E-82D7-62B4-9EF741B0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1217896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8B2E5-3F53-4683-F567-03FA23F77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B623B7-E13E-82BB-D67F-7226065B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05E0B-038F-6FEF-71D2-212A65CF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E0B44C-977C-8748-3C3E-FD1ACDCD9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353670"/>
              </p:ext>
            </p:extLst>
          </p:nvPr>
        </p:nvGraphicFramePr>
        <p:xfrm>
          <a:off x="838200" y="1825625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60746597"/>
                    </a:ext>
                  </a:extLst>
                </a:gridCol>
                <a:gridCol w="3041855">
                  <a:extLst>
                    <a:ext uri="{9D8B030D-6E8A-4147-A177-3AD203B41FA5}">
                      <a16:colId xmlns:a16="http://schemas.microsoft.com/office/drawing/2014/main" val="1182196176"/>
                    </a:ext>
                  </a:extLst>
                </a:gridCol>
                <a:gridCol w="2215945">
                  <a:extLst>
                    <a:ext uri="{9D8B030D-6E8A-4147-A177-3AD203B41FA5}">
                      <a16:colId xmlns:a16="http://schemas.microsoft.com/office/drawing/2014/main" val="11628840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4416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Kros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6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Tez </a:t>
                      </a:r>
                      <a:r>
                        <a:rPr lang="en-US" dirty="0" err="1"/>
                        <a:t>ishlaydi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1ta code </a:t>
                      </a:r>
                      <a:r>
                        <a:rPr lang="en-US" dirty="0" err="1"/>
                        <a:t>barcha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qurilmaga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 web </a:t>
                      </a:r>
                      <a:r>
                        <a:rPr lang="en-US" dirty="0" err="1"/>
                        <a:t>va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ilova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 web </a:t>
                      </a:r>
                      <a:r>
                        <a:rPr lang="en-US" dirty="0" err="1"/>
                        <a:t>va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ilova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04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Qurilmaga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togridan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togri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Yaratish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Mobil </a:t>
                      </a:r>
                      <a:r>
                        <a:rPr lang="en-US" dirty="0" err="1"/>
                        <a:t>ilova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yaratish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bilimi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unchalik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shart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Dasturni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ornatish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shartmas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521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46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542B1-9FE6-E603-9B13-D09B1DAF4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EC962B-D43F-1E54-7BE9-7E76774C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F79CE-2D9F-8C91-A3AE-847701F1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39D8-7BAE-46D0-E56C-0445E846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B9143516-27DE-3ED6-D49F-CE10BF379B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634181"/>
              </p:ext>
            </p:extLst>
          </p:nvPr>
        </p:nvGraphicFramePr>
        <p:xfrm>
          <a:off x="838200" y="2446604"/>
          <a:ext cx="10515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60746597"/>
                    </a:ext>
                  </a:extLst>
                </a:gridCol>
                <a:gridCol w="3041855">
                  <a:extLst>
                    <a:ext uri="{9D8B030D-6E8A-4147-A177-3AD203B41FA5}">
                      <a16:colId xmlns:a16="http://schemas.microsoft.com/office/drawing/2014/main" val="1182196176"/>
                    </a:ext>
                  </a:extLst>
                </a:gridCol>
                <a:gridCol w="2215945">
                  <a:extLst>
                    <a:ext uri="{9D8B030D-6E8A-4147-A177-3AD203B41FA5}">
                      <a16:colId xmlns:a16="http://schemas.microsoft.com/office/drawing/2014/main" val="11628840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4416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Kros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6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Dasturlash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qimmat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Tolaqon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ilova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iloji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yoq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Juda </a:t>
                      </a:r>
                      <a:r>
                        <a:rPr lang="en-US" dirty="0" err="1"/>
                        <a:t>sekin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Deyarli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qoshimcha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funksiyalar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yoq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04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 </a:t>
                      </a:r>
                      <a:r>
                        <a:rPr lang="en-US" dirty="0" err="1"/>
                        <a:t>bir</a:t>
                      </a:r>
                      <a:r>
                        <a:rPr lang="en-US" dirty="0"/>
                        <a:t> OS </a:t>
                      </a:r>
                      <a:r>
                        <a:rPr lang="en-US" dirty="0" err="1"/>
                        <a:t>alohida</a:t>
                      </a:r>
                      <a:r>
                        <a:rPr lang="en-US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Sekin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ishlaydi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Kam </a:t>
                      </a:r>
                      <a:r>
                        <a:rPr lang="en-US" dirty="0" err="1"/>
                        <a:t>qoshimcha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funksiyalar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Hammasi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browserga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bogliq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521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56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CD2C1-178C-2415-F8DB-90593A28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4B9370-2E18-B4D1-5CF2-9B3C86BD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DISKRET TUZILMALAR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77CDF-F71E-8B5A-1774-908341A4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F6CC-C48E-7C43-7F83-7FEACEA06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Sinfdagi</a:t>
            </a:r>
            <a:r>
              <a:rPr lang="en-US" dirty="0"/>
              <a:t> </a:t>
            </a:r>
            <a:r>
              <a:rPr lang="en-US" dirty="0" err="1"/>
              <a:t>talabalarni</a:t>
            </a:r>
            <a:r>
              <a:rPr lang="en-US" dirty="0"/>
              <a:t> </a:t>
            </a:r>
            <a:r>
              <a:rPr lang="en-US" dirty="0" err="1"/>
              <a:t>sanashni</a:t>
            </a:r>
            <a:r>
              <a:rPr lang="en-US" dirty="0"/>
              <a:t> </a:t>
            </a:r>
            <a:r>
              <a:rPr lang="en-US" dirty="0" err="1"/>
              <a:t>tasavvur</a:t>
            </a:r>
            <a:r>
              <a:rPr lang="en-US" dirty="0"/>
              <a:t> </a:t>
            </a:r>
            <a:r>
              <a:rPr lang="en-US" dirty="0" err="1"/>
              <a:t>qiling</a:t>
            </a:r>
            <a:r>
              <a:rPr lang="en-US" dirty="0"/>
              <a:t> - </a:t>
            </a:r>
            <a:r>
              <a:rPr lang="en-US" dirty="0" err="1"/>
              <a:t>sizda</a:t>
            </a:r>
            <a:r>
              <a:rPr lang="en-US" dirty="0"/>
              <a:t> 25 </a:t>
            </a:r>
            <a:r>
              <a:rPr lang="en-US" dirty="0" err="1"/>
              <a:t>yoki</a:t>
            </a:r>
            <a:r>
              <a:rPr lang="en-US" dirty="0"/>
              <a:t> 26 </a:t>
            </a:r>
            <a:r>
              <a:rPr lang="en-US" dirty="0" err="1"/>
              <a:t>talaba</a:t>
            </a:r>
            <a:r>
              <a:rPr lang="en-US" dirty="0"/>
              <a:t> </a:t>
            </a:r>
            <a:r>
              <a:rPr lang="en-US" dirty="0" err="1"/>
              <a:t>bo'lishi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, </a:t>
            </a:r>
            <a:r>
              <a:rPr lang="en-US" dirty="0" err="1"/>
              <a:t>lekin</a:t>
            </a:r>
            <a:r>
              <a:rPr lang="en-US" dirty="0"/>
              <a:t> </a:t>
            </a:r>
            <a:r>
              <a:rPr lang="en-US" dirty="0" err="1"/>
              <a:t>hech</a:t>
            </a:r>
            <a:r>
              <a:rPr lang="en-US" dirty="0"/>
              <a:t> </a:t>
            </a:r>
            <a:r>
              <a:rPr lang="en-US" dirty="0" err="1"/>
              <a:t>qachon</a:t>
            </a:r>
            <a:r>
              <a:rPr lang="en-US" dirty="0"/>
              <a:t> 25,5 </a:t>
            </a:r>
            <a:r>
              <a:rPr lang="en-US" dirty="0" err="1"/>
              <a:t>talaba</a:t>
            </a:r>
            <a:r>
              <a:rPr lang="en-US" dirty="0"/>
              <a:t> </a:t>
            </a:r>
            <a:r>
              <a:rPr lang="en-US" dirty="0" err="1"/>
              <a:t>bo'lmaydi</a:t>
            </a:r>
            <a:r>
              <a:rPr lang="en-US" dirty="0"/>
              <a:t>. Bu </a:t>
            </a:r>
            <a:r>
              <a:rPr lang="en-US" dirty="0" err="1"/>
              <a:t>diskretlik</a:t>
            </a:r>
            <a:r>
              <a:rPr lang="en-US" dirty="0"/>
              <a:t>. </a:t>
            </a:r>
            <a:r>
              <a:rPr lang="en-US" dirty="0" err="1"/>
              <a:t>Aksincha</a:t>
            </a:r>
            <a:r>
              <a:rPr lang="en-US" dirty="0"/>
              <a:t>, </a:t>
            </a:r>
            <a:r>
              <a:rPr lang="en-US" dirty="0" err="1"/>
              <a:t>o'sha</a:t>
            </a:r>
            <a:r>
              <a:rPr lang="en-US" dirty="0"/>
              <a:t> </a:t>
            </a:r>
            <a:r>
              <a:rPr lang="en-US" dirty="0" err="1"/>
              <a:t>sinfning</a:t>
            </a:r>
            <a:r>
              <a:rPr lang="en-US" dirty="0"/>
              <a:t> </a:t>
            </a:r>
            <a:r>
              <a:rPr lang="en-US" dirty="0" err="1"/>
              <a:t>haroratini</a:t>
            </a:r>
            <a:r>
              <a:rPr lang="en-US" dirty="0"/>
              <a:t> </a:t>
            </a:r>
            <a:r>
              <a:rPr lang="en-US" dirty="0" err="1"/>
              <a:t>o'lchash</a:t>
            </a:r>
            <a:r>
              <a:rPr lang="en-US" dirty="0"/>
              <a:t> </a:t>
            </a:r>
            <a:r>
              <a:rPr lang="en-US" dirty="0" err="1"/>
              <a:t>sizga</a:t>
            </a:r>
            <a:r>
              <a:rPr lang="en-US" dirty="0"/>
              <a:t> </a:t>
            </a:r>
            <a:r>
              <a:rPr lang="en-US" dirty="0" err="1"/>
              <a:t>uzluksiz</a:t>
            </a:r>
            <a:r>
              <a:rPr lang="en-US" dirty="0"/>
              <a:t> </a:t>
            </a:r>
            <a:r>
              <a:rPr lang="en-US" dirty="0" err="1"/>
              <a:t>qiymatlar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 - u 72,3 </a:t>
            </a:r>
            <a:r>
              <a:rPr lang="en-US" dirty="0" err="1"/>
              <a:t>daraja</a:t>
            </a:r>
            <a:r>
              <a:rPr lang="en-US" dirty="0"/>
              <a:t>, 72,35 </a:t>
            </a:r>
            <a:r>
              <a:rPr lang="en-US" dirty="0" err="1"/>
              <a:t>daraja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oraligidagi</a:t>
            </a:r>
            <a:r>
              <a:rPr lang="en-US" dirty="0"/>
              <a:t> </a:t>
            </a:r>
            <a:r>
              <a:rPr lang="en-US" dirty="0" err="1"/>
              <a:t>istalgan</a:t>
            </a:r>
            <a:r>
              <a:rPr lang="en-US" dirty="0"/>
              <a:t> </a:t>
            </a:r>
            <a:r>
              <a:rPr lang="en-US" dirty="0" err="1"/>
              <a:t>qiymat</a:t>
            </a:r>
            <a:r>
              <a:rPr lang="en-US" dirty="0"/>
              <a:t> </a:t>
            </a:r>
            <a:r>
              <a:rPr lang="en-US" dirty="0" err="1"/>
              <a:t>bo'lishi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3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BB791-B664-6EAB-DF0F-FCB6F924C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AE1623-599B-1203-87E9-F40D1AA4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DISKRET TUZILMALAR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72057-B72B-11BE-C6A2-C7B2360A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8B4C-896E-F081-6308-CBE356CE6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Mavzular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Tushunchalar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Mantiq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Isbotlash</a:t>
            </a:r>
            <a:r>
              <a:rPr lang="en-US" dirty="0"/>
              <a:t> </a:t>
            </a:r>
            <a:r>
              <a:rPr lang="en-US" dirty="0" err="1"/>
              <a:t>Usullari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To'plamlar</a:t>
            </a:r>
            <a:r>
              <a:rPr lang="en-US" dirty="0"/>
              <a:t> </a:t>
            </a:r>
            <a:r>
              <a:rPr lang="en-US" dirty="0" err="1"/>
              <a:t>Nazariyasi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Kombinatorika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Graflar</a:t>
            </a:r>
            <a:r>
              <a:rPr lang="en-US" dirty="0"/>
              <a:t> </a:t>
            </a:r>
            <a:r>
              <a:rPr lang="en-US" dirty="0" err="1"/>
              <a:t>Nazariyasi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Munosabatlar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Funksiyalar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Sonlar</a:t>
            </a:r>
            <a:r>
              <a:rPr lang="en-US" dirty="0"/>
              <a:t> </a:t>
            </a:r>
            <a:r>
              <a:rPr lang="en-US" dirty="0" err="1"/>
              <a:t>Nazariyasi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Daraxtlar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Rekursiya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62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E90EE-26B0-7CA7-F3D8-F6274C888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ACED8-44A4-89CE-538F-2D475CDB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DISKRET TUZILMALAR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7737C-2AC4-1626-1F0E-4D7D0AB4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C937-22AD-6FDA-6F20-686992523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Amaliy</a:t>
            </a:r>
            <a:r>
              <a:rPr lang="en-US" dirty="0"/>
              <a:t> </a:t>
            </a:r>
            <a:r>
              <a:rPr lang="en-US" dirty="0" err="1"/>
              <a:t>Qo'llanmalar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Kompyuter</a:t>
            </a:r>
            <a:r>
              <a:rPr lang="en-US" dirty="0"/>
              <a:t> </a:t>
            </a:r>
            <a:r>
              <a:rPr lang="en-US" dirty="0" err="1"/>
              <a:t>Tarmoqlari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Kriptografiya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Axborot</a:t>
            </a:r>
            <a:r>
              <a:rPr lang="en-US" dirty="0"/>
              <a:t> </a:t>
            </a:r>
            <a:r>
              <a:rPr lang="en-US" dirty="0" err="1"/>
              <a:t>Xavfsizligi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</a:t>
            </a:r>
            <a:r>
              <a:rPr lang="en-US" dirty="0"/>
              <a:t> </a:t>
            </a:r>
            <a:r>
              <a:rPr lang="en-US" dirty="0" err="1"/>
              <a:t>Dizayni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Optimallashtirish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Tahlili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AI </a:t>
            </a:r>
            <a:r>
              <a:rPr lang="en-US" dirty="0" err="1"/>
              <a:t>va</a:t>
            </a:r>
            <a:r>
              <a:rPr lang="en-US" dirty="0"/>
              <a:t> ML</a:t>
            </a:r>
          </a:p>
          <a:p>
            <a:pPr>
              <a:buFontTx/>
              <a:buChar char="-"/>
            </a:pPr>
            <a:r>
              <a:rPr lang="en-US" dirty="0" err="1"/>
              <a:t>Logistika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ish</a:t>
            </a:r>
            <a:r>
              <a:rPr lang="en-US" dirty="0"/>
              <a:t> </a:t>
            </a:r>
            <a:r>
              <a:rPr lang="en-US" dirty="0" err="1"/>
              <a:t>protsessini</a:t>
            </a:r>
            <a:r>
              <a:rPr lang="en-US" dirty="0"/>
              <a:t> </a:t>
            </a:r>
            <a:r>
              <a:rPr lang="en-US" dirty="0" err="1"/>
              <a:t>optimallashtirish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5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55D94-9C2A-EBC5-6570-A4A3776F0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433A15-A6EC-4365-10F6-D622F107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ECF827-D70B-9AC9-C59F-CFF6A647F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685253"/>
              </p:ext>
            </p:extLst>
          </p:nvPr>
        </p:nvGraphicFramePr>
        <p:xfrm>
          <a:off x="3467100" y="2872740"/>
          <a:ext cx="52578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003">
                  <a:extLst>
                    <a:ext uri="{9D8B030D-6E8A-4147-A177-3AD203B41FA5}">
                      <a16:colId xmlns:a16="http://schemas.microsoft.com/office/drawing/2014/main" val="2845795137"/>
                    </a:ext>
                  </a:extLst>
                </a:gridCol>
                <a:gridCol w="3572798">
                  <a:extLst>
                    <a:ext uri="{9D8B030D-6E8A-4147-A177-3AD203B41FA5}">
                      <a16:colId xmlns:a16="http://schemas.microsoft.com/office/drawing/2014/main" val="3901124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ORALIQ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3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YAKUNIY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JAMI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4657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14EA83-E6EE-A563-1AD3-C33304FC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107687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BA1F7-379C-3263-EAC5-A25F358D9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5DEEB-2F1F-D006-194D-EC244827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2465F72-C166-5D01-E3C3-23E6AD69E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247097"/>
              </p:ext>
            </p:extLst>
          </p:nvPr>
        </p:nvGraphicFramePr>
        <p:xfrm>
          <a:off x="838199" y="2872740"/>
          <a:ext cx="48055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056">
                  <a:extLst>
                    <a:ext uri="{9D8B030D-6E8A-4147-A177-3AD203B41FA5}">
                      <a16:colId xmlns:a16="http://schemas.microsoft.com/office/drawing/2014/main" val="2845795137"/>
                    </a:ext>
                  </a:extLst>
                </a:gridCol>
                <a:gridCol w="3265461">
                  <a:extLst>
                    <a:ext uri="{9D8B030D-6E8A-4147-A177-3AD203B41FA5}">
                      <a16:colId xmlns:a16="http://schemas.microsoft.com/office/drawing/2014/main" val="39011247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Oraliq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3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z-Cyrl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uz-Cyrl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r>
                        <a:rPr lang="uz-Cyrl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uz-Cyrl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uz-Cyrl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47639"/>
                  </a:ext>
                </a:extLst>
              </a:tr>
            </a:tbl>
          </a:graphicData>
        </a:graphic>
      </p:graphicFrame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712FBE77-9585-6918-607D-A303B61E13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1638516"/>
              </p:ext>
            </p:extLst>
          </p:nvPr>
        </p:nvGraphicFramePr>
        <p:xfrm>
          <a:off x="6096000" y="2872740"/>
          <a:ext cx="48055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056">
                  <a:extLst>
                    <a:ext uri="{9D8B030D-6E8A-4147-A177-3AD203B41FA5}">
                      <a16:colId xmlns:a16="http://schemas.microsoft.com/office/drawing/2014/main" val="2845795137"/>
                    </a:ext>
                  </a:extLst>
                </a:gridCol>
                <a:gridCol w="3265461">
                  <a:extLst>
                    <a:ext uri="{9D8B030D-6E8A-4147-A177-3AD203B41FA5}">
                      <a16:colId xmlns:a16="http://schemas.microsoft.com/office/drawing/2014/main" val="39011247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Yakuniy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3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z-Cyrl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uz-Cyrl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r>
                        <a:rPr lang="uz-Cyrl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uz-Cyrl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uz-Cyrl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4763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74ED7-D8A4-EF05-EFC1-866A6D8A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251511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CB68F-4F8A-B295-DB12-F268FC954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6B2A3-7724-C506-ED99-D3EC4854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136D7AA-DFE3-5522-16BE-4B738EEFC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5029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4242754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Mavzular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6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tushunchasi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afzalliklari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ilovalar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solishtirish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1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Animatsiyalar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yaratish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5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Offline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ma’lumotlarni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saqlash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sinxronizatsiya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4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Geolokatsiya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 lar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xarita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lar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integratsiyasi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5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qurilmalari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ilovalarni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ulash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80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Oddiy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biometrik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autentifikatsiya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shifrlash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140621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2E36E-A11A-4457-3238-9A44C30E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205874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5E789-306B-20AC-C86E-0F2B907E6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43987-8C1A-D47E-C4E7-70E339C8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3655A-DA3B-EBFF-E27E-510007D8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8606-B02E-969A-CAFB-73CE502EA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Oraliq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Ohirgi</a:t>
            </a:r>
            <a:r>
              <a:rPr lang="en-US" dirty="0"/>
              <a:t> </a:t>
            </a:r>
            <a:r>
              <a:rPr lang="en-US" dirty="0" err="1"/>
              <a:t>haftaning</a:t>
            </a:r>
            <a:r>
              <a:rPr lang="en-US" dirty="0"/>
              <a:t> </a:t>
            </a:r>
            <a:r>
              <a:rPr lang="en-US" dirty="0" err="1"/>
              <a:t>ohirgi</a:t>
            </a:r>
            <a:r>
              <a:rPr lang="en-US" dirty="0"/>
              <a:t> </a:t>
            </a:r>
            <a:r>
              <a:rPr lang="en-US" dirty="0" err="1"/>
              <a:t>darsida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Mustaqil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ish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topshirmaganlar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Yakuniy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oraliq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faqat</a:t>
            </a:r>
            <a:r>
              <a:rPr lang="en-US" dirty="0">
                <a:solidFill>
                  <a:srgbClr val="FF0000"/>
                </a:solidFill>
              </a:rPr>
              <a:t> men </a:t>
            </a:r>
            <a:r>
              <a:rPr lang="en-US" dirty="0" err="1">
                <a:solidFill>
                  <a:srgbClr val="FF0000"/>
                </a:solidFill>
              </a:rPr>
              <a:t>beraman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n-US" dirty="0" err="1">
                <a:solidFill>
                  <a:srgbClr val="FF0000"/>
                </a:solidFill>
              </a:rPr>
              <a:t>Baholar</a:t>
            </a:r>
            <a:r>
              <a:rPr lang="en-US" dirty="0">
                <a:solidFill>
                  <a:srgbClr val="FF0000"/>
                </a:solidFill>
              </a:rPr>
              <a:t>, fan </a:t>
            </a:r>
            <a:r>
              <a:rPr lang="en-US" dirty="0" err="1">
                <a:solidFill>
                  <a:srgbClr val="FF0000"/>
                </a:solidFill>
              </a:rPr>
              <a:t>muammolari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2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10112-63D8-2A69-E333-E8C012A50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4C062B-F81A-4402-CFB2-6F941B8B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FC3C6-7C24-B23C-F077-8319C963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98F1-E8D4-0056-E6E6-DE18759FA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2ta </a:t>
            </a:r>
            <a:r>
              <a:rPr lang="en-US" dirty="0" err="1"/>
              <a:t>kech</a:t>
            </a:r>
            <a:r>
              <a:rPr lang="en-US" dirty="0"/>
              <a:t> </a:t>
            </a:r>
            <a:r>
              <a:rPr lang="en-US" dirty="0" err="1"/>
              <a:t>qolish</a:t>
            </a:r>
            <a:r>
              <a:rPr lang="en-US" dirty="0"/>
              <a:t> – </a:t>
            </a:r>
            <a:r>
              <a:rPr lang="en-US" dirty="0" err="1"/>
              <a:t>osha</a:t>
            </a:r>
            <a:r>
              <a:rPr lang="en-US" dirty="0"/>
              <a:t> </a:t>
            </a:r>
            <a:r>
              <a:rPr lang="en-US" dirty="0" err="1"/>
              <a:t>darsga</a:t>
            </a:r>
            <a:r>
              <a:rPr lang="en-US" dirty="0"/>
              <a:t> NB</a:t>
            </a:r>
          </a:p>
          <a:p>
            <a:pPr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Davomat</a:t>
            </a:r>
            <a:r>
              <a:rPr lang="en-US" dirty="0">
                <a:solidFill>
                  <a:srgbClr val="FF0000"/>
                </a:solidFill>
              </a:rPr>
              <a:t> 5 </a:t>
            </a:r>
            <a:r>
              <a:rPr lang="en-US" dirty="0" err="1">
                <a:solidFill>
                  <a:srgbClr val="FF0000"/>
                </a:solidFill>
              </a:rPr>
              <a:t>minut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1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E7D20-372F-FEC7-E67A-0B9568A58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7237D1-E378-542F-BA04-C16143AC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945E5-091E-A756-3F6C-2691BF15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A0990-ADE0-1941-B946-DDFE3F13C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“Mobil </a:t>
            </a:r>
            <a:r>
              <a:rPr lang="en-US" dirty="0" err="1"/>
              <a:t>qurilmalar</a:t>
            </a:r>
            <a:r>
              <a:rPr lang="en-US" dirty="0"/>
              <a:t> </a:t>
            </a:r>
            <a:r>
              <a:rPr lang="en-US" dirty="0" err="1"/>
              <a:t>nima</a:t>
            </a:r>
            <a:r>
              <a:rPr lang="en-US" dirty="0"/>
              <a:t>?”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Smartphone, smart </a:t>
            </a:r>
            <a:r>
              <a:rPr lang="en-US" dirty="0" err="1"/>
              <a:t>soat</a:t>
            </a:r>
            <a:r>
              <a:rPr lang="en-US" dirty="0"/>
              <a:t>, smart </a:t>
            </a:r>
            <a:r>
              <a:rPr lang="en-US" dirty="0" err="1"/>
              <a:t>kozaynak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Tablet, e-readers</a:t>
            </a:r>
          </a:p>
          <a:p>
            <a:pPr>
              <a:buFontTx/>
              <a:buChar char="-"/>
            </a:pPr>
            <a:r>
              <a:rPr lang="en-US" dirty="0"/>
              <a:t>Game consoles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8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C2EF3-1C68-6268-173B-8CE3245A7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oup of cell phones&#10;&#10;AI-generated content may be incorrect.">
            <a:extLst>
              <a:ext uri="{FF2B5EF4-FFF2-40B4-BE49-F238E27FC236}">
                <a16:creationId xmlns:a16="http://schemas.microsoft.com/office/drawing/2014/main" id="{763B0739-BE83-93D6-F3CB-9688CAF02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23" y="749300"/>
            <a:ext cx="10738553" cy="6040438"/>
          </a:xfrm>
          <a:noFill/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F846B-5951-EA35-33DD-8181AE30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99658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719</Words>
  <Application>Microsoft Office PowerPoint</Application>
  <PresentationFormat>Widescreen</PresentationFormat>
  <Paragraphs>144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Times New Roman</vt:lpstr>
      <vt:lpstr>Office Theme</vt:lpstr>
      <vt:lpstr>1. Mobil Ilovalar Nima va Ularning Turlari.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DISKRET TUZILMALAR</vt:lpstr>
      <vt:lpstr>DISKRET TUZILMALAR</vt:lpstr>
      <vt:lpstr>DISKRET TUZILMALAR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Raximaxon Baxriddinova</dc:creator>
  <cp:lastModifiedBy>Raximaxon Baxriddinova</cp:lastModifiedBy>
  <cp:revision>3</cp:revision>
  <dcterms:created xsi:type="dcterms:W3CDTF">2025-09-07T17:42:54Z</dcterms:created>
  <dcterms:modified xsi:type="dcterms:W3CDTF">2025-09-08T05:34:31Z</dcterms:modified>
</cp:coreProperties>
</file>