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E38F5-05DB-4C56-A915-9A42544E2E3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5B2B8-1170-469E-B452-F8F6A84E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18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2EB5-4419-5985-68D0-31044F102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2C0F3-B4C3-6FD6-AB67-D0AE47BA1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E4068-7E7B-9214-0709-226FF18A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2404-9D99-4F79-974A-48F45DCF5039}" type="datetime1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CE8D9-DF90-72BB-E911-1C6243F5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434F8-BA88-3C9C-F675-5F3D4B41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9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F11C-2C17-09E1-87C0-E16FF7C8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D37F1-BF7C-CCD0-68C0-072512F63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B61A6-71DB-FDD5-CEA1-D13F97D8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D2D4-7A68-4ADC-8A04-58B14283095C}" type="datetime1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2664B-4057-18EB-EFEE-ACC4EE33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51BA7-8034-791A-484A-ED146691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2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F25BF-AC55-18F1-29D3-DB82758B1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8EA0A-0B3A-A1AD-803F-E6DB38E36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B5F08-D6B3-CB04-A5BA-6D18396D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6C88-1648-475D-9831-787E4CB1A720}" type="datetime1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DECA2-277A-069A-25B9-EDEB7B06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48E4C-7508-131E-C246-9C17B8BE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2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7C1E-43A5-2D63-C657-7A55BABF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7F626-9183-12E4-7154-823E1348B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AFE9D-E478-FA54-1788-45846910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5B23-D6C2-466F-8FCF-C25BD89E89F6}" type="datetime1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85BA9-703D-EC66-7E95-13C7C47D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A61-FA8C-4744-0274-951E227B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9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43C8-3906-9E3F-55E0-00DFDC1F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9972C-9C60-D15C-5FDE-8A5B4C76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4CC51-E88F-92A5-875B-96FFA229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7777-76F7-4ED4-8FE0-2E2002739876}" type="datetime1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2F62C-7C80-B73B-0288-3FE5D7E9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Lecturer: </a:t>
            </a:r>
            <a:r>
              <a:rPr lang="en-US" dirty="0" err="1"/>
              <a:t>I.Husainov</a:t>
            </a:r>
            <a:r>
              <a:rPr lang="en-US" dirty="0"/>
              <a:t>, </a:t>
            </a:r>
            <a:r>
              <a:rPr lang="en-US" dirty="0" err="1"/>
              <a:t>Biznes</a:t>
            </a:r>
            <a:r>
              <a:rPr lang="en-US" dirty="0"/>
              <a:t> </a:t>
            </a:r>
            <a:r>
              <a:rPr lang="en-US" dirty="0" err="1"/>
              <a:t>Boshqaruvi</a:t>
            </a:r>
            <a:r>
              <a:rPr lang="en-US" dirty="0"/>
              <a:t> </a:t>
            </a:r>
            <a:r>
              <a:rPr lang="en-US" dirty="0" err="1"/>
              <a:t>kafedrasi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E87F0-706E-A937-9756-124D6923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9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9304-7F79-E983-B4FB-43A16FF1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F88B-56CE-F9D9-8EA6-EFB3F6252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EB217-EEF4-4857-63D0-3E662E4D7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90FE6-C67C-142F-DEC0-26E94704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F949-B0AC-48BC-8C03-8F59F183BB34}" type="datetime1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2647A-8C09-552A-22AD-640DB3BE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76499-EFDF-AED9-EEDD-D3EE3072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0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4A8C-6D87-FFC4-3091-B6ADE4D8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25A4C-E676-2093-D4B9-370A7B24A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02868-7AF1-ECF4-CD24-6FAB22434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D41E5-95B7-36DA-729D-400BF5258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2EA04-03CF-084F-190C-AA809FF88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FF4D08-F7A5-6676-E67A-A0FF4378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916E-C1C5-4F0C-A692-149918225A0A}" type="datetime1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74055-8157-8CBE-59F4-6BAA9F3C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9F6E9B-91F6-E3DC-0AC5-CC939F83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8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4CA2-1FCA-B441-2A76-222B17B08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2B408-07A5-8900-A088-F9B9B135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CE30-6141-466F-AB0B-35C642BCDAC5}" type="datetime1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39526-D17F-C39A-35A6-1DB9B8AD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D5D59-849A-30C2-4678-90AFCD0B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6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C910E-1D8B-A25C-6305-6F704BCED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4A0A-6138-48E3-B885-B8E7378E844C}" type="datetime1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B9E72-1718-894B-BD58-A0A24866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13F85-8B91-7A23-6BA0-AC7CB864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9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CEDD-9505-C1ED-ECE1-4F6DC04C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C5DF0-D759-0DE2-C66D-10D8FABF8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50949-F46E-42B4-851E-D0ADE65FD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65BCC-7D56-8870-2D00-E47FDA6A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9652-8D1B-4F7D-B16E-5C6A1E9FE203}" type="datetime1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55C2D-DE07-6842-C00C-85DE6920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C4074-5ACF-5FDC-B93C-A2B1C760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4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2EE9-F94C-325C-61EC-14532F3E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59AC7-62DE-C237-B53E-7426D1D32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CFD12-8DB6-FD70-728F-E83756281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3F756-1E9B-CE57-F7A9-D56105DD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30DF-E428-4E2F-8F78-585A3248A22E}" type="datetime1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B25AD-C1D7-D2BF-DED9-8BF1ECF5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EA943-7F27-DACE-ABF4-8B7E19AE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0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239BD-90AA-8873-3664-C6233ECC2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6C58B-0871-737C-05E7-A2BC1994B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8A61D-82EA-6130-A829-D410A63ED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48800" y="6358082"/>
            <a:ext cx="190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C8600C-C567-4B33-BD33-97A84AED4BA8}" type="datetime1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38104-4400-1C3A-008C-C27D12A66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Lecturer: </a:t>
            </a:r>
            <a:r>
              <a:rPr lang="en-US" dirty="0" err="1"/>
              <a:t>I.Husainov</a:t>
            </a:r>
            <a:r>
              <a:rPr lang="en-US" dirty="0"/>
              <a:t>, </a:t>
            </a:r>
            <a:r>
              <a:rPr lang="en-US" dirty="0" err="1"/>
              <a:t>Biznes</a:t>
            </a:r>
            <a:r>
              <a:rPr lang="en-US" dirty="0"/>
              <a:t> </a:t>
            </a:r>
            <a:r>
              <a:rPr lang="en-US" dirty="0" err="1"/>
              <a:t>Boshqaruvi</a:t>
            </a:r>
            <a:r>
              <a:rPr lang="en-US" dirty="0"/>
              <a:t> </a:t>
            </a:r>
            <a:r>
              <a:rPr lang="en-US" dirty="0" err="1"/>
              <a:t>kafedrasi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FB026-9E32-AA2D-E81A-46752128E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745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Blue text on a black background&#10;&#10;AI-generated content may be incorrect.">
            <a:extLst>
              <a:ext uri="{FF2B5EF4-FFF2-40B4-BE49-F238E27FC236}">
                <a16:creationId xmlns:a16="http://schemas.microsoft.com/office/drawing/2014/main" id="{C4549A00-DFD2-01DE-EDE6-498399ACAD1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90" y="-45604"/>
            <a:ext cx="1937710" cy="72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1F9B85D-B90A-20D5-E2C3-67591DD0E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Mobil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tillari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muhitlari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21F610E-8747-09C1-641A-EDDE9E4EF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Mobil </a:t>
            </a:r>
            <a:r>
              <a:rPr lang="en-US" b="1" dirty="0" err="1">
                <a:solidFill>
                  <a:schemeClr val="tx1"/>
                </a:solidFill>
              </a:rPr>
              <a:t>ilovalar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ishlab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chiqishda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qo’llaniladigan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dasturlash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tillari</a:t>
            </a:r>
            <a:r>
              <a:rPr lang="en-US" b="1" dirty="0">
                <a:solidFill>
                  <a:schemeClr val="tx1"/>
                </a:solidFill>
              </a:rPr>
              <a:t> (Kotlin, Swift, </a:t>
            </a:r>
            <a:r>
              <a:rPr lang="en-US" b="1" dirty="0" err="1">
                <a:solidFill>
                  <a:schemeClr val="tx1"/>
                </a:solidFill>
              </a:rPr>
              <a:t>Js</a:t>
            </a:r>
            <a:r>
              <a:rPr lang="en-US" b="1" dirty="0">
                <a:solidFill>
                  <a:schemeClr val="tx1"/>
                </a:solidFill>
              </a:rPr>
              <a:t>/</a:t>
            </a:r>
            <a:r>
              <a:rPr lang="en-US" b="1" dirty="0" err="1">
                <a:solidFill>
                  <a:schemeClr val="tx1"/>
                </a:solidFill>
              </a:rPr>
              <a:t>Typescipt</a:t>
            </a:r>
            <a:r>
              <a:rPr lang="en-US" b="1" dirty="0">
                <a:solidFill>
                  <a:schemeClr val="tx1"/>
                </a:solidFill>
              </a:rPr>
              <a:t>) </a:t>
            </a:r>
            <a:r>
              <a:rPr lang="en-US" b="1" dirty="0" err="1">
                <a:solidFill>
                  <a:schemeClr val="tx1"/>
                </a:solidFill>
              </a:rPr>
              <a:t>va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dasturlash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muhitlari</a:t>
            </a:r>
            <a:r>
              <a:rPr lang="en-US" b="1" dirty="0">
                <a:solidFill>
                  <a:schemeClr val="tx1"/>
                </a:solidFill>
              </a:rPr>
              <a:t> (Android Studio, Xcode, VS Code)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60073-1840-DD92-298F-4539C7A0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30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0326-D9A8-810A-55DB-6BD8C3E8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0449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FB4E4-A8AF-4F8D-C0B0-DDA7DA799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3897"/>
            <a:ext cx="10515600" cy="52330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Java</a:t>
            </a:r>
          </a:p>
          <a:p>
            <a:pPr marL="0" indent="0">
              <a:buNone/>
            </a:pPr>
            <a:r>
              <a:rPr lang="en-US" dirty="0"/>
              <a:t>public class User { </a:t>
            </a:r>
          </a:p>
          <a:p>
            <a:pPr marL="0" indent="0">
              <a:buNone/>
            </a:pPr>
            <a:r>
              <a:rPr lang="en-US" dirty="0"/>
              <a:t>	private String name; </a:t>
            </a:r>
          </a:p>
          <a:p>
            <a:pPr marL="0" indent="0">
              <a:buNone/>
            </a:pPr>
            <a:r>
              <a:rPr lang="en-US" dirty="0"/>
              <a:t>	private int age; </a:t>
            </a:r>
          </a:p>
          <a:p>
            <a:pPr marL="0" indent="0">
              <a:buNone/>
            </a:pPr>
            <a:r>
              <a:rPr lang="en-US" dirty="0"/>
              <a:t>	public User(String name, int age) { </a:t>
            </a:r>
          </a:p>
          <a:p>
            <a:pPr marL="0" indent="0">
              <a:buNone/>
            </a:pPr>
            <a:r>
              <a:rPr lang="en-US" dirty="0"/>
              <a:t>		this.name = name; 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this.age</a:t>
            </a:r>
            <a:r>
              <a:rPr lang="en-US" dirty="0"/>
              <a:t> = age; </a:t>
            </a:r>
          </a:p>
          <a:p>
            <a:pPr marL="0" indent="0">
              <a:buNone/>
            </a:pPr>
            <a:r>
              <a:rPr lang="en-US" dirty="0"/>
              <a:t>	} </a:t>
            </a:r>
          </a:p>
          <a:p>
            <a:pPr marL="0" indent="0">
              <a:buNone/>
            </a:pPr>
            <a:r>
              <a:rPr lang="en-US" dirty="0"/>
              <a:t>	public String </a:t>
            </a:r>
            <a:r>
              <a:rPr lang="en-US" dirty="0" err="1"/>
              <a:t>getName</a:t>
            </a:r>
            <a:r>
              <a:rPr lang="en-US" dirty="0"/>
              <a:t>() { return name; } </a:t>
            </a:r>
          </a:p>
          <a:p>
            <a:pPr marL="0" indent="0">
              <a:buNone/>
            </a:pPr>
            <a:r>
              <a:rPr lang="en-US" dirty="0"/>
              <a:t>	public void </a:t>
            </a:r>
            <a:r>
              <a:rPr lang="en-US" dirty="0" err="1"/>
              <a:t>setName</a:t>
            </a:r>
            <a:r>
              <a:rPr lang="en-US" dirty="0"/>
              <a:t>(String name) { this.name = name; } </a:t>
            </a:r>
          </a:p>
          <a:p>
            <a:pPr marL="0" indent="0">
              <a:buNone/>
            </a:pPr>
            <a:r>
              <a:rPr lang="en-US" dirty="0"/>
              <a:t>	public int </a:t>
            </a:r>
            <a:r>
              <a:rPr lang="en-US" dirty="0" err="1"/>
              <a:t>getAge</a:t>
            </a:r>
            <a:r>
              <a:rPr lang="en-US" dirty="0"/>
              <a:t>() { return age; } </a:t>
            </a:r>
          </a:p>
          <a:p>
            <a:pPr marL="0" indent="0">
              <a:buNone/>
            </a:pPr>
            <a:r>
              <a:rPr lang="en-US" dirty="0"/>
              <a:t>	public void </a:t>
            </a:r>
            <a:r>
              <a:rPr lang="en-US" dirty="0" err="1"/>
              <a:t>setAge</a:t>
            </a:r>
            <a:r>
              <a:rPr lang="en-US" dirty="0"/>
              <a:t>(int age) { </a:t>
            </a:r>
            <a:r>
              <a:rPr lang="en-US" dirty="0" err="1"/>
              <a:t>this.age</a:t>
            </a:r>
            <a:r>
              <a:rPr lang="en-US" dirty="0"/>
              <a:t> = age; }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198CF-9695-7F01-2E83-3CF20876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3789112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F31EB-942F-8CEB-6857-DD2C150BD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Kotlin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9C2F3-D5C7-A889-7048-DC114D4E6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class User(</a:t>
            </a:r>
            <a:r>
              <a:rPr lang="en-US" dirty="0" err="1"/>
              <a:t>val</a:t>
            </a:r>
            <a:r>
              <a:rPr lang="en-US" dirty="0"/>
              <a:t> name: String, </a:t>
            </a:r>
            <a:r>
              <a:rPr lang="en-US" dirty="0" err="1"/>
              <a:t>val</a:t>
            </a:r>
            <a:r>
              <a:rPr lang="en-US" dirty="0"/>
              <a:t> age: Int)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CDD230-F771-207A-5BE2-19C38583F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2030031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8E89B-5B01-19CC-6D72-2160FC86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3404"/>
          </a:xfrm>
        </p:spPr>
        <p:txBody>
          <a:bodyPr/>
          <a:lstStyle/>
          <a:p>
            <a:r>
              <a:rPr lang="en-US" dirty="0"/>
              <a:t>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1823D-ECE2-FA18-DE38-1AA00FEC6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877"/>
            <a:ext cx="10515600" cy="505608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&lt;</a:t>
            </a:r>
            <a:r>
              <a:rPr lang="en-US" dirty="0" err="1"/>
              <a:t>LinearLayout</a:t>
            </a:r>
            <a:r>
              <a:rPr lang="en-US" dirty="0"/>
              <a:t> 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 	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 	</a:t>
            </a:r>
            <a:r>
              <a:rPr lang="en-US" dirty="0" err="1"/>
              <a:t>android:orientation</a:t>
            </a:r>
            <a:r>
              <a:rPr lang="en-US" dirty="0"/>
              <a:t>="vertical" </a:t>
            </a:r>
            <a:r>
              <a:rPr lang="en-US" dirty="0" err="1"/>
              <a:t>android:padding</a:t>
            </a:r>
            <a:r>
              <a:rPr lang="en-US" dirty="0"/>
              <a:t>="16dp"&gt; 	</a:t>
            </a:r>
          </a:p>
          <a:p>
            <a:pPr marL="0" indent="0">
              <a:buNone/>
            </a:pPr>
            <a:r>
              <a:rPr lang="en-US" dirty="0"/>
              <a:t>	&lt;</a:t>
            </a:r>
            <a:r>
              <a:rPr lang="en-US" dirty="0" err="1"/>
              <a:t>TextView</a:t>
            </a:r>
            <a:r>
              <a:rPr lang="en-US" dirty="0"/>
              <a:t> </a:t>
            </a: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titleText</a:t>
            </a:r>
            <a:r>
              <a:rPr lang="en-US" dirty="0"/>
              <a:t>" 				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 	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 	</a:t>
            </a:r>
            <a:r>
              <a:rPr lang="en-US" dirty="0" err="1"/>
              <a:t>android:text</a:t>
            </a:r>
            <a:r>
              <a:rPr lang="en-US" dirty="0"/>
              <a:t>="Welcome to My App" </a:t>
            </a:r>
            <a:r>
              <a:rPr lang="en-US" dirty="0" err="1"/>
              <a:t>android:textSize</a:t>
            </a:r>
            <a:r>
              <a:rPr lang="en-US" dirty="0"/>
              <a:t>="24sp" 	</a:t>
            </a:r>
            <a:r>
              <a:rPr lang="en-US" dirty="0" err="1"/>
              <a:t>android:textStyle</a:t>
            </a:r>
            <a:r>
              <a:rPr lang="en-US" dirty="0"/>
              <a:t>="bold" /&gt; </a:t>
            </a:r>
          </a:p>
          <a:p>
            <a:pPr marL="0" indent="0">
              <a:buNone/>
            </a:pPr>
            <a:r>
              <a:rPr lang="en-US" dirty="0"/>
              <a:t>	&lt;Button </a:t>
            </a:r>
            <a:r>
              <a:rPr lang="en-US" dirty="0" err="1"/>
              <a:t>android:id</a:t>
            </a:r>
            <a:r>
              <a:rPr lang="en-US" dirty="0"/>
              <a:t>="@+id/</a:t>
            </a:r>
            <a:r>
              <a:rPr lang="en-US" dirty="0" err="1"/>
              <a:t>actionButton</a:t>
            </a:r>
            <a:r>
              <a:rPr lang="en-US" dirty="0"/>
              <a:t>" 		</a:t>
            </a:r>
            <a:r>
              <a:rPr lang="en-US" dirty="0" err="1"/>
              <a:t>android:layout_width</a:t>
            </a:r>
            <a:r>
              <a:rPr lang="en-US" dirty="0"/>
              <a:t>="</a:t>
            </a:r>
            <a:r>
              <a:rPr lang="en-US" dirty="0" err="1"/>
              <a:t>match_parent</a:t>
            </a:r>
            <a:r>
              <a:rPr lang="en-US" dirty="0"/>
              <a:t>" 	</a:t>
            </a:r>
            <a:r>
              <a:rPr lang="en-US" dirty="0" err="1"/>
              <a:t>android:layout_height</a:t>
            </a:r>
            <a:r>
              <a:rPr lang="en-US" dirty="0"/>
              <a:t>="</a:t>
            </a:r>
            <a:r>
              <a:rPr lang="en-US" dirty="0" err="1"/>
              <a:t>wrap_content</a:t>
            </a:r>
            <a:r>
              <a:rPr lang="en-US" dirty="0"/>
              <a:t>" </a:t>
            </a:r>
            <a:r>
              <a:rPr lang="en-US" dirty="0" err="1"/>
              <a:t>android:text</a:t>
            </a:r>
            <a:r>
              <a:rPr lang="en-US" dirty="0"/>
              <a:t>="Click 	Me"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android:layout_marginTop</a:t>
            </a:r>
            <a:r>
              <a:rPr lang="en-US" dirty="0"/>
              <a:t>="16dp" /&gt; </a:t>
            </a:r>
          </a:p>
          <a:p>
            <a:pPr marL="0" indent="0">
              <a:buNone/>
            </a:pPr>
            <a:r>
              <a:rPr lang="en-US" dirty="0"/>
              <a:t>&lt;/</a:t>
            </a:r>
            <a:r>
              <a:rPr lang="en-US" dirty="0" err="1"/>
              <a:t>LinearLayout</a:t>
            </a:r>
            <a:r>
              <a:rPr lang="en-US" dirty="0"/>
              <a:t>&gt;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D52EC-87E8-44EB-9BE4-47886A96F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241232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3FB60-B4EA-765B-B0BB-5409F2CF3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1288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75F79-A36C-83DF-DA87-0D67F3DEC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84903"/>
            <a:ext cx="10515600" cy="52920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@Composable </a:t>
            </a:r>
          </a:p>
          <a:p>
            <a:pPr marL="0" indent="0">
              <a:buNone/>
            </a:pPr>
            <a:r>
              <a:rPr lang="en-US" dirty="0"/>
              <a:t>fun </a:t>
            </a:r>
            <a:r>
              <a:rPr lang="en-US" dirty="0" err="1"/>
              <a:t>WelcomeScreen</a:t>
            </a:r>
            <a:r>
              <a:rPr lang="en-US" dirty="0"/>
              <a:t>() { </a:t>
            </a:r>
          </a:p>
          <a:p>
            <a:pPr marL="0" indent="0">
              <a:buNone/>
            </a:pPr>
            <a:r>
              <a:rPr lang="en-US" dirty="0"/>
              <a:t>	Column( modifier = Modifier .</a:t>
            </a:r>
            <a:r>
              <a:rPr lang="en-US" dirty="0" err="1"/>
              <a:t>fillMaxSize</a:t>
            </a:r>
            <a:r>
              <a:rPr lang="en-US" dirty="0"/>
              <a:t>() .padding(16.dp) ) </a:t>
            </a:r>
          </a:p>
          <a:p>
            <a:pPr marL="0" indent="0">
              <a:buNone/>
            </a:pPr>
            <a:r>
              <a:rPr lang="en-US" dirty="0"/>
              <a:t>		{ </a:t>
            </a:r>
          </a:p>
          <a:p>
            <a:pPr marL="0" indent="0">
              <a:buNone/>
            </a:pPr>
            <a:r>
              <a:rPr lang="en-US" dirty="0"/>
              <a:t>			Text( text = "Welcome to My App", </a:t>
            </a:r>
            <a:r>
              <a:rPr lang="en-US" dirty="0" err="1"/>
              <a:t>fontSize</a:t>
            </a:r>
            <a:r>
              <a:rPr lang="en-US" dirty="0"/>
              <a:t> = 24.sp, </a:t>
            </a:r>
            <a:r>
              <a:rPr lang="en-US" dirty="0" err="1"/>
              <a:t>fontWeight</a:t>
            </a:r>
            <a:r>
              <a:rPr lang="en-US" dirty="0"/>
              <a:t> = </a:t>
            </a:r>
            <a:r>
              <a:rPr lang="en-US" dirty="0" err="1"/>
              <a:t>FontWeight.Bold</a:t>
            </a:r>
            <a:r>
              <a:rPr lang="en-US" dirty="0"/>
              <a:t> ) </a:t>
            </a:r>
          </a:p>
          <a:p>
            <a:pPr marL="0" indent="0">
              <a:buNone/>
            </a:pPr>
            <a:r>
              <a:rPr lang="en-US" dirty="0"/>
              <a:t>			Spacer(modifier = </a:t>
            </a:r>
            <a:r>
              <a:rPr lang="en-US" dirty="0" err="1"/>
              <a:t>Modifier.height</a:t>
            </a:r>
            <a:r>
              <a:rPr lang="en-US" dirty="0"/>
              <a:t>(16.dp)) </a:t>
            </a:r>
          </a:p>
          <a:p>
            <a:pPr marL="0" indent="0">
              <a:buNone/>
            </a:pPr>
            <a:r>
              <a:rPr lang="en-US" dirty="0"/>
              <a:t>			Button( </a:t>
            </a:r>
            <a:r>
              <a:rPr lang="en-US" dirty="0" err="1"/>
              <a:t>onClick</a:t>
            </a:r>
            <a:r>
              <a:rPr lang="en-US" dirty="0"/>
              <a:t> = { </a:t>
            </a:r>
            <a:r>
              <a:rPr lang="en-US" i="1" dirty="0"/>
              <a:t>/* Handle button click */</a:t>
            </a:r>
            <a:r>
              <a:rPr lang="en-US" dirty="0"/>
              <a:t> }, 				modifier = </a:t>
            </a:r>
            <a:r>
              <a:rPr lang="en-US" dirty="0" err="1"/>
              <a:t>Modifier.fillMaxWidth</a:t>
            </a:r>
            <a:r>
              <a:rPr lang="en-US" dirty="0"/>
              <a:t>() ) </a:t>
            </a:r>
          </a:p>
          <a:p>
            <a:pPr marL="0" indent="0">
              <a:buNone/>
            </a:pPr>
            <a:r>
              <a:rPr lang="en-US" dirty="0"/>
              <a:t>			{ Text("Click Me") } } </a:t>
            </a:r>
          </a:p>
          <a:p>
            <a:pPr marL="0" indent="0">
              <a:buNone/>
            </a:pPr>
            <a:r>
              <a:rPr lang="en-US" dirty="0"/>
              <a:t>	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E081AA-C258-5125-0B6D-87507A9CE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2932638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hammer and a blue square">
            <a:extLst>
              <a:ext uri="{FF2B5EF4-FFF2-40B4-BE49-F238E27FC236}">
                <a16:creationId xmlns:a16="http://schemas.microsoft.com/office/drawing/2014/main" id="{41350820-99BE-8D5C-3B5C-DF44E1714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27" y="749300"/>
            <a:ext cx="11672345" cy="6040438"/>
          </a:xfr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BEADB-E0DD-9857-3BBF-D07CD8132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168132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AE52-B36B-FC84-BA02-12EDFBFA7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54CAD-BB0A-EAED-5111-E0BD94900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- iOS SDK </a:t>
            </a:r>
            <a:r>
              <a:rPr lang="en-US" dirty="0" err="1"/>
              <a:t>dasturchilar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qulay</a:t>
            </a:r>
            <a:r>
              <a:rPr lang="en-US" dirty="0"/>
              <a:t> </a:t>
            </a:r>
            <a:r>
              <a:rPr lang="en-US" dirty="0" err="1"/>
              <a:t>intrumentlar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qurilmani</a:t>
            </a:r>
            <a:r>
              <a:rPr lang="en-US" dirty="0"/>
              <a:t> </a:t>
            </a:r>
            <a:r>
              <a:rPr lang="en-US" dirty="0" err="1"/>
              <a:t>boshqarish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kerakli</a:t>
            </a:r>
            <a:r>
              <a:rPr lang="en-US" dirty="0"/>
              <a:t> interface.</a:t>
            </a:r>
          </a:p>
          <a:p>
            <a:pPr>
              <a:buFontTx/>
              <a:buChar char="-"/>
            </a:pPr>
            <a:r>
              <a:rPr lang="en-US" dirty="0"/>
              <a:t>iPhone, iPads</a:t>
            </a:r>
          </a:p>
          <a:p>
            <a:pPr>
              <a:buFontTx/>
              <a:buChar char="-"/>
            </a:pPr>
            <a:r>
              <a:rPr lang="en-US" dirty="0" err="1"/>
              <a:t>UIKit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167C2-25CC-23FE-01A5-3339FD7D8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3224945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E421C-E53E-6091-B0CE-480B7522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5752"/>
          </a:xfrm>
        </p:spPr>
        <p:txBody>
          <a:bodyPr/>
          <a:lstStyle/>
          <a:p>
            <a:r>
              <a:rPr lang="en-US" dirty="0"/>
              <a:t>Objective-C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50540-0CAA-E9E4-72DE-793003317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2722"/>
            <a:ext cx="10515600" cy="534362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@interface Person : </a:t>
            </a:r>
            <a:r>
              <a:rPr lang="en-US" dirty="0" err="1"/>
              <a:t>NSObject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@property (nonatomic, strong) </a:t>
            </a:r>
            <a:r>
              <a:rPr lang="en-US" dirty="0" err="1"/>
              <a:t>NSString</a:t>
            </a:r>
            <a:r>
              <a:rPr lang="en-US" dirty="0"/>
              <a:t> *name; </a:t>
            </a:r>
          </a:p>
          <a:p>
            <a:pPr marL="0" indent="0">
              <a:buNone/>
            </a:pPr>
            <a:r>
              <a:rPr lang="en-US" dirty="0"/>
              <a:t>@property (nonatomic, assign) </a:t>
            </a:r>
            <a:r>
              <a:rPr lang="en-US" dirty="0" err="1"/>
              <a:t>NSInteger</a:t>
            </a:r>
            <a:r>
              <a:rPr lang="en-US" dirty="0"/>
              <a:t> age; </a:t>
            </a:r>
          </a:p>
          <a:p>
            <a:pPr>
              <a:buFontTx/>
              <a:buChar char="-"/>
            </a:pPr>
            <a:r>
              <a:rPr lang="en-US" dirty="0"/>
              <a:t>(</a:t>
            </a:r>
            <a:r>
              <a:rPr lang="en-US" dirty="0" err="1"/>
              <a:t>instancetype</a:t>
            </a:r>
            <a:r>
              <a:rPr lang="en-US" dirty="0"/>
              <a:t>)</a:t>
            </a:r>
            <a:r>
              <a:rPr lang="en-US" dirty="0" err="1"/>
              <a:t>initWithName</a:t>
            </a:r>
            <a:r>
              <a:rPr lang="en-US" dirty="0"/>
              <a:t>:(</a:t>
            </a:r>
            <a:r>
              <a:rPr lang="en-US" dirty="0" err="1"/>
              <a:t>NSString</a:t>
            </a:r>
            <a:r>
              <a:rPr lang="en-US" dirty="0"/>
              <a:t> *)name age:(</a:t>
            </a:r>
            <a:r>
              <a:rPr lang="en-US" dirty="0" err="1"/>
              <a:t>NSInteger</a:t>
            </a:r>
            <a:r>
              <a:rPr lang="en-US" dirty="0"/>
              <a:t>)age; </a:t>
            </a:r>
          </a:p>
          <a:p>
            <a:pPr>
              <a:buFontTx/>
              <a:buChar char="-"/>
            </a:pPr>
            <a:r>
              <a:rPr lang="en-US" dirty="0"/>
              <a:t>(void)greet; @end </a:t>
            </a:r>
          </a:p>
          <a:p>
            <a:pPr marL="0" indent="0">
              <a:buNone/>
            </a:pPr>
            <a:r>
              <a:rPr lang="en-US" dirty="0"/>
              <a:t>@implementation Person </a:t>
            </a:r>
          </a:p>
          <a:p>
            <a:pPr marL="0" indent="0">
              <a:buNone/>
            </a:pPr>
            <a:r>
              <a:rPr lang="en-US" dirty="0"/>
              <a:t>	- (</a:t>
            </a:r>
            <a:r>
              <a:rPr lang="en-US" dirty="0" err="1"/>
              <a:t>instancetype</a:t>
            </a:r>
            <a:r>
              <a:rPr lang="en-US" dirty="0"/>
              <a:t>)</a:t>
            </a:r>
            <a:r>
              <a:rPr lang="en-US" dirty="0" err="1"/>
              <a:t>initWithName</a:t>
            </a:r>
            <a:r>
              <a:rPr lang="en-US" dirty="0"/>
              <a:t>:(</a:t>
            </a:r>
            <a:r>
              <a:rPr lang="en-US" dirty="0" err="1"/>
              <a:t>NSString</a:t>
            </a:r>
            <a:r>
              <a:rPr lang="en-US" dirty="0"/>
              <a:t> *)name 	age:(</a:t>
            </a:r>
            <a:r>
              <a:rPr lang="en-US" dirty="0" err="1"/>
              <a:t>NSInteger</a:t>
            </a:r>
            <a:r>
              <a:rPr lang="en-US" dirty="0"/>
              <a:t>)age { </a:t>
            </a:r>
          </a:p>
          <a:p>
            <a:pPr marL="0" indent="0">
              <a:buNone/>
            </a:pPr>
            <a:r>
              <a:rPr lang="en-US" dirty="0"/>
              <a:t>	self = [super </a:t>
            </a:r>
            <a:r>
              <a:rPr lang="en-US" dirty="0" err="1"/>
              <a:t>init</a:t>
            </a:r>
            <a:r>
              <a:rPr lang="en-US" dirty="0"/>
              <a:t>]; </a:t>
            </a:r>
          </a:p>
          <a:p>
            <a:pPr marL="0" indent="0">
              <a:buNone/>
            </a:pPr>
            <a:r>
              <a:rPr lang="en-US" dirty="0"/>
              <a:t>	if (self) { _name = name; _age = age; } return self; } </a:t>
            </a:r>
          </a:p>
          <a:p>
            <a:pPr marL="0" indent="0">
              <a:buNone/>
            </a:pPr>
            <a:r>
              <a:rPr lang="en-US" dirty="0"/>
              <a:t>- (void)greet { </a:t>
            </a:r>
            <a:r>
              <a:rPr lang="en-US" dirty="0" err="1"/>
              <a:t>NSLog</a:t>
            </a:r>
            <a:r>
              <a:rPr lang="en-US" dirty="0"/>
              <a:t>(@"Hello, I'm %@", self.name); } @end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B41E29-844F-4CD6-8189-BD811D9C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3150826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0F582-1725-7A15-C4BA-E4AEBBBB6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09C92-F349-10C3-B5D3-31265F447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8865"/>
            <a:ext cx="10515600" cy="4938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Person { </a:t>
            </a:r>
          </a:p>
          <a:p>
            <a:pPr marL="0" indent="0">
              <a:buNone/>
            </a:pPr>
            <a:r>
              <a:rPr lang="en-US" dirty="0"/>
              <a:t>	let name: String </a:t>
            </a:r>
          </a:p>
          <a:p>
            <a:pPr marL="0" indent="0">
              <a:buNone/>
            </a:pPr>
            <a:r>
              <a:rPr lang="en-US" i="1" dirty="0"/>
              <a:t>	initialization</a:t>
            </a:r>
            <a:r>
              <a:rPr lang="en-US" dirty="0"/>
              <a:t> var age: Int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init</a:t>
            </a:r>
            <a:r>
              <a:rPr lang="en-US" dirty="0"/>
              <a:t>(name: String, age: Int) </a:t>
            </a:r>
          </a:p>
          <a:p>
            <a:pPr marL="0" indent="0">
              <a:buNone/>
            </a:pPr>
            <a:r>
              <a:rPr lang="en-US" dirty="0"/>
              <a:t>	{ self.name = name </a:t>
            </a:r>
            <a:r>
              <a:rPr lang="en-US" dirty="0" err="1"/>
              <a:t>self.age</a:t>
            </a:r>
            <a:r>
              <a:rPr lang="en-US" dirty="0"/>
              <a:t> = age }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func</a:t>
            </a:r>
            <a:r>
              <a:rPr lang="en-US" dirty="0"/>
              <a:t> greet() { </a:t>
            </a:r>
          </a:p>
          <a:p>
            <a:pPr marL="0" indent="0">
              <a:buNone/>
            </a:pPr>
            <a:r>
              <a:rPr lang="en-US" dirty="0"/>
              <a:t>		print("Hello, I'm \(name)")} </a:t>
            </a:r>
          </a:p>
          <a:p>
            <a:pPr marL="0" indent="0">
              <a:buNone/>
            </a:pPr>
            <a:r>
              <a:rPr lang="en-US" dirty="0"/>
              <a:t>	} </a:t>
            </a:r>
          </a:p>
          <a:p>
            <a:pPr marL="0" indent="0">
              <a:buNone/>
            </a:pPr>
            <a:r>
              <a:rPr lang="en-US" dirty="0"/>
              <a:t>	let person = Person(name: "Alice", age: 25) </a:t>
            </a:r>
            <a:r>
              <a:rPr lang="en-US" dirty="0" err="1"/>
              <a:t>person.greet</a:t>
            </a:r>
            <a:r>
              <a:rPr lang="en-US" dirty="0"/>
              <a:t>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BEAF1-64D9-AF72-669F-2F3B50BD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1927780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F442EA-35D7-3187-7424-F62B8517B1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8339" y="749300"/>
            <a:ext cx="6195322" cy="6040438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59BF9-D985-C2B1-E0BB-3792325D7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3477674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7E1814-F9A3-8BA7-5480-E09357CA7A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446" y="749300"/>
            <a:ext cx="9943108" cy="6040438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3D8FD-D21A-1AC8-41CB-8FEBC44AA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386286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829983-AD13-4202-AE8D-77C80374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Content Placeholder 7" descr="A green and black background&#10;&#10;AI-generated content may be incorrect.">
            <a:extLst>
              <a:ext uri="{FF2B5EF4-FFF2-40B4-BE49-F238E27FC236}">
                <a16:creationId xmlns:a16="http://schemas.microsoft.com/office/drawing/2014/main" id="{08848D1A-AA17-98FE-0CF8-1AC4596D7D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816" y="2167948"/>
            <a:ext cx="4306689" cy="242290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FFCE8-990F-6DD5-1240-BF2161D5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  <a:endParaRPr lang="en-US" dirty="0"/>
          </a:p>
        </p:txBody>
      </p:sp>
      <p:pic>
        <p:nvPicPr>
          <p:cNvPr id="10" name="Picture 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F86EB1D-EFA1-0ADC-B6E6-5123F16D0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407" y="2167949"/>
            <a:ext cx="4307393" cy="242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29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1021-A9A9-76AE-54D4-48BBA3812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C1C59-75BE-AE35-6785-4EA334E4E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Yillab</a:t>
            </a:r>
            <a:r>
              <a:rPr lang="en-US" dirty="0"/>
              <a:t> </a:t>
            </a:r>
            <a:r>
              <a:rPr lang="en-US" dirty="0" err="1"/>
              <a:t>rivojlanish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Yillab</a:t>
            </a:r>
            <a:r>
              <a:rPr lang="en-US" dirty="0"/>
              <a:t> test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tekshiruvlar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Dasturchilar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qulay</a:t>
            </a:r>
            <a:r>
              <a:rPr lang="en-US" dirty="0"/>
              <a:t> interface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funksiyalar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Hackathon </a:t>
            </a:r>
            <a:r>
              <a:rPr lang="en-US" dirty="0" err="1"/>
              <a:t>va</a:t>
            </a:r>
            <a:r>
              <a:rPr lang="en-US" dirty="0"/>
              <a:t> Startup </a:t>
            </a:r>
            <a:r>
              <a:rPr lang="en-US" dirty="0" err="1"/>
              <a:t>larga</a:t>
            </a:r>
            <a:r>
              <a:rPr lang="en-US" dirty="0"/>
              <a:t> </a:t>
            </a:r>
            <a:r>
              <a:rPr lang="en-US" dirty="0" err="1"/>
              <a:t>investitsiya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672844-B301-3AF7-D29C-87F2B307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205248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3AA1E-05DE-2625-C6D3-9FFC3B0EB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0C5EB-6366-6FF5-2D0D-0CC2F9DF3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Qurilma</a:t>
            </a:r>
            <a:r>
              <a:rPr lang="en-US" dirty="0"/>
              <a:t> </a:t>
            </a:r>
            <a:r>
              <a:rPr lang="en-US" dirty="0" err="1"/>
              <a:t>ishlab</a:t>
            </a:r>
            <a:r>
              <a:rPr lang="en-US" dirty="0"/>
              <a:t> </a:t>
            </a:r>
            <a:r>
              <a:rPr lang="en-US" dirty="0" err="1"/>
              <a:t>chiquvchilar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keng</a:t>
            </a:r>
            <a:r>
              <a:rPr lang="en-US" dirty="0"/>
              <a:t> </a:t>
            </a:r>
            <a:r>
              <a:rPr lang="en-US" dirty="0" err="1"/>
              <a:t>hamkorlik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Qualcomm</a:t>
            </a:r>
          </a:p>
          <a:p>
            <a:pPr>
              <a:buFontTx/>
              <a:buChar char="-"/>
            </a:pPr>
            <a:r>
              <a:rPr lang="en-US" dirty="0"/>
              <a:t>MediaTek</a:t>
            </a:r>
          </a:p>
          <a:p>
            <a:pPr>
              <a:buFontTx/>
              <a:buChar char="-"/>
            </a:pPr>
            <a:r>
              <a:rPr lang="en-US" dirty="0"/>
              <a:t>Apple (Bionic A chips)</a:t>
            </a:r>
          </a:p>
          <a:p>
            <a:pPr>
              <a:buFontTx/>
              <a:buChar char="-"/>
            </a:pPr>
            <a:r>
              <a:rPr lang="en-US" dirty="0"/>
              <a:t>Samsung</a:t>
            </a:r>
          </a:p>
          <a:p>
            <a:pPr>
              <a:buFontTx/>
              <a:buChar char="-"/>
            </a:pPr>
            <a:r>
              <a:rPr lang="en-US" dirty="0" err="1"/>
              <a:t>HiSilicon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EFF264-F94C-E8C0-2A0D-99837030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2293904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F8AF-6EF4-5FAE-1A01-88BCD564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129F-8294-E755-83BC-77825E0D5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Raqobatchilar</a:t>
            </a:r>
            <a:r>
              <a:rPr lang="en-US" dirty="0"/>
              <a:t> </a:t>
            </a:r>
            <a:r>
              <a:rPr lang="en-US" dirty="0" err="1"/>
              <a:t>hatolari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Windows Phone</a:t>
            </a:r>
          </a:p>
          <a:p>
            <a:pPr>
              <a:buFontTx/>
              <a:buChar char="-"/>
            </a:pPr>
            <a:r>
              <a:rPr lang="en-US" dirty="0"/>
              <a:t>Blackberry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0F066-3324-28A6-7A73-755095C1E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425079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8C0B-C28C-D355-733A-B16D2423F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A logo of a google play store&#10;&#10;AI-generated content may be incorrect.">
            <a:extLst>
              <a:ext uri="{FF2B5EF4-FFF2-40B4-BE49-F238E27FC236}">
                <a16:creationId xmlns:a16="http://schemas.microsoft.com/office/drawing/2014/main" id="{34B42513-B3B2-6D40-32AC-A07EE0C09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83971"/>
            <a:ext cx="4882646" cy="274796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891F0-4F65-6D43-BEBA-105752E6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pic>
        <p:nvPicPr>
          <p:cNvPr id="8" name="Picture 7" descr="A blue and white logo&#10;&#10;AI-generated content may be incorrect.">
            <a:extLst>
              <a:ext uri="{FF2B5EF4-FFF2-40B4-BE49-F238E27FC236}">
                <a16:creationId xmlns:a16="http://schemas.microsoft.com/office/drawing/2014/main" id="{F3FD8479-EB70-907A-7907-53FB6D0805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0846" y="2383971"/>
            <a:ext cx="5189417" cy="291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634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2550F-FD49-3882-E6B8-0A4439A4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  <p:pic>
        <p:nvPicPr>
          <p:cNvPr id="10" name="Content Placeholder 9" descr="A logo with a green circle&#10;&#10;AI-generated content may be incorrect.">
            <a:extLst>
              <a:ext uri="{FF2B5EF4-FFF2-40B4-BE49-F238E27FC236}">
                <a16:creationId xmlns:a16="http://schemas.microsoft.com/office/drawing/2014/main" id="{91DC9D07-3955-D206-8CF7-9BD29BD2D0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56" y="1811215"/>
            <a:ext cx="5000520" cy="1946869"/>
          </a:xfrm>
        </p:spPr>
      </p:pic>
      <p:pic>
        <p:nvPicPr>
          <p:cNvPr id="13" name="Picture 12" descr="A logo of a company&#10;&#10;AI-generated content may be incorrect.">
            <a:extLst>
              <a:ext uri="{FF2B5EF4-FFF2-40B4-BE49-F238E27FC236}">
                <a16:creationId xmlns:a16="http://schemas.microsoft.com/office/drawing/2014/main" id="{5CE42EBF-9D51-D3D3-EB4C-408235E7FF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396" y="1811215"/>
            <a:ext cx="4499150" cy="299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59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EC383-559B-CA40-16B9-AAE6FE447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082AE-0C3B-9647-CA74-38539CB19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Android SDK: </a:t>
            </a:r>
            <a:r>
              <a:rPr lang="en-US" dirty="0" err="1"/>
              <a:t>dasturchilar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qulay</a:t>
            </a:r>
            <a:r>
              <a:rPr lang="en-US" dirty="0"/>
              <a:t> </a:t>
            </a:r>
            <a:r>
              <a:rPr lang="en-US" dirty="0" err="1"/>
              <a:t>intrumentlar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qurilmani</a:t>
            </a:r>
            <a:r>
              <a:rPr lang="en-US" dirty="0"/>
              <a:t> </a:t>
            </a:r>
            <a:r>
              <a:rPr lang="en-US" dirty="0" err="1"/>
              <a:t>boshqarish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kerakli</a:t>
            </a:r>
            <a:r>
              <a:rPr lang="en-US" dirty="0"/>
              <a:t> interface.</a:t>
            </a:r>
          </a:p>
          <a:p>
            <a:pPr>
              <a:buFontTx/>
              <a:buChar char="-"/>
            </a:pPr>
            <a:r>
              <a:rPr lang="en-US" dirty="0"/>
              <a:t>AVD: </a:t>
            </a:r>
            <a:r>
              <a:rPr lang="en-US" dirty="0" err="1"/>
              <a:t>dasturlangan</a:t>
            </a:r>
            <a:r>
              <a:rPr lang="en-US" dirty="0"/>
              <a:t> code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simulatsiya</a:t>
            </a:r>
            <a:r>
              <a:rPr lang="en-US" dirty="0"/>
              <a:t> </a:t>
            </a:r>
            <a:r>
              <a:rPr lang="en-US" dirty="0" err="1"/>
              <a:t>qilish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8E5DE-D138-E33A-6E6E-D8D218DFA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131366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4C3A4-2D71-40F2-2BBF-8090C8A5E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B2DC8D4-39C1-6BCD-F118-001E32FAB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85162" y="2457092"/>
            <a:ext cx="2303053" cy="230305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50BAC-96D2-E55D-041D-ECFB9A56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pic>
        <p:nvPicPr>
          <p:cNvPr id="8" name="Picture 7" descr="A logo of a company&#10;&#10;AI-generated content may be incorrect.">
            <a:extLst>
              <a:ext uri="{FF2B5EF4-FFF2-40B4-BE49-F238E27FC236}">
                <a16:creationId xmlns:a16="http://schemas.microsoft.com/office/drawing/2014/main" id="{605DE4CB-0879-A033-1FE8-3607B1ACE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081" y="2116844"/>
            <a:ext cx="5686823" cy="381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7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863</Words>
  <Application>Microsoft Office PowerPoint</Application>
  <PresentationFormat>Widescreen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Times New Roman</vt:lpstr>
      <vt:lpstr>Office Theme</vt:lpstr>
      <vt:lpstr>1. Mobil Dasturlash tillari va muhitlari.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Kotlin</vt:lpstr>
      <vt:lpstr>XML</vt:lpstr>
      <vt:lpstr>PowerPoint Presentation</vt:lpstr>
      <vt:lpstr>PowerPoint Presentation</vt:lpstr>
      <vt:lpstr>PowerPoint Presentation</vt:lpstr>
      <vt:lpstr>Objective-C</vt:lpstr>
      <vt:lpstr>Swift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Raximaxon Baxriddinova</dc:creator>
  <cp:lastModifiedBy>Raximaxon Baxriddinova</cp:lastModifiedBy>
  <cp:revision>4</cp:revision>
  <dcterms:created xsi:type="dcterms:W3CDTF">2025-09-07T17:42:54Z</dcterms:created>
  <dcterms:modified xsi:type="dcterms:W3CDTF">2025-09-11T08:06:39Z</dcterms:modified>
</cp:coreProperties>
</file>