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1" r:id="rId19"/>
    <p:sldId id="292" r:id="rId20"/>
    <p:sldId id="293" r:id="rId21"/>
    <p:sldId id="294" r:id="rId22"/>
    <p:sldId id="295" r:id="rId23"/>
    <p:sldId id="296" r:id="rId24"/>
    <p:sldId id="29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056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Mobil </a:t>
            </a:r>
            <a:r>
              <a:rPr lang="en-US" b="1" dirty="0" err="1">
                <a:solidFill>
                  <a:schemeClr val="tx1"/>
                </a:solidFill>
              </a:rPr>
              <a:t>ilovalar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uchun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foydalanuvchi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interfeysi</a:t>
            </a:r>
            <a:r>
              <a:rPr lang="en-US" b="1" dirty="0">
                <a:solidFill>
                  <a:schemeClr val="tx1"/>
                </a:solidFill>
              </a:rPr>
              <a:t> (UI) </a:t>
            </a:r>
            <a:r>
              <a:rPr lang="en-US" b="1" dirty="0" err="1">
                <a:solidFill>
                  <a:schemeClr val="tx1"/>
                </a:solidFill>
              </a:rPr>
              <a:t>dizaynining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asosiy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tamoyillari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AEBF-FFF5-B5AA-2AEE-7811CC734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E1CD5C6-D52A-3664-635C-418A112AA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01651"/>
            <a:ext cx="9867640" cy="63563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72BA4E9-D5E1-930A-5E6F-91CE2EF85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Height &amp;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224577-6CB2-2E68-D40F-5FA0B55A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408268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9281F-506B-E12D-C9D2-1C85ED92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A34FC-F177-DC0D-8087-44BFB77D1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Height &amp;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B2272-A5CE-BFE3-6BD7-F3E3E3EC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9D7D0E-94F3-C5F6-1D45-854637E65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9176"/>
            <a:ext cx="10629900" cy="5157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Percentage values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BAB582-2700-A280-9283-445EFABDE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597026"/>
            <a:ext cx="7126058" cy="489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718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33ECF-AC2C-2E12-7B63-1EE5854C6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B80E6-9FCC-19F6-6FC0-5E060B92A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23E46-9FF6-5EA7-B5EA-65F8F4BA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BB60C0-7A66-AF45-FDDC-78DF0AE14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9176"/>
            <a:ext cx="10629900" cy="515778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Flexbox </a:t>
            </a:r>
            <a:r>
              <a:rPr lang="en-US" dirty="0" err="1"/>
              <a:t>orqali</a:t>
            </a:r>
            <a:r>
              <a:rPr lang="en-US" dirty="0"/>
              <a:t> component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uning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componentlarni</a:t>
            </a:r>
            <a:r>
              <a:rPr lang="en-US" dirty="0"/>
              <a:t> </a:t>
            </a:r>
            <a:r>
              <a:rPr lang="en-US" dirty="0" err="1"/>
              <a:t>togri</a:t>
            </a:r>
            <a:r>
              <a:rPr lang="en-US" dirty="0"/>
              <a:t> </a:t>
            </a:r>
            <a:r>
              <a:rPr lang="en-US" dirty="0" err="1"/>
              <a:t>joylashtirish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flexDirection</a:t>
            </a:r>
            <a:r>
              <a:rPr lang="en-US" dirty="0"/>
              <a:t>, </a:t>
            </a:r>
            <a:r>
              <a:rPr lang="en-US" dirty="0" err="1"/>
              <a:t>alignItems</a:t>
            </a:r>
            <a:r>
              <a:rPr lang="en-US" dirty="0"/>
              <a:t>, </a:t>
            </a:r>
            <a:r>
              <a:rPr lang="en-US" dirty="0" err="1"/>
              <a:t>justifyContent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70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096C1-45A2-FB22-C0F1-2CF947BF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F8F09-4D56-26F6-26AA-51775AFC4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78C550-E625-D68C-5D64-CBE0F6728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025121-77B5-1EF1-2546-BBA2D3277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9176"/>
            <a:ext cx="10629900" cy="51577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A9679A-7D02-8116-BDF2-4927ED43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98" y="1122363"/>
            <a:ext cx="11508004" cy="437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87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EFDEC-A91A-9AFD-F07F-567A28ADC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A9804-DC97-43B6-1BE5-033CED13E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5339F0-1E39-51EF-5016-9170A9736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B3AAEB-1796-CF23-0367-BB62DD752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9176"/>
            <a:ext cx="10629900" cy="51577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E69616-3937-8784-518E-D5E7FF07A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562"/>
            <a:ext cx="8623257" cy="303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62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97F30-ACF2-D466-940A-5396BF27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C4E39-D321-F088-CDA6-3D427B72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612D6-1F93-F8C6-2393-C1E914199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75210D-1B35-5116-4E56-73ECD96A3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019176"/>
            <a:ext cx="10629900" cy="51577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89730F-8F4A-3D14-3A49-4DF7E3F7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9950" y="172461"/>
            <a:ext cx="3086100" cy="618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402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1A2-6A84-7A64-BCDE-F6508272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941E6-8E93-BE0D-C478-633AFB2C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9252F7-A020-2EB3-BEDD-014FC5C52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BEE0BC-D914-4F00-6758-F21EEC330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470024"/>
            <a:ext cx="10515600" cy="4886325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flexDirection</a:t>
            </a:r>
            <a:r>
              <a:rPr lang="en-US" dirty="0"/>
              <a:t> component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componentlarni</a:t>
            </a:r>
            <a:r>
              <a:rPr lang="en-US" dirty="0"/>
              <a:t> </a:t>
            </a:r>
            <a:r>
              <a:rPr lang="en-US" dirty="0" err="1"/>
              <a:t>joylashuvini</a:t>
            </a:r>
            <a:r>
              <a:rPr lang="en-US" dirty="0"/>
              <a:t> </a:t>
            </a:r>
            <a:r>
              <a:rPr lang="en-US" dirty="0" err="1"/>
              <a:t>aniqlaydi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column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row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column-reverse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row-reverse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E73CE0-2B7B-A1A1-BE44-18D61154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3069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25ED9-19FA-7CD6-73D3-C3ECFFB3C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549B-1B35-0753-C6DD-305AC424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1CFA8-B185-EA5F-7D74-18A9B2BA02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365BFA-C065-2D14-C5AA-97EDB2728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8200" y="1222145"/>
            <a:ext cx="7886700" cy="5237499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A3CEE0-2C0F-7271-873F-B632DF053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7336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B6-E593-302A-E5B2-E578BCE28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39450-5325-CDFB-5E14-69397D50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46BCC4-8750-D0DA-F918-2AE163ADB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42BCF7-4A99-F2DA-25D3-FB2EFF4B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FABCBE4-64FC-2F85-520B-0094D066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47555"/>
            <a:ext cx="8313036" cy="524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60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298AC-2998-37C2-8750-8751EA21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77DC5-0962-BFAE-B1BF-152FFC50E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E89F7B-FEDA-046E-AE5C-22D01EF3E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37601-A0C3-1F4F-E444-34183839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F12088B1-A265-0E45-2EBC-8E1C7947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5400" dirty="0" err="1"/>
              <a:t>layoutDirection</a:t>
            </a:r>
            <a:r>
              <a:rPr lang="en-US" sz="5400" dirty="0"/>
              <a:t>- </a:t>
            </a:r>
            <a:r>
              <a:rPr lang="en-US" sz="5400" dirty="0" err="1"/>
              <a:t>rtl</a:t>
            </a:r>
            <a:r>
              <a:rPr lang="en-US" sz="5400" dirty="0"/>
              <a:t> </a:t>
            </a:r>
            <a:r>
              <a:rPr lang="en-US" sz="5400" dirty="0" err="1"/>
              <a:t>va</a:t>
            </a:r>
            <a:r>
              <a:rPr lang="en-US" sz="5400" dirty="0"/>
              <a:t> </a:t>
            </a:r>
            <a:r>
              <a:rPr lang="en-US" sz="5400" dirty="0" err="1"/>
              <a:t>ltl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6414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C829983-AD13-4202-AE8D-77C80374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FFCE8-990F-6DD5-1240-BF2161D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67294-EF07-D9F5-FB4E-149F0FB38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800"/>
            <a:ext cx="10515600" cy="4348163"/>
          </a:xfrm>
        </p:spPr>
        <p:txBody>
          <a:bodyPr/>
          <a:lstStyle/>
          <a:p>
            <a:pPr>
              <a:buFontTx/>
              <a:buChar char="-"/>
            </a:pPr>
            <a:r>
              <a:rPr lang="en-US" dirty="0" err="1"/>
              <a:t>Umumiy</a:t>
            </a:r>
            <a:r>
              <a:rPr lang="en-US" dirty="0"/>
              <a:t> style</a:t>
            </a:r>
          </a:p>
          <a:p>
            <a:pPr>
              <a:buFontTx/>
              <a:buChar char="-"/>
            </a:pPr>
            <a:r>
              <a:rPr lang="en-US" dirty="0"/>
              <a:t>Height </a:t>
            </a:r>
            <a:r>
              <a:rPr lang="en-US" dirty="0" err="1"/>
              <a:t>va</a:t>
            </a:r>
            <a:r>
              <a:rPr lang="en-US" dirty="0"/>
              <a:t> Width </a:t>
            </a:r>
            <a:r>
              <a:rPr lang="en-US" dirty="0" err="1"/>
              <a:t>attributlari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Flexbox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maketni</a:t>
            </a:r>
            <a:r>
              <a:rPr lang="en-US" dirty="0"/>
              <a:t> </a:t>
            </a:r>
            <a:r>
              <a:rPr lang="en-US" dirty="0" err="1"/>
              <a:t>tartiblash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Rasmlar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Ranglar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2988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747CB-47C7-6F0B-D380-BD748D24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82ED9-643D-B026-575C-060F6FDF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9C8DF7-B573-6AAE-C5DC-973050DB17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580C59-AE53-1D5A-8102-86C51347B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CA62D15-13AF-9C72-82C0-CEB7B56E0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justifyContent</a:t>
            </a:r>
            <a:r>
              <a:rPr lang="en-US" dirty="0"/>
              <a:t> Y-</a:t>
            </a:r>
            <a:r>
              <a:rPr lang="en-US" dirty="0" err="1"/>
              <a:t>oqi</a:t>
            </a:r>
            <a:r>
              <a:rPr lang="en-US" dirty="0"/>
              <a:t> </a:t>
            </a:r>
            <a:r>
              <a:rPr lang="en-US" dirty="0" err="1"/>
              <a:t>bo’ylab</a:t>
            </a:r>
            <a:r>
              <a:rPr lang="en-US" dirty="0"/>
              <a:t> </a:t>
            </a:r>
            <a:r>
              <a:rPr lang="en-US" dirty="0" err="1"/>
              <a:t>componentlarni</a:t>
            </a:r>
            <a:r>
              <a:rPr lang="en-US" dirty="0"/>
              <a:t> </a:t>
            </a:r>
            <a:r>
              <a:rPr lang="en-US" dirty="0" err="1"/>
              <a:t>joylashtirishni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flex-start</a:t>
            </a:r>
          </a:p>
          <a:p>
            <a:pPr>
              <a:buFontTx/>
              <a:buChar char="-"/>
            </a:pPr>
            <a:r>
              <a:rPr lang="en-US" dirty="0"/>
              <a:t>flex-end</a:t>
            </a:r>
          </a:p>
          <a:p>
            <a:pPr>
              <a:buFontTx/>
              <a:buChar char="-"/>
            </a:pPr>
            <a:r>
              <a:rPr lang="en-US" dirty="0"/>
              <a:t>center</a:t>
            </a:r>
          </a:p>
          <a:p>
            <a:pPr>
              <a:buFontTx/>
              <a:buChar char="-"/>
            </a:pPr>
            <a:r>
              <a:rPr lang="en-US" dirty="0"/>
              <a:t>space-between</a:t>
            </a:r>
          </a:p>
          <a:p>
            <a:pPr>
              <a:buFontTx/>
              <a:buChar char="-"/>
            </a:pPr>
            <a:r>
              <a:rPr lang="en-US" dirty="0"/>
              <a:t>space-around</a:t>
            </a:r>
          </a:p>
          <a:p>
            <a:pPr>
              <a:buFontTx/>
              <a:buChar char="-"/>
            </a:pPr>
            <a:r>
              <a:rPr lang="en-US" dirty="0"/>
              <a:t>space-evenly</a:t>
            </a:r>
          </a:p>
        </p:txBody>
      </p:sp>
    </p:spTree>
    <p:extLst>
      <p:ext uri="{BB962C8B-B14F-4D97-AF65-F5344CB8AC3E}">
        <p14:creationId xmlns:p14="http://schemas.microsoft.com/office/powerpoint/2010/main" val="2245897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85E81-B4E2-A02F-5225-4078DD2A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E565-98FC-3ECB-F413-EAD828F5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Flexbox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A2A09C-9CEE-26D7-7E27-4BBF801DC4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9434E-4B3C-783C-0E93-98DE28044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57A9C81-F8BF-7B36-E6DD-190C4E538C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alignItems</a:t>
            </a:r>
            <a:r>
              <a:rPr lang="en-US" dirty="0"/>
              <a:t> X-</a:t>
            </a:r>
            <a:r>
              <a:rPr lang="en-US" dirty="0" err="1"/>
              <a:t>oqi</a:t>
            </a:r>
            <a:r>
              <a:rPr lang="en-US" dirty="0"/>
              <a:t> </a:t>
            </a:r>
            <a:r>
              <a:rPr lang="en-US" dirty="0" err="1"/>
              <a:t>bo’ylab</a:t>
            </a:r>
            <a:r>
              <a:rPr lang="en-US" dirty="0"/>
              <a:t> </a:t>
            </a:r>
            <a:r>
              <a:rPr lang="en-US" dirty="0" err="1"/>
              <a:t>componentlarni</a:t>
            </a:r>
            <a:r>
              <a:rPr lang="en-US" dirty="0"/>
              <a:t> </a:t>
            </a:r>
            <a:r>
              <a:rPr lang="en-US" dirty="0" err="1"/>
              <a:t>joylashtirishni</a:t>
            </a:r>
            <a:r>
              <a:rPr lang="en-US" dirty="0"/>
              <a:t> </a:t>
            </a:r>
            <a:r>
              <a:rPr lang="en-US" dirty="0" err="1"/>
              <a:t>belgilaydi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stretch</a:t>
            </a:r>
          </a:p>
          <a:p>
            <a:pPr>
              <a:buFontTx/>
              <a:buChar char="-"/>
            </a:pPr>
            <a:r>
              <a:rPr lang="en-US" dirty="0"/>
              <a:t>Flex-start</a:t>
            </a:r>
          </a:p>
          <a:p>
            <a:pPr>
              <a:buFontTx/>
              <a:buChar char="-"/>
            </a:pPr>
            <a:r>
              <a:rPr lang="en-US" dirty="0"/>
              <a:t>Flex-end</a:t>
            </a:r>
          </a:p>
          <a:p>
            <a:pPr>
              <a:buFontTx/>
              <a:buChar char="-"/>
            </a:pPr>
            <a:r>
              <a:rPr lang="en-US" dirty="0"/>
              <a:t>center</a:t>
            </a:r>
          </a:p>
          <a:p>
            <a:pPr>
              <a:buFontTx/>
              <a:buChar char="-"/>
            </a:pPr>
            <a:r>
              <a:rPr lang="en-US" dirty="0"/>
              <a:t>baseline</a:t>
            </a:r>
          </a:p>
        </p:txBody>
      </p:sp>
    </p:spTree>
    <p:extLst>
      <p:ext uri="{BB962C8B-B14F-4D97-AF65-F5344CB8AC3E}">
        <p14:creationId xmlns:p14="http://schemas.microsoft.com/office/powerpoint/2010/main" val="18790745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B48AF-5E78-5943-B859-5E84CC572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29F40-81EB-BE1D-6C03-B4F4AEEB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8AE92B-FD69-E228-A1E0-4CCBA8756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B6E5B7-1D9B-224E-84F4-D31560E0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D6FF43C-D85A-B677-A476-01EEE3E0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2F39F8-5B73-FF6B-D64B-0696D0CD6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25624"/>
            <a:ext cx="22619205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4220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7D7BA-CDAC-FE4A-0115-E03CC6E69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6C0-990F-BAE2-54DB-C07550B77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Images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6E616C8-0644-35FA-4F5B-BD2E3026CD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6ED1A1-7846-4144-205F-1E5BBDC38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ABA6D8B-A4FC-F75A-122B-8EE1E6CB9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852D0E4-9A04-EB39-107A-806EDD49A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46238"/>
            <a:ext cx="11310826" cy="2392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8108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9AF5E-E4D3-AEE9-D302-2E2516F09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7CBD-3610-40E6-6EDF-228B5079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							Colors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4F671-0E13-F0B5-00A7-B5F51F5F7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2F69-4A42-FA35-F188-4F9272A55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4B28FB7-D8CD-7EE1-9F49-E7574EEE5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282700"/>
            <a:ext cx="10515600" cy="507364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rgb</a:t>
            </a:r>
            <a:r>
              <a:rPr lang="en-US" dirty="0"/>
              <a:t>()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rgba</a:t>
            </a:r>
            <a:r>
              <a:rPr lang="en-US" dirty="0"/>
              <a:t>():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17DDFB-6A6C-AC0F-BA2D-59EE4F263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2521"/>
            <a:ext cx="6781800" cy="348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5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21204-EB58-1A09-A511-922BD0CE9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Umumiy</a:t>
            </a:r>
            <a:r>
              <a:rPr lang="en-US" dirty="0"/>
              <a:t>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9121E-5C87-938F-175B-054CC87AF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style: </a:t>
            </a:r>
            <a:r>
              <a:rPr lang="en-US" dirty="0" err="1"/>
              <a:t>bu</a:t>
            </a:r>
            <a:r>
              <a:rPr lang="en-US" dirty="0"/>
              <a:t> </a:t>
            </a:r>
            <a:r>
              <a:rPr lang="en-US" dirty="0" err="1"/>
              <a:t>obyekt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elementni</a:t>
            </a:r>
            <a:r>
              <a:rPr lang="en-US" dirty="0"/>
              <a:t> </a:t>
            </a:r>
            <a:r>
              <a:rPr lang="en-US" dirty="0" err="1"/>
              <a:t>qanday</a:t>
            </a:r>
            <a:r>
              <a:rPr lang="en-US" dirty="0"/>
              <a:t> </a:t>
            </a:r>
            <a:r>
              <a:rPr lang="en-US" dirty="0" err="1"/>
              <a:t>korinishini</a:t>
            </a:r>
            <a:r>
              <a:rPr lang="en-US" dirty="0"/>
              <a:t> </a:t>
            </a:r>
            <a:r>
              <a:rPr lang="en-US" dirty="0" err="1"/>
              <a:t>tasvirlovchi</a:t>
            </a:r>
            <a:r>
              <a:rPr lang="en-US" dirty="0"/>
              <a:t> </a:t>
            </a:r>
            <a:r>
              <a:rPr lang="en-US" dirty="0" err="1"/>
              <a:t>obyekt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CSS ga </a:t>
            </a:r>
            <a:r>
              <a:rPr lang="en-US" dirty="0" err="1"/>
              <a:t>o’hshash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backgroundColor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fontWeight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6B12-02A9-48B4-25A6-3DDE58FA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871797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820A163-8B34-6E97-FE9B-8BBF0AFF0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" y="1157471"/>
            <a:ext cx="11950700" cy="5224096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9E736C-8F8B-7561-DDC5-4408A712E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1841047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9A5AFA-AC6A-44AC-5958-09674BB723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650" y="1055568"/>
            <a:ext cx="11950700" cy="5427901"/>
          </a:xfrm>
          <a:prstGeom prst="rect">
            <a:avLst/>
          </a:prstGeo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DEECF0-3B56-2B43-E63A-F61D8A6A2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2073378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4984-D492-6A4C-866A-2DC23EFC8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3F9C952-C5A4-04CF-11BC-3978A63C2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338" y="2000041"/>
            <a:ext cx="6077324" cy="339551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3EF38A-019C-2FAB-04DA-E5CCA7F8E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27391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66106-E81A-9457-3F74-B5777AD2C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Height &amp;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208733-EA7E-D7B7-1265-EA54613A8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B745B35-D3E2-555C-88C9-E38BEAF6C4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19175"/>
            <a:ext cx="8026400" cy="53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535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4F8A-F40C-50A2-3039-284FB32D9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821C9-DA88-D14D-A0E6-715ACAF63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Height &amp;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0FAAE-E893-C872-F1FA-19784E8B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34A7A-BA85-EF81-238C-836390C4B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density-independent pixels: </a:t>
            </a:r>
            <a:r>
              <a:rPr lang="en-US" dirty="0" err="1"/>
              <a:t>qurilma</a:t>
            </a:r>
            <a:r>
              <a:rPr lang="en-US" dirty="0"/>
              <a:t> </a:t>
            </a:r>
            <a:r>
              <a:rPr lang="en-US" dirty="0" err="1"/>
              <a:t>ekranining</a:t>
            </a:r>
            <a:r>
              <a:rPr lang="en-US" dirty="0"/>
              <a:t> </a:t>
            </a:r>
            <a:r>
              <a:rPr lang="en-US" dirty="0" err="1"/>
              <a:t>zichligiga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avtomatik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o'lchaydigan</a:t>
            </a:r>
            <a:r>
              <a:rPr lang="en-US" dirty="0"/>
              <a:t> </a:t>
            </a:r>
            <a:r>
              <a:rPr lang="en-US" dirty="0" err="1"/>
              <a:t>mavhum</a:t>
            </a:r>
            <a:r>
              <a:rPr lang="en-US" dirty="0"/>
              <a:t> </a:t>
            </a:r>
            <a:r>
              <a:rPr lang="en-US" dirty="0" err="1"/>
              <a:t>birlik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On a 160 dpi screen: 1 </a:t>
            </a:r>
            <a:r>
              <a:rPr lang="en-US" dirty="0" err="1"/>
              <a:t>dp</a:t>
            </a:r>
            <a:r>
              <a:rPr lang="en-US" dirty="0"/>
              <a:t> = 1 pixel</a:t>
            </a:r>
          </a:p>
          <a:p>
            <a:pPr>
              <a:buFontTx/>
              <a:buChar char="-"/>
            </a:pPr>
            <a:r>
              <a:rPr lang="en-US" dirty="0"/>
              <a:t>On a 320 dpi screen: 1 </a:t>
            </a:r>
            <a:r>
              <a:rPr lang="en-US" dirty="0" err="1"/>
              <a:t>dp</a:t>
            </a:r>
            <a:r>
              <a:rPr lang="en-US" dirty="0"/>
              <a:t> = 2 pixels</a:t>
            </a:r>
          </a:p>
          <a:p>
            <a:pPr>
              <a:buFontTx/>
              <a:buChar char="-"/>
            </a:pPr>
            <a:r>
              <a:rPr lang="en-US" dirty="0"/>
              <a:t>On a 480 dpi screen: 1 </a:t>
            </a:r>
            <a:r>
              <a:rPr lang="en-US" dirty="0" err="1"/>
              <a:t>dp</a:t>
            </a:r>
            <a:r>
              <a:rPr lang="en-US" dirty="0"/>
              <a:t> = 3 pixels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89A5E-B0D2-6C47-7BF0-FA21A91F1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2BA7-8E35-902E-07B7-E0EFC40B0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405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							Height &amp; Weight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FD0A6D-0FEF-4044-0AC0-50431895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FDB346-0201-4A06-5CF6-F3C51B976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Flex </a:t>
            </a:r>
            <a:r>
              <a:rPr lang="en-US" dirty="0" err="1"/>
              <a:t>componentning</a:t>
            </a:r>
            <a:r>
              <a:rPr lang="en-US" dirty="0"/>
              <a:t> </a:t>
            </a:r>
            <a:r>
              <a:rPr lang="en-US" dirty="0" err="1"/>
              <a:t>mavjud</a:t>
            </a:r>
            <a:r>
              <a:rPr lang="en-US" dirty="0"/>
              <a:t> </a:t>
            </a:r>
            <a:r>
              <a:rPr lang="en-US" dirty="0" err="1"/>
              <a:t>bo'sh</a:t>
            </a:r>
            <a:r>
              <a:rPr lang="en-US" dirty="0"/>
              <a:t> </a:t>
            </a:r>
            <a:r>
              <a:rPr lang="en-US" dirty="0" err="1"/>
              <a:t>joyga</a:t>
            </a:r>
            <a:r>
              <a:rPr lang="en-US" dirty="0"/>
              <a:t> </a:t>
            </a:r>
            <a:r>
              <a:rPr lang="en-US" dirty="0" err="1"/>
              <a:t>qarab</a:t>
            </a:r>
            <a:r>
              <a:rPr lang="en-US" dirty="0"/>
              <a:t> </a:t>
            </a:r>
            <a:r>
              <a:rPr lang="en-US" dirty="0" err="1"/>
              <a:t>dinamik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kengaytirish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qisqartirish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boshqaradi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22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568</Words>
  <Application>Microsoft Office PowerPoint</Application>
  <PresentationFormat>Widescreen</PresentationFormat>
  <Paragraphs>92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Times New Roman</vt:lpstr>
      <vt:lpstr>Office Theme</vt:lpstr>
      <vt:lpstr>1. Mobil Ilovalar uchun UI Dizayn Asoslari</vt:lpstr>
      <vt:lpstr>PowerPoint Presentation</vt:lpstr>
      <vt:lpstr>Umumiy style</vt:lpstr>
      <vt:lpstr>PowerPoint Presentation</vt:lpstr>
      <vt:lpstr>PowerPoint Presentation</vt:lpstr>
      <vt:lpstr>PowerPoint Presentation</vt:lpstr>
      <vt:lpstr>       Height &amp; Weight</vt:lpstr>
      <vt:lpstr>       Height &amp; Weight</vt:lpstr>
      <vt:lpstr>       Height &amp; Weight</vt:lpstr>
      <vt:lpstr>       Height &amp; Weight</vt:lpstr>
      <vt:lpstr>       Height &amp; Weight</vt:lpstr>
      <vt:lpstr>       Flexbox</vt:lpstr>
      <vt:lpstr>       Flexbox</vt:lpstr>
      <vt:lpstr>       Flexbox</vt:lpstr>
      <vt:lpstr>       Flexbox</vt:lpstr>
      <vt:lpstr>       Flexbox</vt:lpstr>
      <vt:lpstr>       Flexbox</vt:lpstr>
      <vt:lpstr>       Flexbox</vt:lpstr>
      <vt:lpstr>       Flexbox</vt:lpstr>
      <vt:lpstr>       Flexbox</vt:lpstr>
      <vt:lpstr>       Flexbox</vt:lpstr>
      <vt:lpstr>       Images</vt:lpstr>
      <vt:lpstr>       Images</vt:lpstr>
      <vt:lpstr>       Colors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TIU</cp:lastModifiedBy>
  <cp:revision>5</cp:revision>
  <dcterms:created xsi:type="dcterms:W3CDTF">2025-09-07T17:42:54Z</dcterms:created>
  <dcterms:modified xsi:type="dcterms:W3CDTF">2025-09-12T09:28:37Z</dcterms:modified>
</cp:coreProperties>
</file>