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E38F5-05DB-4C56-A915-9A42544E2E3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5B2B8-1170-469E-B452-F8F6A84E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1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2EB5-4419-5985-68D0-31044F102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2C0F3-B4C3-6FD6-AB67-D0AE47BA1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E4068-7E7B-9214-0709-226FF18A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2404-9D99-4F79-974A-48F45DCF5039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E8D9-DF90-72BB-E911-1C6243F5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434F8-BA88-3C9C-F675-5F3D4B41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9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F11C-2C17-09E1-87C0-E16FF7C8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D37F1-BF7C-CCD0-68C0-072512F63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B61A6-71DB-FDD5-CEA1-D13F97D8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D2D4-7A68-4ADC-8A04-58B14283095C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2664B-4057-18EB-EFEE-ACC4EE33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51BA7-8034-791A-484A-ED146691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2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F25BF-AC55-18F1-29D3-DB82758B1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8EA0A-0B3A-A1AD-803F-E6DB38E36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B5F08-D6B3-CB04-A5BA-6D18396D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6C88-1648-475D-9831-787E4CB1A720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DECA2-277A-069A-25B9-EDEB7B06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48E4C-7508-131E-C246-9C17B8BE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2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7C1E-43A5-2D63-C657-7A55BABF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7F626-9183-12E4-7154-823E1348B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AFE9D-E478-FA54-1788-45846910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5B23-D6C2-466F-8FCF-C25BD89E89F6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85BA9-703D-EC66-7E95-13C7C47D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A61-FA8C-4744-0274-951E227B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9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43C8-3906-9E3F-55E0-00DFDC1F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9972C-9C60-D15C-5FDE-8A5B4C76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4CC51-E88F-92A5-875B-96FFA229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7777-76F7-4ED4-8FE0-2E2002739876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F62C-7C80-B73B-0288-3FE5D7E9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Lecturer: </a:t>
            </a:r>
            <a:r>
              <a:rPr lang="en-US" dirty="0" err="1"/>
              <a:t>I.Husainov</a:t>
            </a:r>
            <a:r>
              <a:rPr lang="en-US" dirty="0"/>
              <a:t>, </a:t>
            </a:r>
            <a:r>
              <a:rPr lang="en-US" dirty="0" err="1"/>
              <a:t>Biznes</a:t>
            </a:r>
            <a:r>
              <a:rPr lang="en-US" dirty="0"/>
              <a:t> </a:t>
            </a:r>
            <a:r>
              <a:rPr lang="en-US" dirty="0" err="1"/>
              <a:t>Boshqaruvi</a:t>
            </a:r>
            <a:r>
              <a:rPr lang="en-US" dirty="0"/>
              <a:t> </a:t>
            </a:r>
            <a:r>
              <a:rPr lang="en-US" dirty="0" err="1"/>
              <a:t>kafedrasi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E87F0-706E-A937-9756-124D6923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9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9304-7F79-E983-B4FB-43A16FF1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F88B-56CE-F9D9-8EA6-EFB3F625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EB217-EEF4-4857-63D0-3E662E4D7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90FE6-C67C-142F-DEC0-26E94704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F949-B0AC-48BC-8C03-8F59F183BB34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2647A-8C09-552A-22AD-640DB3BE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76499-EFDF-AED9-EEDD-D3EE3072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4A8C-6D87-FFC4-3091-B6ADE4D8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25A4C-E676-2093-D4B9-370A7B24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02868-7AF1-ECF4-CD24-6FAB22434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D41E5-95B7-36DA-729D-400BF5258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2EA04-03CF-084F-190C-AA809FF88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FF4D08-F7A5-6676-E67A-A0FF4378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916E-C1C5-4F0C-A692-149918225A0A}" type="datetime1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74055-8157-8CBE-59F4-6BAA9F3C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F6E9B-91F6-E3DC-0AC5-CC939F83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4CA2-1FCA-B441-2A76-222B17B0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2B408-07A5-8900-A088-F9B9B135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CE30-6141-466F-AB0B-35C642BCDAC5}" type="datetime1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39526-D17F-C39A-35A6-1DB9B8AD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D5D59-849A-30C2-4678-90AFCD0B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C910E-1D8B-A25C-6305-6F704BCE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4A0A-6138-48E3-B885-B8E7378E844C}" type="datetime1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B9E72-1718-894B-BD58-A0A24866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13F85-8B91-7A23-6BA0-AC7CB864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9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CEDD-9505-C1ED-ECE1-4F6DC04C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5DF0-D759-0DE2-C66D-10D8FABF8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50949-F46E-42B4-851E-D0ADE65FD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65BCC-7D56-8870-2D00-E47FDA6A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652-8D1B-4F7D-B16E-5C6A1E9FE203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55C2D-DE07-6842-C00C-85DE6920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C4074-5ACF-5FDC-B93C-A2B1C760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4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2EE9-F94C-325C-61EC-14532F3E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59AC7-62DE-C237-B53E-7426D1D32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CFD12-8DB6-FD70-728F-E83756281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3F756-1E9B-CE57-F7A9-D56105DD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30DF-E428-4E2F-8F78-585A3248A22E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B25AD-C1D7-D2BF-DED9-8BF1ECF5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EA943-7F27-DACE-ABF4-8B7E19AE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0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239BD-90AA-8873-3664-C6233ECC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6C58B-0871-737C-05E7-A2BC1994B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8A61D-82EA-6130-A829-D410A63ED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48800" y="6358082"/>
            <a:ext cx="190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C8600C-C567-4B33-BD33-97A84AED4BA8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38104-4400-1C3A-008C-C27D12A66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Lecturer: </a:t>
            </a:r>
            <a:r>
              <a:rPr lang="en-US" dirty="0" err="1"/>
              <a:t>I.Husainov</a:t>
            </a:r>
            <a:r>
              <a:rPr lang="en-US" dirty="0"/>
              <a:t>, </a:t>
            </a:r>
            <a:r>
              <a:rPr lang="en-US" dirty="0" err="1"/>
              <a:t>Biznes</a:t>
            </a:r>
            <a:r>
              <a:rPr lang="en-US" dirty="0"/>
              <a:t> </a:t>
            </a:r>
            <a:r>
              <a:rPr lang="en-US" dirty="0" err="1"/>
              <a:t>Boshqaruvi</a:t>
            </a:r>
            <a:r>
              <a:rPr lang="en-US" dirty="0"/>
              <a:t> </a:t>
            </a:r>
            <a:r>
              <a:rPr lang="en-US" dirty="0" err="1"/>
              <a:t>kafedrasi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FB026-9E32-AA2D-E81A-46752128E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745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Blue text on a black background&#10;&#10;AI-generated content may be incorrect.">
            <a:extLst>
              <a:ext uri="{FF2B5EF4-FFF2-40B4-BE49-F238E27FC236}">
                <a16:creationId xmlns:a16="http://schemas.microsoft.com/office/drawing/2014/main" id="{C4549A00-DFD2-01DE-EDE6-498399ACAD1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90" y="-45604"/>
            <a:ext cx="1937710" cy="72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1F9B85D-B90A-20D5-E2C3-67591DD0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Mobil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Layout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navigatsiya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1F610E-8747-09C1-641A-EDDE9E4EF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60073-1840-DD92-298F-4539C7A0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3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51888-2CFB-9986-A927-984A3DCD5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B90C-CD63-46C9-66C9-4C168840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F064C-D68E-AFA0-827B-EEE9066E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A52FAF-6E2D-BF7E-D01C-531269CAF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536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Componentni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marta</a:t>
            </a:r>
            <a:r>
              <a:rPr lang="en-US" dirty="0"/>
              <a:t> </a:t>
            </a:r>
            <a:r>
              <a:rPr lang="en-US" dirty="0" err="1"/>
              <a:t>yaratib</a:t>
            </a:r>
            <a:r>
              <a:rPr lang="en-US" dirty="0"/>
              <a:t> kop </a:t>
            </a:r>
            <a:r>
              <a:rPr lang="en-US" dirty="0" err="1"/>
              <a:t>marta</a:t>
            </a:r>
            <a:r>
              <a:rPr lang="en-US" dirty="0"/>
              <a:t> </a:t>
            </a:r>
            <a:r>
              <a:rPr lang="en-US" dirty="0" err="1"/>
              <a:t>chaqirsa</a:t>
            </a:r>
            <a:r>
              <a:rPr lang="en-US" dirty="0"/>
              <a:t> </a:t>
            </a:r>
            <a:r>
              <a:rPr lang="en-US" dirty="0" err="1"/>
              <a:t>boladi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640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2DA-C721-4399-2920-F6EBB7EE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8DF9C-801F-FF25-F54B-32C828774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Props (properties) </a:t>
            </a:r>
            <a:r>
              <a:rPr lang="en-US" dirty="0" err="1"/>
              <a:t>orqali</a:t>
            </a:r>
            <a:r>
              <a:rPr lang="en-US" dirty="0"/>
              <a:t> React component </a:t>
            </a:r>
            <a:r>
              <a:rPr lang="en-US" dirty="0" err="1"/>
              <a:t>larga</a:t>
            </a:r>
            <a:r>
              <a:rPr lang="en-US" dirty="0"/>
              <a:t> </a:t>
            </a:r>
            <a:r>
              <a:rPr lang="en-US" dirty="0" err="1"/>
              <a:t>ma’lumot</a:t>
            </a:r>
            <a:r>
              <a:rPr lang="en-US" dirty="0"/>
              <a:t> </a:t>
            </a:r>
            <a:r>
              <a:rPr lang="en-US" dirty="0" err="1"/>
              <a:t>ulashsa</a:t>
            </a:r>
            <a:r>
              <a:rPr lang="en-US" dirty="0"/>
              <a:t> </a:t>
            </a:r>
            <a:r>
              <a:rPr lang="en-US" dirty="0" err="1"/>
              <a:t>bo’ladi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8F866-FDFD-98B4-BE32-59B02116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146287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9286B-C9F9-C618-95C3-86920C3DD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09DD-1EAD-7712-1788-EF74C8DB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703CD-4541-D331-9A59-A3F78FA43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State, </a:t>
            </a:r>
            <a:r>
              <a:rPr lang="uz-Latn-UZ" dirty="0"/>
              <a:t>component</a:t>
            </a:r>
            <a:r>
              <a:rPr lang="en-US" dirty="0"/>
              <a:t> d</a:t>
            </a:r>
            <a:r>
              <a:rPr lang="uz-Latn-UZ" dirty="0"/>
              <a:t>a vaqt o'tishi bilan o'zgarishi mumkin bo'lgan ma'lumotlarni ifodalaydi. </a:t>
            </a:r>
            <a:r>
              <a:rPr lang="en-US" dirty="0"/>
              <a:t>state</a:t>
            </a:r>
            <a:r>
              <a:rPr lang="uz-Latn-UZ" dirty="0"/>
              <a:t> o'zgarganda, </a:t>
            </a:r>
            <a:r>
              <a:rPr lang="en-US" dirty="0"/>
              <a:t>c</a:t>
            </a:r>
            <a:r>
              <a:rPr lang="uz-Latn-UZ" dirty="0"/>
              <a:t>omponent yangi ma'lumotlarni aks ettirish uchun qayta ko'rsatiladi.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D68C7-DFDD-6D6E-0A02-B5620517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42413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A65AD-0E4F-4E22-0E91-1CFE00AED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AD20A-0251-FDF4-13ED-1C2F87AE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D7A81-8E2D-14A9-29F7-15982B71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Hook,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funktsional</a:t>
            </a:r>
            <a:r>
              <a:rPr lang="en-US" dirty="0"/>
              <a:t> </a:t>
            </a:r>
            <a:r>
              <a:rPr lang="en-US" dirty="0" err="1"/>
              <a:t>komponentlarda</a:t>
            </a:r>
            <a:r>
              <a:rPr lang="en-US" dirty="0"/>
              <a:t> </a:t>
            </a:r>
            <a:r>
              <a:rPr lang="en-US" dirty="0" err="1"/>
              <a:t>holat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 React </a:t>
            </a:r>
            <a:r>
              <a:rPr lang="en-US" dirty="0" err="1"/>
              <a:t>xususiyatlaridan</a:t>
            </a:r>
            <a:r>
              <a:rPr lang="en-US" dirty="0"/>
              <a:t> </a:t>
            </a:r>
            <a:r>
              <a:rPr lang="en-US" dirty="0" err="1"/>
              <a:t>foydalanishga</a:t>
            </a:r>
            <a:r>
              <a:rPr lang="en-US" dirty="0"/>
              <a:t> </a:t>
            </a:r>
            <a:r>
              <a:rPr lang="en-US" dirty="0" err="1"/>
              <a:t>imkon</a:t>
            </a:r>
            <a:r>
              <a:rPr lang="en-US" dirty="0"/>
              <a:t> </a:t>
            </a:r>
            <a:r>
              <a:rPr lang="en-US" dirty="0" err="1"/>
              <a:t>beruvchi</a:t>
            </a:r>
            <a:r>
              <a:rPr lang="en-US" dirty="0"/>
              <a:t> </a:t>
            </a:r>
            <a:r>
              <a:rPr lang="en-US" dirty="0" err="1"/>
              <a:t>funksiyalar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FF330-3451-0B81-0597-4947910B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4178102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778DE-9A59-61FA-F32F-56C94FF2E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068B-FF56-DCB2-640E-C99F5E02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C63B-A9F4-31FC-C267-CB93603A4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/>
              <a:t>&lt;</a:t>
            </a:r>
            <a:r>
              <a:rPr lang="en-US" sz="4000" dirty="0" err="1"/>
              <a:t>TextInput</a:t>
            </a:r>
            <a:r>
              <a:rPr lang="en-US" sz="4000" dirty="0"/>
              <a:t> /&gt;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1B8E7-BAE3-0FF8-0938-A7A90F7D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105854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240A1A-33A7-36C9-AC1A-35DB973B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F87B4-2DE8-13BF-FCCC-0C61A5B05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Latn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va iOS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dasturlashda</a:t>
            </a:r>
            <a:r>
              <a:rPr lang="uz-Latn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uz-Latn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ning asosiy qurilish bloki hisoblanadi: ekrandagi kichik to'rtburchaklar element bo'lib, u matn, tasvirlarni ko'rsatish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z-Latn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tugmacha</a:t>
            </a:r>
            <a:r>
              <a:rPr lang="uz-Latn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uz-Latn-U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0E961-5E32-D57D-F2EC-BFE95F52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4F87B-DFFF-D577-548B-56AE5B4FC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9B6BCD-CBE2-A177-8115-F2A3480E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8E8F2D-10FA-CCD8-10D1-3B4BB713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z-Latn-U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CDD17-0DCE-D38F-E3C0-5C959524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6D0424-C82F-9294-800E-D2BFB3AE3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624624"/>
            <a:ext cx="9551796" cy="623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1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72B7-1A27-AFD7-A7B3-C94A74E8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663DD-14BB-A8AD-CBCE-EB75999DE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Android da </a:t>
            </a:r>
            <a:r>
              <a:rPr lang="en-US" dirty="0" err="1"/>
              <a:t>ilovlarni</a:t>
            </a:r>
            <a:r>
              <a:rPr lang="en-US" dirty="0"/>
              <a:t> </a:t>
            </a:r>
            <a:r>
              <a:rPr lang="en-US" dirty="0" err="1"/>
              <a:t>dasturlashda</a:t>
            </a:r>
            <a:r>
              <a:rPr lang="en-US" dirty="0"/>
              <a:t> </a:t>
            </a:r>
            <a:r>
              <a:rPr lang="en-US" dirty="0" err="1"/>
              <a:t>siz</a:t>
            </a:r>
            <a:r>
              <a:rPr lang="en-US" dirty="0"/>
              <a:t> Kotlin </a:t>
            </a:r>
            <a:r>
              <a:rPr lang="en-US" dirty="0" err="1"/>
              <a:t>yoki</a:t>
            </a:r>
            <a:r>
              <a:rPr lang="en-US" dirty="0"/>
              <a:t> Java-da VIEW </a:t>
            </a:r>
            <a:r>
              <a:rPr lang="en-US" dirty="0" err="1"/>
              <a:t>yozasiz</a:t>
            </a:r>
            <a:r>
              <a:rPr lang="en-US" dirty="0"/>
              <a:t>; iOS </a:t>
            </a:r>
            <a:r>
              <a:rPr lang="en-US" dirty="0" err="1"/>
              <a:t>ilova</a:t>
            </a:r>
            <a:r>
              <a:rPr lang="en-US" dirty="0"/>
              <a:t> </a:t>
            </a:r>
            <a:r>
              <a:rPr lang="en-US" dirty="0" err="1"/>
              <a:t>yaratishda</a:t>
            </a:r>
            <a:r>
              <a:rPr lang="en-US" dirty="0"/>
              <a:t> ham </a:t>
            </a:r>
            <a:r>
              <a:rPr lang="en-US" dirty="0" err="1"/>
              <a:t>siz</a:t>
            </a:r>
            <a:r>
              <a:rPr lang="en-US" dirty="0"/>
              <a:t> Swift </a:t>
            </a:r>
            <a:r>
              <a:rPr lang="en-US" dirty="0" err="1"/>
              <a:t>yoki</a:t>
            </a:r>
            <a:r>
              <a:rPr lang="en-US" dirty="0"/>
              <a:t> Objective-C dan </a:t>
            </a:r>
            <a:r>
              <a:rPr lang="en-US" dirty="0" err="1"/>
              <a:t>foydalanasiz</a:t>
            </a:r>
            <a:r>
              <a:rPr lang="en-US" dirty="0"/>
              <a:t>. React Native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siz</a:t>
            </a:r>
            <a:r>
              <a:rPr lang="en-US" dirty="0"/>
              <a:t> </a:t>
            </a:r>
            <a:r>
              <a:rPr lang="en-US" dirty="0" err="1"/>
              <a:t>ushbu</a:t>
            </a:r>
            <a:r>
              <a:rPr lang="en-US" dirty="0"/>
              <a:t> VIEW </a:t>
            </a:r>
            <a:r>
              <a:rPr lang="en-US" dirty="0" err="1"/>
              <a:t>larni</a:t>
            </a:r>
            <a:r>
              <a:rPr lang="en-US" dirty="0"/>
              <a:t> React </a:t>
            </a:r>
            <a:r>
              <a:rPr lang="en-US" dirty="0" err="1"/>
              <a:t>komponentlari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JavaScript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chaqirishingiz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</a:t>
            </a:r>
            <a:r>
              <a:rPr lang="en-US" dirty="0" err="1"/>
              <a:t>Ishlash</a:t>
            </a:r>
            <a:r>
              <a:rPr lang="en-US" dirty="0"/>
              <a:t> </a:t>
            </a:r>
            <a:r>
              <a:rPr lang="en-US" dirty="0" err="1"/>
              <a:t>vaqtida</a:t>
            </a:r>
            <a:r>
              <a:rPr lang="en-US" dirty="0"/>
              <a:t> React Native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komponentlar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mos</a:t>
            </a:r>
            <a:r>
              <a:rPr lang="en-US" dirty="0"/>
              <a:t> </a:t>
            </a:r>
            <a:r>
              <a:rPr lang="en-US" dirty="0" err="1"/>
              <a:t>keladigan</a:t>
            </a:r>
            <a:r>
              <a:rPr lang="en-US" dirty="0"/>
              <a:t> Android </a:t>
            </a:r>
            <a:r>
              <a:rPr lang="en-US" dirty="0" err="1"/>
              <a:t>va</a:t>
            </a:r>
            <a:r>
              <a:rPr lang="en-US" dirty="0"/>
              <a:t> iOS </a:t>
            </a:r>
            <a:r>
              <a:rPr lang="en-US" dirty="0" err="1"/>
              <a:t>viewlarni</a:t>
            </a:r>
            <a:r>
              <a:rPr lang="en-US" dirty="0"/>
              <a:t> </a:t>
            </a:r>
            <a:r>
              <a:rPr lang="en-US" dirty="0" err="1"/>
              <a:t>yaratadi</a:t>
            </a:r>
            <a:r>
              <a:rPr lang="en-US" dirty="0"/>
              <a:t>. React Native </a:t>
            </a:r>
            <a:r>
              <a:rPr lang="en-US" dirty="0" err="1"/>
              <a:t>komponentlari</a:t>
            </a:r>
            <a:r>
              <a:rPr lang="en-US" dirty="0"/>
              <a:t> Android </a:t>
            </a:r>
            <a:r>
              <a:rPr lang="en-US" dirty="0" err="1"/>
              <a:t>va</a:t>
            </a:r>
            <a:r>
              <a:rPr lang="en-US" dirty="0"/>
              <a:t> iOS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ko‘rinishlar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ishlatganligi</a:t>
            </a:r>
            <a:r>
              <a:rPr lang="en-US" dirty="0"/>
              <a:t> </a:t>
            </a:r>
            <a:r>
              <a:rPr lang="en-US" dirty="0" err="1"/>
              <a:t>sababli</a:t>
            </a:r>
            <a:r>
              <a:rPr lang="en-US" dirty="0"/>
              <a:t>, React Native </a:t>
            </a:r>
            <a:r>
              <a:rPr lang="en-US" dirty="0" err="1"/>
              <a:t>ilovalari</a:t>
            </a:r>
            <a:r>
              <a:rPr lang="en-US" dirty="0"/>
              <a:t> </a:t>
            </a:r>
            <a:r>
              <a:rPr lang="en-US" dirty="0" err="1"/>
              <a:t>qurilmaga</a:t>
            </a:r>
            <a:r>
              <a:rPr lang="en-US" dirty="0"/>
              <a:t> </a:t>
            </a:r>
            <a:r>
              <a:rPr lang="en-US" dirty="0" err="1"/>
              <a:t>moslab</a:t>
            </a:r>
            <a:r>
              <a:rPr lang="en-US" dirty="0"/>
              <a:t> </a:t>
            </a:r>
            <a:r>
              <a:rPr lang="en-US" dirty="0" err="1"/>
              <a:t>yozilgandek</a:t>
            </a:r>
            <a:r>
              <a:rPr lang="en-US" dirty="0"/>
              <a:t> </a:t>
            </a:r>
            <a:r>
              <a:rPr lang="en-US" dirty="0" err="1"/>
              <a:t>ko’rinadi</a:t>
            </a:r>
            <a:r>
              <a:rPr lang="en-US" dirty="0"/>
              <a:t>. Biz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platformaga</a:t>
            </a:r>
            <a:r>
              <a:rPr lang="en-US" dirty="0"/>
              <a:t> </a:t>
            </a:r>
            <a:r>
              <a:rPr lang="en-US" dirty="0" err="1"/>
              <a:t>asoslangan</a:t>
            </a:r>
            <a:r>
              <a:rPr lang="en-US" dirty="0"/>
              <a:t> </a:t>
            </a:r>
            <a:r>
              <a:rPr lang="en-US" dirty="0" err="1"/>
              <a:t>komponentlarni</a:t>
            </a:r>
            <a:r>
              <a:rPr lang="en-US" dirty="0"/>
              <a:t> </a:t>
            </a:r>
            <a:r>
              <a:rPr lang="en-US" b="1" dirty="0"/>
              <a:t>Native Component</a:t>
            </a:r>
            <a:r>
              <a:rPr lang="en-US" dirty="0"/>
              <a:t> deb </a:t>
            </a:r>
            <a:r>
              <a:rPr lang="en-US" dirty="0" err="1"/>
              <a:t>ataymiz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58AFD-AF4A-3CCC-544E-AD1E999B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425956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CE23-624B-5549-03E6-FCE66FDE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380A2-D462-6D15-DADF-F43437A6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544236-4C88-8F44-7C09-4BF9CDB24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84" y="0"/>
            <a:ext cx="7009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3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51D29-9D04-65B9-CEAC-6AA424C8D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58D7A-0B49-0E56-C28C-AF84FA51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2EE91-F88A-CE01-3AD8-5DF5E2FB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5E4ECB-BD6B-1D5E-8150-C870EB914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536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&lt;Text&gt;&lt;/Text&gt;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&lt;Text style={</a:t>
            </a:r>
            <a:r>
              <a:rPr lang="en-US" dirty="0" err="1"/>
              <a:t>styles.title</a:t>
            </a:r>
            <a:r>
              <a:rPr lang="en-US" dirty="0"/>
              <a:t>}&gt;&lt;/Text&gt;</a:t>
            </a:r>
          </a:p>
        </p:txBody>
      </p:sp>
    </p:spTree>
    <p:extLst>
      <p:ext uri="{BB962C8B-B14F-4D97-AF65-F5344CB8AC3E}">
        <p14:creationId xmlns:p14="http://schemas.microsoft.com/office/powerpoint/2010/main" val="385703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EB87D-14BD-FBEB-DEF0-63F986AE7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9886-B55A-8B80-BB86-A7A1F6FB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0EB11-7801-66F8-06CC-357E8550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CC3F5E-BD8A-6055-13AC-7939A0124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536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React from 'react’;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import {Text} from 'react-native';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9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26026-0125-532B-3F40-78924D818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8375-383F-AB67-1747-F4966673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E3988-EBD7-ADB1-8CA3-E0C49465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7E4C28-312C-D1A5-1C3B-E4DACDB29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536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const App = () =&gt; {</a:t>
            </a:r>
          </a:p>
          <a:p>
            <a:pPr marL="0" indent="0">
              <a:buNone/>
            </a:pPr>
            <a:r>
              <a:rPr lang="en-US" dirty="0"/>
              <a:t>  const name = ‘Turan';</a:t>
            </a:r>
          </a:p>
          <a:p>
            <a:pPr marL="0" indent="0">
              <a:buNone/>
            </a:pPr>
            <a:r>
              <a:rPr lang="en-US" dirty="0"/>
              <a:t>  return &lt;Text&gt;Hello, I am {name}!&lt;/Text&gt;;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export default App;</a:t>
            </a:r>
          </a:p>
        </p:txBody>
      </p:sp>
    </p:spTree>
    <p:extLst>
      <p:ext uri="{BB962C8B-B14F-4D97-AF65-F5344CB8AC3E}">
        <p14:creationId xmlns:p14="http://schemas.microsoft.com/office/powerpoint/2010/main" val="408116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CCB4F-077F-A972-D456-B973A135E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D2B6-2BA4-C49C-7BA3-C21AB4B8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E5C60-EA10-FAC8-1FB2-C753080A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900686-7BF7-E552-FB1C-421C4DA4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536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&lt;View&gt; &lt;/View&gt;</a:t>
            </a:r>
          </a:p>
        </p:txBody>
      </p:sp>
    </p:spTree>
    <p:extLst>
      <p:ext uri="{BB962C8B-B14F-4D97-AF65-F5344CB8AC3E}">
        <p14:creationId xmlns:p14="http://schemas.microsoft.com/office/powerpoint/2010/main" val="2965733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402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Office Theme</vt:lpstr>
      <vt:lpstr>1. Mobil Ilovalar uchun Layout va navigatsiya</vt:lpstr>
      <vt:lpstr>VIEW</vt:lpstr>
      <vt:lpstr>VIEW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Raximaxon Baxriddinova</dc:creator>
  <cp:lastModifiedBy>Raximaxon Baxriddinova</cp:lastModifiedBy>
  <cp:revision>7</cp:revision>
  <dcterms:created xsi:type="dcterms:W3CDTF">2025-09-07T17:42:54Z</dcterms:created>
  <dcterms:modified xsi:type="dcterms:W3CDTF">2025-09-18T09:07:06Z</dcterms:modified>
</cp:coreProperties>
</file>