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E38F5-05DB-4C56-A915-9A42544E2E3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5B2B8-1170-469E-B452-F8F6A84E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1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2EB5-4419-5985-68D0-31044F10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2C0F3-B4C3-6FD6-AB67-D0AE47BA1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4068-7E7B-9214-0709-226FF18A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2404-9D99-4F79-974A-48F45DCF503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E8D9-DF90-72BB-E911-1C6243F5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434F8-BA88-3C9C-F675-5F3D4B41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F11C-2C17-09E1-87C0-E16FF7C8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37F1-BF7C-CCD0-68C0-072512F6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B61A6-71DB-FDD5-CEA1-D13F97D8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D2D4-7A68-4ADC-8A04-58B14283095C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664B-4057-18EB-EFEE-ACC4EE33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1BA7-8034-791A-484A-ED146691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F25BF-AC55-18F1-29D3-DB82758B1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8EA0A-0B3A-A1AD-803F-E6DB38E3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5F08-D6B3-CB04-A5BA-6D18396D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6C88-1648-475D-9831-787E4CB1A720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DECA2-277A-069A-25B9-EDEB7B06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48E4C-7508-131E-C246-9C17B8BE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2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7C1E-43A5-2D63-C657-7A55BABF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F626-9183-12E4-7154-823E1348B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AFE9D-E478-FA54-1788-45846910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B23-D6C2-466F-8FCF-C25BD89E89F6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5BA9-703D-EC66-7E95-13C7C47D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A61-FA8C-4744-0274-951E227B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43C8-3906-9E3F-55E0-00DFDC1F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9972C-9C60-D15C-5FDE-8A5B4C76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4CC51-E88F-92A5-875B-96FFA229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7777-76F7-4ED4-8FE0-2E2002739876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F62C-7C80-B73B-0288-3FE5D7E9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Lecturer: </a:t>
            </a:r>
            <a:r>
              <a:rPr lang="en-US" dirty="0" err="1"/>
              <a:t>I.Husainov</a:t>
            </a:r>
            <a:r>
              <a:rPr lang="en-US" dirty="0"/>
              <a:t>,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Boshqaruvi</a:t>
            </a:r>
            <a:r>
              <a:rPr lang="en-US" dirty="0"/>
              <a:t> </a:t>
            </a:r>
            <a:r>
              <a:rPr lang="en-US" dirty="0" err="1"/>
              <a:t>kafedrasi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87F0-706E-A937-9756-124D6923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9304-7F79-E983-B4FB-43A16FF1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F88B-56CE-F9D9-8EA6-EFB3F625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217-EEF4-4857-63D0-3E662E4D7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90FE6-C67C-142F-DEC0-26E94704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949-B0AC-48BC-8C03-8F59F183BB34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2647A-8C09-552A-22AD-640DB3BE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76499-EFDF-AED9-EEDD-D3EE3072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4A8C-6D87-FFC4-3091-B6ADE4D8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5A4C-E676-2093-D4B9-370A7B24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02868-7AF1-ECF4-CD24-6FAB22434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D41E5-95B7-36DA-729D-400BF5258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2EA04-03CF-084F-190C-AA809FF88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F4D08-F7A5-6676-E67A-A0FF4378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16E-C1C5-4F0C-A692-149918225A0A}" type="datetime1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74055-8157-8CBE-59F4-6BAA9F3C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F6E9B-91F6-E3DC-0AC5-CC939F83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4CA2-1FCA-B441-2A76-222B17B0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2B408-07A5-8900-A088-F9B9B135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CE30-6141-466F-AB0B-35C642BCDAC5}" type="datetime1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9526-D17F-C39A-35A6-1DB9B8AD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D5D59-849A-30C2-4678-90AFCD0B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C910E-1D8B-A25C-6305-6F704BCE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4A0A-6138-48E3-B885-B8E7378E844C}" type="datetime1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B9E72-1718-894B-BD58-A0A24866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3F85-8B91-7A23-6BA0-AC7CB864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9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CEDD-9505-C1ED-ECE1-4F6DC04C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5DF0-D759-0DE2-C66D-10D8FABF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50949-F46E-42B4-851E-D0ADE65FD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65BCC-7D56-8870-2D00-E47FDA6A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652-8D1B-4F7D-B16E-5C6A1E9FE203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55C2D-DE07-6842-C00C-85DE6920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4074-5ACF-5FDC-B93C-A2B1C760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4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2EE9-F94C-325C-61EC-14532F3E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59AC7-62DE-C237-B53E-7426D1D3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CFD12-8DB6-FD70-728F-E8375628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F756-1E9B-CE57-F7A9-D56105DD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30DF-E428-4E2F-8F78-585A3248A22E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25AD-C1D7-D2BF-DED9-8BF1ECF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A943-7F27-DACE-ABF4-8B7E19AE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239BD-90AA-8873-3664-C6233ECC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6C58B-0871-737C-05E7-A2BC1994B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A61D-82EA-6130-A829-D410A63ED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358082"/>
            <a:ext cx="190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8600C-C567-4B33-BD33-97A84AED4BA8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38104-4400-1C3A-008C-C27D12A6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Lecturer: </a:t>
            </a:r>
            <a:r>
              <a:rPr lang="en-US" dirty="0" err="1"/>
              <a:t>I.Husainov</a:t>
            </a:r>
            <a:r>
              <a:rPr lang="en-US" dirty="0"/>
              <a:t>,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Boshqaruvi</a:t>
            </a:r>
            <a:r>
              <a:rPr lang="en-US" dirty="0"/>
              <a:t> </a:t>
            </a:r>
            <a:r>
              <a:rPr lang="en-US" dirty="0" err="1"/>
              <a:t>kafedrasi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B026-9E32-AA2D-E81A-46752128E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745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C4549A00-DFD2-01DE-EDE6-498399ACAD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0" y="-45604"/>
            <a:ext cx="1937710" cy="7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1F9B85D-B90A-20D5-E2C3-67591DD0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navigatsiya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F610E-8747-09C1-641A-EDDE9E4E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60073-1840-DD92-298F-4539C7A0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3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240A1A-33A7-36C9-AC1A-35DB973B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F87B4-2DE8-13BF-FCCC-0C61A5B0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z-Latn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va iOS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dasturlashda</a:t>
            </a:r>
            <a:r>
              <a:rPr lang="uz-Latn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uz-Latn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ning asosiy qurilish bloki hisoblanadi: ekrandagi kichik to'rtburchaklar element bo'lib, u matn, tasvirlarni ko'rsatish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z-Latn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tugmacha</a:t>
            </a:r>
            <a:r>
              <a:rPr lang="uz-Latn-U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uz-Latn-U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0E961-5E32-D57D-F2EC-BFE95F52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4F87B-DFFF-D577-548B-56AE5B4FC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9B6BCD-CBE2-A177-8115-F2A3480E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E8F2D-10FA-CCD8-10D1-3B4BB713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uz-Latn-U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CDD17-0DCE-D38F-E3C0-5C959524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D0424-C82F-9294-800E-D2BFB3AE3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624624"/>
            <a:ext cx="9551796" cy="62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1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72B7-1A27-AFD7-A7B3-C94A74E8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663DD-14BB-A8AD-CBCE-EB75999D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Android da </a:t>
            </a:r>
            <a:r>
              <a:rPr lang="en-US" dirty="0" err="1"/>
              <a:t>ilovlarni</a:t>
            </a:r>
            <a:r>
              <a:rPr lang="en-US" dirty="0"/>
              <a:t> </a:t>
            </a:r>
            <a:r>
              <a:rPr lang="en-US" dirty="0" err="1"/>
              <a:t>dasturlashda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Kotlin </a:t>
            </a:r>
            <a:r>
              <a:rPr lang="en-US" dirty="0" err="1"/>
              <a:t>yoki</a:t>
            </a:r>
            <a:r>
              <a:rPr lang="en-US" dirty="0"/>
              <a:t> Java-da VIEW </a:t>
            </a:r>
            <a:r>
              <a:rPr lang="en-US" dirty="0" err="1"/>
              <a:t>yozasiz</a:t>
            </a:r>
            <a:r>
              <a:rPr lang="en-US" dirty="0"/>
              <a:t>; iOS </a:t>
            </a:r>
            <a:r>
              <a:rPr lang="en-US" dirty="0" err="1"/>
              <a:t>ilova</a:t>
            </a:r>
            <a:r>
              <a:rPr lang="en-US" dirty="0"/>
              <a:t> </a:t>
            </a:r>
            <a:r>
              <a:rPr lang="en-US" dirty="0" err="1"/>
              <a:t>yaratishda</a:t>
            </a:r>
            <a:r>
              <a:rPr lang="en-US" dirty="0"/>
              <a:t> ham </a:t>
            </a:r>
            <a:r>
              <a:rPr lang="en-US" dirty="0" err="1"/>
              <a:t>siz</a:t>
            </a:r>
            <a:r>
              <a:rPr lang="en-US" dirty="0"/>
              <a:t> Swift </a:t>
            </a:r>
            <a:r>
              <a:rPr lang="en-US" dirty="0" err="1"/>
              <a:t>yoki</a:t>
            </a:r>
            <a:r>
              <a:rPr lang="en-US" dirty="0"/>
              <a:t> Objective-C dan </a:t>
            </a:r>
            <a:r>
              <a:rPr lang="en-US" dirty="0" err="1"/>
              <a:t>foydalanasiz</a:t>
            </a:r>
            <a:r>
              <a:rPr lang="en-US" dirty="0"/>
              <a:t>. React Native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ushbu</a:t>
            </a:r>
            <a:r>
              <a:rPr lang="en-US" dirty="0"/>
              <a:t> VIEW </a:t>
            </a:r>
            <a:r>
              <a:rPr lang="en-US" dirty="0" err="1"/>
              <a:t>larni</a:t>
            </a:r>
            <a:r>
              <a:rPr lang="en-US" dirty="0"/>
              <a:t> React </a:t>
            </a:r>
            <a:r>
              <a:rPr lang="en-US" dirty="0" err="1"/>
              <a:t>komponentlari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JavaScript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chaqirishingiz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vaqtida</a:t>
            </a:r>
            <a:r>
              <a:rPr lang="en-US" dirty="0"/>
              <a:t> React Native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komponentlar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keladigan</a:t>
            </a:r>
            <a:r>
              <a:rPr lang="en-US" dirty="0"/>
              <a:t> Android </a:t>
            </a:r>
            <a:r>
              <a:rPr lang="en-US" dirty="0" err="1"/>
              <a:t>va</a:t>
            </a:r>
            <a:r>
              <a:rPr lang="en-US" dirty="0"/>
              <a:t> iOS </a:t>
            </a:r>
            <a:r>
              <a:rPr lang="en-US" dirty="0" err="1"/>
              <a:t>viewlarni</a:t>
            </a:r>
            <a:r>
              <a:rPr lang="en-US" dirty="0"/>
              <a:t> </a:t>
            </a:r>
            <a:r>
              <a:rPr lang="en-US" dirty="0" err="1"/>
              <a:t>yaratadi</a:t>
            </a:r>
            <a:r>
              <a:rPr lang="en-US" dirty="0"/>
              <a:t>. React Native </a:t>
            </a:r>
            <a:r>
              <a:rPr lang="en-US" dirty="0" err="1"/>
              <a:t>komponentlari</a:t>
            </a:r>
            <a:r>
              <a:rPr lang="en-US" dirty="0"/>
              <a:t> Android </a:t>
            </a:r>
            <a:r>
              <a:rPr lang="en-US" dirty="0" err="1"/>
              <a:t>va</a:t>
            </a:r>
            <a:r>
              <a:rPr lang="en-US" dirty="0"/>
              <a:t> iOS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ko‘rinishlar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ishlatganligi</a:t>
            </a:r>
            <a:r>
              <a:rPr lang="en-US" dirty="0"/>
              <a:t> </a:t>
            </a:r>
            <a:r>
              <a:rPr lang="en-US" dirty="0" err="1"/>
              <a:t>sababli</a:t>
            </a:r>
            <a:r>
              <a:rPr lang="en-US" dirty="0"/>
              <a:t>, React Native </a:t>
            </a:r>
            <a:r>
              <a:rPr lang="en-US" dirty="0" err="1"/>
              <a:t>ilovalari</a:t>
            </a:r>
            <a:r>
              <a:rPr lang="en-US" dirty="0"/>
              <a:t> </a:t>
            </a:r>
            <a:r>
              <a:rPr lang="en-US" dirty="0" err="1"/>
              <a:t>qurilmaga</a:t>
            </a:r>
            <a:r>
              <a:rPr lang="en-US" dirty="0"/>
              <a:t> </a:t>
            </a:r>
            <a:r>
              <a:rPr lang="en-US" dirty="0" err="1"/>
              <a:t>moslab</a:t>
            </a:r>
            <a:r>
              <a:rPr lang="en-US" dirty="0"/>
              <a:t> </a:t>
            </a:r>
            <a:r>
              <a:rPr lang="en-US" dirty="0" err="1"/>
              <a:t>yozilgandek</a:t>
            </a:r>
            <a:r>
              <a:rPr lang="en-US" dirty="0"/>
              <a:t> </a:t>
            </a:r>
            <a:r>
              <a:rPr lang="en-US" dirty="0" err="1"/>
              <a:t>ko’rinadi</a:t>
            </a:r>
            <a:r>
              <a:rPr lang="en-US" dirty="0"/>
              <a:t>. Biz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platformaga</a:t>
            </a:r>
            <a:r>
              <a:rPr lang="en-US" dirty="0"/>
              <a:t> </a:t>
            </a:r>
            <a:r>
              <a:rPr lang="en-US" dirty="0" err="1"/>
              <a:t>asoslangan</a:t>
            </a:r>
            <a:r>
              <a:rPr lang="en-US" dirty="0"/>
              <a:t> </a:t>
            </a:r>
            <a:r>
              <a:rPr lang="en-US" dirty="0" err="1"/>
              <a:t>komponentlarni</a:t>
            </a:r>
            <a:r>
              <a:rPr lang="en-US" dirty="0"/>
              <a:t> </a:t>
            </a:r>
            <a:r>
              <a:rPr lang="en-US" b="1" dirty="0"/>
              <a:t>Native Component</a:t>
            </a:r>
            <a:r>
              <a:rPr lang="en-US" dirty="0"/>
              <a:t> deb </a:t>
            </a:r>
            <a:r>
              <a:rPr lang="en-US" dirty="0" err="1"/>
              <a:t>ataymiz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58AFD-AF4A-3CCC-544E-AD1E999B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425956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CE23-624B-5549-03E6-FCE66FDE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380A2-D462-6D15-DADF-F43437A6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544236-4C88-8F44-7C09-4BF9CDB24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84" y="0"/>
            <a:ext cx="7009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3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176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1. Mobil Ilovalar uchun Layout va navigatsiya</vt:lpstr>
      <vt:lpstr>VIEW</vt:lpstr>
      <vt:lpstr>VIEW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Raximaxon Baxriddinova</dc:creator>
  <cp:lastModifiedBy>Raximaxon Baxriddinova</cp:lastModifiedBy>
  <cp:revision>6</cp:revision>
  <dcterms:created xsi:type="dcterms:W3CDTF">2025-09-07T17:42:54Z</dcterms:created>
  <dcterms:modified xsi:type="dcterms:W3CDTF">2025-09-15T05:57:59Z</dcterms:modified>
</cp:coreProperties>
</file>