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6984FD-6687-4501-ABBD-49CA137A53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2354A18-928E-455A-ABF4-2016BED21F3B}">
      <dgm:prSet/>
      <dgm:spPr/>
      <dgm:t>
        <a:bodyPr/>
        <a:lstStyle/>
        <a:p>
          <a:r>
            <a:rPr lang="en-US"/>
            <a:t>Platter – dumaloq disk, kopincha metal yoki oynakdan yasalgan. Ma’lumotni 2ta tomonga yoziladi.</a:t>
          </a:r>
        </a:p>
      </dgm:t>
    </dgm:pt>
    <dgm:pt modelId="{5A63AA7A-5A48-4198-914F-08670CA576B8}" type="parTrans" cxnId="{AB3F92A9-C58D-4C84-9EDD-BD46F5ADAED5}">
      <dgm:prSet/>
      <dgm:spPr/>
      <dgm:t>
        <a:bodyPr/>
        <a:lstStyle/>
        <a:p>
          <a:endParaRPr lang="en-US"/>
        </a:p>
      </dgm:t>
    </dgm:pt>
    <dgm:pt modelId="{A9D601BA-6221-4D03-8ED8-E6474FC8B8C9}" type="sibTrans" cxnId="{AB3F92A9-C58D-4C84-9EDD-BD46F5ADAED5}">
      <dgm:prSet/>
      <dgm:spPr/>
      <dgm:t>
        <a:bodyPr/>
        <a:lstStyle/>
        <a:p>
          <a:endParaRPr lang="en-US"/>
        </a:p>
      </dgm:t>
    </dgm:pt>
    <dgm:pt modelId="{10D35095-AC18-404F-BCE7-09BC68375C19}">
      <dgm:prSet/>
      <dgm:spPr/>
      <dgm:t>
        <a:bodyPr/>
        <a:lstStyle/>
        <a:p>
          <a:r>
            <a:rPr lang="en-US"/>
            <a:t>60, 90, 120, 250 RPM.</a:t>
          </a:r>
        </a:p>
      </dgm:t>
    </dgm:pt>
    <dgm:pt modelId="{428AE537-B77D-46C7-9F46-42A418DA5127}" type="parTrans" cxnId="{BDE1DC85-F108-4E6E-8090-82DD3E2DA70E}">
      <dgm:prSet/>
      <dgm:spPr/>
      <dgm:t>
        <a:bodyPr/>
        <a:lstStyle/>
        <a:p>
          <a:endParaRPr lang="en-US"/>
        </a:p>
      </dgm:t>
    </dgm:pt>
    <dgm:pt modelId="{CDE754ED-7030-4E78-9955-CB7E9A05B0CD}" type="sibTrans" cxnId="{BDE1DC85-F108-4E6E-8090-82DD3E2DA70E}">
      <dgm:prSet/>
      <dgm:spPr/>
      <dgm:t>
        <a:bodyPr/>
        <a:lstStyle/>
        <a:p>
          <a:endParaRPr lang="en-US"/>
        </a:p>
      </dgm:t>
    </dgm:pt>
    <dgm:pt modelId="{D69C908D-D6D0-4366-9DD1-634BBDAF02EA}">
      <dgm:prSet/>
      <dgm:spPr/>
      <dgm:t>
        <a:bodyPr/>
        <a:lstStyle/>
        <a:p>
          <a:r>
            <a:rPr lang="en-US" dirty="0"/>
            <a:t>Track -&gt; </a:t>
          </a:r>
          <a:r>
            <a:rPr lang="en-US" dirty="0" err="1"/>
            <a:t>sectore</a:t>
          </a:r>
          <a:r>
            <a:rPr lang="en-US" dirty="0"/>
            <a:t>: 512 byte, 50k-100k sector, 1-5 platter</a:t>
          </a:r>
        </a:p>
      </dgm:t>
    </dgm:pt>
    <dgm:pt modelId="{53FBDCEB-6F0D-4F7E-8E1D-3BA4B9667E7E}" type="parTrans" cxnId="{C78ACF48-DC52-401F-A31C-D2E3BA02BB76}">
      <dgm:prSet/>
      <dgm:spPr/>
      <dgm:t>
        <a:bodyPr/>
        <a:lstStyle/>
        <a:p>
          <a:endParaRPr lang="en-US"/>
        </a:p>
      </dgm:t>
    </dgm:pt>
    <dgm:pt modelId="{4A9F7011-7DF3-4C22-8AF3-F45B4316F454}" type="sibTrans" cxnId="{C78ACF48-DC52-401F-A31C-D2E3BA02BB76}">
      <dgm:prSet/>
      <dgm:spPr/>
      <dgm:t>
        <a:bodyPr/>
        <a:lstStyle/>
        <a:p>
          <a:endParaRPr lang="en-US"/>
        </a:p>
      </dgm:t>
    </dgm:pt>
    <dgm:pt modelId="{53CDE296-330A-4343-9A98-77C587ED2D11}" type="pres">
      <dgm:prSet presAssocID="{B16984FD-6687-4501-ABBD-49CA137A5362}" presName="root" presStyleCnt="0">
        <dgm:presLayoutVars>
          <dgm:dir/>
          <dgm:resizeHandles val="exact"/>
        </dgm:presLayoutVars>
      </dgm:prSet>
      <dgm:spPr/>
    </dgm:pt>
    <dgm:pt modelId="{D8A05468-74B3-44D4-8C8A-259B8DBF0DED}" type="pres">
      <dgm:prSet presAssocID="{42354A18-928E-455A-ABF4-2016BED21F3B}" presName="compNode" presStyleCnt="0"/>
      <dgm:spPr/>
    </dgm:pt>
    <dgm:pt modelId="{7842B0D4-6199-4224-88A5-7EEE10022FE6}" type="pres">
      <dgm:prSet presAssocID="{42354A18-928E-455A-ABF4-2016BED21F3B}" presName="bgRect" presStyleLbl="bgShp" presStyleIdx="0" presStyleCnt="3"/>
      <dgm:spPr/>
    </dgm:pt>
    <dgm:pt modelId="{A4742E47-A561-453A-8ED6-919ACC31EC7F}" type="pres">
      <dgm:prSet presAssocID="{42354A18-928E-455A-ABF4-2016BED21F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83240536-DC44-4175-8160-EE40069E542E}" type="pres">
      <dgm:prSet presAssocID="{42354A18-928E-455A-ABF4-2016BED21F3B}" presName="spaceRect" presStyleCnt="0"/>
      <dgm:spPr/>
    </dgm:pt>
    <dgm:pt modelId="{EDA86A49-B240-4FA3-9F1D-E349D442CC0D}" type="pres">
      <dgm:prSet presAssocID="{42354A18-928E-455A-ABF4-2016BED21F3B}" presName="parTx" presStyleLbl="revTx" presStyleIdx="0" presStyleCnt="3">
        <dgm:presLayoutVars>
          <dgm:chMax val="0"/>
          <dgm:chPref val="0"/>
        </dgm:presLayoutVars>
      </dgm:prSet>
      <dgm:spPr/>
    </dgm:pt>
    <dgm:pt modelId="{43826A16-14EA-44A5-906F-74E2667FB021}" type="pres">
      <dgm:prSet presAssocID="{A9D601BA-6221-4D03-8ED8-E6474FC8B8C9}" presName="sibTrans" presStyleCnt="0"/>
      <dgm:spPr/>
    </dgm:pt>
    <dgm:pt modelId="{4DCBE484-A2A5-4111-B512-971F7B1BCEEF}" type="pres">
      <dgm:prSet presAssocID="{10D35095-AC18-404F-BCE7-09BC68375C19}" presName="compNode" presStyleCnt="0"/>
      <dgm:spPr/>
    </dgm:pt>
    <dgm:pt modelId="{036236F8-0447-49AC-B90B-9163DDEFBED4}" type="pres">
      <dgm:prSet presAssocID="{10D35095-AC18-404F-BCE7-09BC68375C19}" presName="bgRect" presStyleLbl="bgShp" presStyleIdx="1" presStyleCnt="3"/>
      <dgm:spPr/>
    </dgm:pt>
    <dgm:pt modelId="{DC409853-DB97-41B5-81DB-4A94AB053A79}" type="pres">
      <dgm:prSet presAssocID="{10D35095-AC18-404F-BCE7-09BC68375C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6CD8B10-B572-40F7-BA96-0CB85A65605F}" type="pres">
      <dgm:prSet presAssocID="{10D35095-AC18-404F-BCE7-09BC68375C19}" presName="spaceRect" presStyleCnt="0"/>
      <dgm:spPr/>
    </dgm:pt>
    <dgm:pt modelId="{8B034FE7-F04E-48F6-AF87-A43BB1E029B8}" type="pres">
      <dgm:prSet presAssocID="{10D35095-AC18-404F-BCE7-09BC68375C19}" presName="parTx" presStyleLbl="revTx" presStyleIdx="1" presStyleCnt="3">
        <dgm:presLayoutVars>
          <dgm:chMax val="0"/>
          <dgm:chPref val="0"/>
        </dgm:presLayoutVars>
      </dgm:prSet>
      <dgm:spPr/>
    </dgm:pt>
    <dgm:pt modelId="{773DEECE-1F2F-4B04-9C84-D54D4A51CB4C}" type="pres">
      <dgm:prSet presAssocID="{CDE754ED-7030-4E78-9955-CB7E9A05B0CD}" presName="sibTrans" presStyleCnt="0"/>
      <dgm:spPr/>
    </dgm:pt>
    <dgm:pt modelId="{D279CA40-2B66-462A-961A-2DBC49590AA0}" type="pres">
      <dgm:prSet presAssocID="{D69C908D-D6D0-4366-9DD1-634BBDAF02EA}" presName="compNode" presStyleCnt="0"/>
      <dgm:spPr/>
    </dgm:pt>
    <dgm:pt modelId="{A7B87926-FDCE-459C-A372-D137FECE13B5}" type="pres">
      <dgm:prSet presAssocID="{D69C908D-D6D0-4366-9DD1-634BBDAF02EA}" presName="bgRect" presStyleLbl="bgShp" presStyleIdx="2" presStyleCnt="3"/>
      <dgm:spPr/>
    </dgm:pt>
    <dgm:pt modelId="{4499C926-2397-4A6B-9549-545CBB01D106}" type="pres">
      <dgm:prSet presAssocID="{D69C908D-D6D0-4366-9DD1-634BBDAF02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FD324523-B5C8-401D-BC6F-1B649835D4C7}" type="pres">
      <dgm:prSet presAssocID="{D69C908D-D6D0-4366-9DD1-634BBDAF02EA}" presName="spaceRect" presStyleCnt="0"/>
      <dgm:spPr/>
    </dgm:pt>
    <dgm:pt modelId="{A0059C0A-68E0-42EA-BCDC-CCBD33E911DB}" type="pres">
      <dgm:prSet presAssocID="{D69C908D-D6D0-4366-9DD1-634BBDAF02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E8FA03-14BE-4AF0-86D3-B5561A97093C}" type="presOf" srcId="{D69C908D-D6D0-4366-9DD1-634BBDAF02EA}" destId="{A0059C0A-68E0-42EA-BCDC-CCBD33E911DB}" srcOrd="0" destOrd="0" presId="urn:microsoft.com/office/officeart/2018/2/layout/IconVerticalSolidList"/>
    <dgm:cxn modelId="{C78ACF48-DC52-401F-A31C-D2E3BA02BB76}" srcId="{B16984FD-6687-4501-ABBD-49CA137A5362}" destId="{D69C908D-D6D0-4366-9DD1-634BBDAF02EA}" srcOrd="2" destOrd="0" parTransId="{53FBDCEB-6F0D-4F7E-8E1D-3BA4B9667E7E}" sibTransId="{4A9F7011-7DF3-4C22-8AF3-F45B4316F454}"/>
    <dgm:cxn modelId="{A1C51B4D-C33C-4672-8749-B087D235B705}" type="presOf" srcId="{10D35095-AC18-404F-BCE7-09BC68375C19}" destId="{8B034FE7-F04E-48F6-AF87-A43BB1E029B8}" srcOrd="0" destOrd="0" presId="urn:microsoft.com/office/officeart/2018/2/layout/IconVerticalSolidList"/>
    <dgm:cxn modelId="{BDE1DC85-F108-4E6E-8090-82DD3E2DA70E}" srcId="{B16984FD-6687-4501-ABBD-49CA137A5362}" destId="{10D35095-AC18-404F-BCE7-09BC68375C19}" srcOrd="1" destOrd="0" parTransId="{428AE537-B77D-46C7-9F46-42A418DA5127}" sibTransId="{CDE754ED-7030-4E78-9955-CB7E9A05B0CD}"/>
    <dgm:cxn modelId="{AB3F92A9-C58D-4C84-9EDD-BD46F5ADAED5}" srcId="{B16984FD-6687-4501-ABBD-49CA137A5362}" destId="{42354A18-928E-455A-ABF4-2016BED21F3B}" srcOrd="0" destOrd="0" parTransId="{5A63AA7A-5A48-4198-914F-08670CA576B8}" sibTransId="{A9D601BA-6221-4D03-8ED8-E6474FC8B8C9}"/>
    <dgm:cxn modelId="{174ECBAB-D129-47C0-8999-6D93BF6DA6FF}" type="presOf" srcId="{42354A18-928E-455A-ABF4-2016BED21F3B}" destId="{EDA86A49-B240-4FA3-9F1D-E349D442CC0D}" srcOrd="0" destOrd="0" presId="urn:microsoft.com/office/officeart/2018/2/layout/IconVerticalSolidList"/>
    <dgm:cxn modelId="{AB9468F9-2E5F-4423-BD64-20B591E1990B}" type="presOf" srcId="{B16984FD-6687-4501-ABBD-49CA137A5362}" destId="{53CDE296-330A-4343-9A98-77C587ED2D11}" srcOrd="0" destOrd="0" presId="urn:microsoft.com/office/officeart/2018/2/layout/IconVerticalSolidList"/>
    <dgm:cxn modelId="{910BE244-B0CE-498D-8FE5-7A6189CCF99D}" type="presParOf" srcId="{53CDE296-330A-4343-9A98-77C587ED2D11}" destId="{D8A05468-74B3-44D4-8C8A-259B8DBF0DED}" srcOrd="0" destOrd="0" presId="urn:microsoft.com/office/officeart/2018/2/layout/IconVerticalSolidList"/>
    <dgm:cxn modelId="{A5D19587-4058-426D-ACD0-0513A1FFC4A0}" type="presParOf" srcId="{D8A05468-74B3-44D4-8C8A-259B8DBF0DED}" destId="{7842B0D4-6199-4224-88A5-7EEE10022FE6}" srcOrd="0" destOrd="0" presId="urn:microsoft.com/office/officeart/2018/2/layout/IconVerticalSolidList"/>
    <dgm:cxn modelId="{B1EB7DCC-A863-45ED-B41B-29DE5280FE5B}" type="presParOf" srcId="{D8A05468-74B3-44D4-8C8A-259B8DBF0DED}" destId="{A4742E47-A561-453A-8ED6-919ACC31EC7F}" srcOrd="1" destOrd="0" presId="urn:microsoft.com/office/officeart/2018/2/layout/IconVerticalSolidList"/>
    <dgm:cxn modelId="{9AF1E6A6-F9A6-41B4-9760-E8F93688F5A7}" type="presParOf" srcId="{D8A05468-74B3-44D4-8C8A-259B8DBF0DED}" destId="{83240536-DC44-4175-8160-EE40069E542E}" srcOrd="2" destOrd="0" presId="urn:microsoft.com/office/officeart/2018/2/layout/IconVerticalSolidList"/>
    <dgm:cxn modelId="{0A6AD076-0AB0-4BC7-B9A2-6F37FF6FDBB4}" type="presParOf" srcId="{D8A05468-74B3-44D4-8C8A-259B8DBF0DED}" destId="{EDA86A49-B240-4FA3-9F1D-E349D442CC0D}" srcOrd="3" destOrd="0" presId="urn:microsoft.com/office/officeart/2018/2/layout/IconVerticalSolidList"/>
    <dgm:cxn modelId="{9BDFD72F-F5B9-4F43-BC96-A66CFB27DC59}" type="presParOf" srcId="{53CDE296-330A-4343-9A98-77C587ED2D11}" destId="{43826A16-14EA-44A5-906F-74E2667FB021}" srcOrd="1" destOrd="0" presId="urn:microsoft.com/office/officeart/2018/2/layout/IconVerticalSolidList"/>
    <dgm:cxn modelId="{F1B0B2D9-AB0F-459F-8FFD-EA534CB06EF1}" type="presParOf" srcId="{53CDE296-330A-4343-9A98-77C587ED2D11}" destId="{4DCBE484-A2A5-4111-B512-971F7B1BCEEF}" srcOrd="2" destOrd="0" presId="urn:microsoft.com/office/officeart/2018/2/layout/IconVerticalSolidList"/>
    <dgm:cxn modelId="{7D6C9403-C208-4A7A-B9E2-ABF84D0821E8}" type="presParOf" srcId="{4DCBE484-A2A5-4111-B512-971F7B1BCEEF}" destId="{036236F8-0447-49AC-B90B-9163DDEFBED4}" srcOrd="0" destOrd="0" presId="urn:microsoft.com/office/officeart/2018/2/layout/IconVerticalSolidList"/>
    <dgm:cxn modelId="{90A37FCB-D0E9-4B17-A4F3-2933E7BBA6C7}" type="presParOf" srcId="{4DCBE484-A2A5-4111-B512-971F7B1BCEEF}" destId="{DC409853-DB97-41B5-81DB-4A94AB053A79}" srcOrd="1" destOrd="0" presId="urn:microsoft.com/office/officeart/2018/2/layout/IconVerticalSolidList"/>
    <dgm:cxn modelId="{9B01ED65-0BD9-41AB-972F-8EA10DDBCFE7}" type="presParOf" srcId="{4DCBE484-A2A5-4111-B512-971F7B1BCEEF}" destId="{46CD8B10-B572-40F7-BA96-0CB85A65605F}" srcOrd="2" destOrd="0" presId="urn:microsoft.com/office/officeart/2018/2/layout/IconVerticalSolidList"/>
    <dgm:cxn modelId="{FC893BCF-2109-49E2-8DBA-775B03FABDF6}" type="presParOf" srcId="{4DCBE484-A2A5-4111-B512-971F7B1BCEEF}" destId="{8B034FE7-F04E-48F6-AF87-A43BB1E029B8}" srcOrd="3" destOrd="0" presId="urn:microsoft.com/office/officeart/2018/2/layout/IconVerticalSolidList"/>
    <dgm:cxn modelId="{D964459A-4BF5-417C-852F-560815E49297}" type="presParOf" srcId="{53CDE296-330A-4343-9A98-77C587ED2D11}" destId="{773DEECE-1F2F-4B04-9C84-D54D4A51CB4C}" srcOrd="3" destOrd="0" presId="urn:microsoft.com/office/officeart/2018/2/layout/IconVerticalSolidList"/>
    <dgm:cxn modelId="{6C1F572B-48C1-43EE-AB45-B517B639499E}" type="presParOf" srcId="{53CDE296-330A-4343-9A98-77C587ED2D11}" destId="{D279CA40-2B66-462A-961A-2DBC49590AA0}" srcOrd="4" destOrd="0" presId="urn:microsoft.com/office/officeart/2018/2/layout/IconVerticalSolidList"/>
    <dgm:cxn modelId="{D6753B9C-81F6-40C7-A2BF-DD2EA6B1BBF9}" type="presParOf" srcId="{D279CA40-2B66-462A-961A-2DBC49590AA0}" destId="{A7B87926-FDCE-459C-A372-D137FECE13B5}" srcOrd="0" destOrd="0" presId="urn:microsoft.com/office/officeart/2018/2/layout/IconVerticalSolidList"/>
    <dgm:cxn modelId="{E7052F7A-8F97-42DC-B963-CD7103F54376}" type="presParOf" srcId="{D279CA40-2B66-462A-961A-2DBC49590AA0}" destId="{4499C926-2397-4A6B-9549-545CBB01D106}" srcOrd="1" destOrd="0" presId="urn:microsoft.com/office/officeart/2018/2/layout/IconVerticalSolidList"/>
    <dgm:cxn modelId="{B31E6D3A-577D-4994-B37C-ED39777426C9}" type="presParOf" srcId="{D279CA40-2B66-462A-961A-2DBC49590AA0}" destId="{FD324523-B5C8-401D-BC6F-1B649835D4C7}" srcOrd="2" destOrd="0" presId="urn:microsoft.com/office/officeart/2018/2/layout/IconVerticalSolidList"/>
    <dgm:cxn modelId="{FA665DCD-81A5-45C2-8513-7C0189D82B8B}" type="presParOf" srcId="{D279CA40-2B66-462A-961A-2DBC49590AA0}" destId="{A0059C0A-68E0-42EA-BCDC-CCBD33E911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411BB0-F88E-4BB6-951E-0558D9715088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2947C8F-1C66-434B-B8A1-CC580B3DFD77}">
      <dgm:prSet/>
      <dgm:spPr/>
      <dgm:t>
        <a:bodyPr/>
        <a:lstStyle/>
        <a:p>
          <a:r>
            <a:rPr lang="en-US"/>
            <a:t>Access time</a:t>
          </a:r>
        </a:p>
      </dgm:t>
    </dgm:pt>
    <dgm:pt modelId="{419D474A-9A0E-4F86-AFFD-EEBFF5EB1CD8}" type="parTrans" cxnId="{F0C2AA9B-3372-4D07-B7EC-ADE613EF8035}">
      <dgm:prSet/>
      <dgm:spPr/>
      <dgm:t>
        <a:bodyPr/>
        <a:lstStyle/>
        <a:p>
          <a:endParaRPr lang="en-US"/>
        </a:p>
      </dgm:t>
    </dgm:pt>
    <dgm:pt modelId="{EE237F91-B1D1-4B79-BA7C-69B232BA3524}" type="sibTrans" cxnId="{F0C2AA9B-3372-4D07-B7EC-ADE613EF8035}">
      <dgm:prSet/>
      <dgm:spPr/>
      <dgm:t>
        <a:bodyPr/>
        <a:lstStyle/>
        <a:p>
          <a:endParaRPr lang="en-US"/>
        </a:p>
      </dgm:t>
    </dgm:pt>
    <dgm:pt modelId="{E9826856-1049-4058-B31F-50CCCA1B9096}">
      <dgm:prSet/>
      <dgm:spPr/>
      <dgm:t>
        <a:bodyPr/>
        <a:lstStyle/>
        <a:p>
          <a:r>
            <a:rPr lang="en-US"/>
            <a:t>Seek time, 2-30 mllsecs</a:t>
          </a:r>
        </a:p>
      </dgm:t>
    </dgm:pt>
    <dgm:pt modelId="{955D6E6C-59CF-4935-8686-15466468EA75}" type="parTrans" cxnId="{A2BE3C08-874F-4474-8F46-7AF826EE69AF}">
      <dgm:prSet/>
      <dgm:spPr/>
      <dgm:t>
        <a:bodyPr/>
        <a:lstStyle/>
        <a:p>
          <a:endParaRPr lang="en-US"/>
        </a:p>
      </dgm:t>
    </dgm:pt>
    <dgm:pt modelId="{14BFEBB5-E79E-47C2-B380-1E423CE94F52}" type="sibTrans" cxnId="{A2BE3C08-874F-4474-8F46-7AF826EE69AF}">
      <dgm:prSet/>
      <dgm:spPr/>
      <dgm:t>
        <a:bodyPr/>
        <a:lstStyle/>
        <a:p>
          <a:endParaRPr lang="en-US"/>
        </a:p>
      </dgm:t>
    </dgm:pt>
    <dgm:pt modelId="{4837698C-BA1B-419E-A525-BD834986B8DC}">
      <dgm:prSet/>
      <dgm:spPr/>
      <dgm:t>
        <a:bodyPr/>
        <a:lstStyle/>
        <a:p>
          <a:r>
            <a:rPr lang="en-US"/>
            <a:t>Rotational latency, 4-11.1 mllsecs</a:t>
          </a:r>
        </a:p>
      </dgm:t>
    </dgm:pt>
    <dgm:pt modelId="{93B306BD-9248-4D3D-93EC-B6AAD2B894D5}" type="parTrans" cxnId="{196AC111-5E46-42CA-B86B-BEDAA3C547C1}">
      <dgm:prSet/>
      <dgm:spPr/>
      <dgm:t>
        <a:bodyPr/>
        <a:lstStyle/>
        <a:p>
          <a:endParaRPr lang="en-US"/>
        </a:p>
      </dgm:t>
    </dgm:pt>
    <dgm:pt modelId="{C99B9CFC-BA70-4187-A880-5C034BE74C76}" type="sibTrans" cxnId="{196AC111-5E46-42CA-B86B-BEDAA3C547C1}">
      <dgm:prSet/>
      <dgm:spPr/>
      <dgm:t>
        <a:bodyPr/>
        <a:lstStyle/>
        <a:p>
          <a:endParaRPr lang="en-US"/>
        </a:p>
      </dgm:t>
    </dgm:pt>
    <dgm:pt modelId="{83921FE6-6FB5-45D0-B568-4DFFC6F8F0B1}">
      <dgm:prSet/>
      <dgm:spPr/>
      <dgm:t>
        <a:bodyPr/>
        <a:lstStyle/>
        <a:p>
          <a:r>
            <a:rPr lang="en-US"/>
            <a:t>Data-transfer rate, 25-100 Mgb</a:t>
          </a:r>
        </a:p>
      </dgm:t>
    </dgm:pt>
    <dgm:pt modelId="{398F8A16-2466-48EE-B97D-6505F84E21E0}" type="parTrans" cxnId="{533BA03C-7541-42F0-8780-B595B5869D9E}">
      <dgm:prSet/>
      <dgm:spPr/>
      <dgm:t>
        <a:bodyPr/>
        <a:lstStyle/>
        <a:p>
          <a:endParaRPr lang="en-US"/>
        </a:p>
      </dgm:t>
    </dgm:pt>
    <dgm:pt modelId="{0F506B38-DA06-46E4-A52C-049D53EABC4C}" type="sibTrans" cxnId="{533BA03C-7541-42F0-8780-B595B5869D9E}">
      <dgm:prSet/>
      <dgm:spPr/>
      <dgm:t>
        <a:bodyPr/>
        <a:lstStyle/>
        <a:p>
          <a:endParaRPr lang="en-US"/>
        </a:p>
      </dgm:t>
    </dgm:pt>
    <dgm:pt modelId="{934713CD-170B-409B-9E4E-30184AE8746E}">
      <dgm:prSet/>
      <dgm:spPr/>
      <dgm:t>
        <a:bodyPr/>
        <a:lstStyle/>
        <a:p>
          <a:r>
            <a:rPr lang="en-US"/>
            <a:t>Access time = seek time + rotational latency</a:t>
          </a:r>
        </a:p>
      </dgm:t>
    </dgm:pt>
    <dgm:pt modelId="{069C4C02-7E35-4C8A-91B1-B30D999424C4}" type="parTrans" cxnId="{CDD49FD0-BAF2-40B0-B7A3-781AC08B2503}">
      <dgm:prSet/>
      <dgm:spPr/>
      <dgm:t>
        <a:bodyPr/>
        <a:lstStyle/>
        <a:p>
          <a:endParaRPr lang="en-US"/>
        </a:p>
      </dgm:t>
    </dgm:pt>
    <dgm:pt modelId="{9B172925-D0C8-455F-90DB-219B5886BF1C}" type="sibTrans" cxnId="{CDD49FD0-BAF2-40B0-B7A3-781AC08B2503}">
      <dgm:prSet/>
      <dgm:spPr/>
      <dgm:t>
        <a:bodyPr/>
        <a:lstStyle/>
        <a:p>
          <a:endParaRPr lang="en-US"/>
        </a:p>
      </dgm:t>
    </dgm:pt>
    <dgm:pt modelId="{3212065F-8656-4802-AD01-EF2A3715A7DC}" type="pres">
      <dgm:prSet presAssocID="{58411BB0-F88E-4BB6-951E-0558D9715088}" presName="vert0" presStyleCnt="0">
        <dgm:presLayoutVars>
          <dgm:dir/>
          <dgm:animOne val="branch"/>
          <dgm:animLvl val="lvl"/>
        </dgm:presLayoutVars>
      </dgm:prSet>
      <dgm:spPr/>
    </dgm:pt>
    <dgm:pt modelId="{7B001376-6376-4C02-8EE4-804FFFFD4839}" type="pres">
      <dgm:prSet presAssocID="{22947C8F-1C66-434B-B8A1-CC580B3DFD77}" presName="thickLine" presStyleLbl="alignNode1" presStyleIdx="0" presStyleCnt="5"/>
      <dgm:spPr/>
    </dgm:pt>
    <dgm:pt modelId="{4212D891-FA4C-41F1-8A4C-A20AD9FDDF5F}" type="pres">
      <dgm:prSet presAssocID="{22947C8F-1C66-434B-B8A1-CC580B3DFD77}" presName="horz1" presStyleCnt="0"/>
      <dgm:spPr/>
    </dgm:pt>
    <dgm:pt modelId="{67A8DE4E-85CB-4D91-87E0-F8FB35C055DB}" type="pres">
      <dgm:prSet presAssocID="{22947C8F-1C66-434B-B8A1-CC580B3DFD77}" presName="tx1" presStyleLbl="revTx" presStyleIdx="0" presStyleCnt="5"/>
      <dgm:spPr/>
    </dgm:pt>
    <dgm:pt modelId="{BAB6771C-E3E7-47DE-946E-6D6F2D4FBB97}" type="pres">
      <dgm:prSet presAssocID="{22947C8F-1C66-434B-B8A1-CC580B3DFD77}" presName="vert1" presStyleCnt="0"/>
      <dgm:spPr/>
    </dgm:pt>
    <dgm:pt modelId="{3186B653-27D6-4010-82E7-4627AAB38CFB}" type="pres">
      <dgm:prSet presAssocID="{E9826856-1049-4058-B31F-50CCCA1B9096}" presName="thickLine" presStyleLbl="alignNode1" presStyleIdx="1" presStyleCnt="5"/>
      <dgm:spPr/>
    </dgm:pt>
    <dgm:pt modelId="{DB3BCFE4-415B-41BB-95BA-8E6103EA73CE}" type="pres">
      <dgm:prSet presAssocID="{E9826856-1049-4058-B31F-50CCCA1B9096}" presName="horz1" presStyleCnt="0"/>
      <dgm:spPr/>
    </dgm:pt>
    <dgm:pt modelId="{EBE49314-39E8-4B2F-BD9D-05CF83C0E0D4}" type="pres">
      <dgm:prSet presAssocID="{E9826856-1049-4058-B31F-50CCCA1B9096}" presName="tx1" presStyleLbl="revTx" presStyleIdx="1" presStyleCnt="5"/>
      <dgm:spPr/>
    </dgm:pt>
    <dgm:pt modelId="{9339DABC-93BE-416F-8EF8-39FF85EBE611}" type="pres">
      <dgm:prSet presAssocID="{E9826856-1049-4058-B31F-50CCCA1B9096}" presName="vert1" presStyleCnt="0"/>
      <dgm:spPr/>
    </dgm:pt>
    <dgm:pt modelId="{8E81E87E-F495-4A16-8027-A46D8F9B56D7}" type="pres">
      <dgm:prSet presAssocID="{4837698C-BA1B-419E-A525-BD834986B8DC}" presName="thickLine" presStyleLbl="alignNode1" presStyleIdx="2" presStyleCnt="5"/>
      <dgm:spPr/>
    </dgm:pt>
    <dgm:pt modelId="{7C1E4029-323B-4A38-B238-D9795B0C0079}" type="pres">
      <dgm:prSet presAssocID="{4837698C-BA1B-419E-A525-BD834986B8DC}" presName="horz1" presStyleCnt="0"/>
      <dgm:spPr/>
    </dgm:pt>
    <dgm:pt modelId="{8F5897A9-1735-4EA7-A0DA-C62811BA473A}" type="pres">
      <dgm:prSet presAssocID="{4837698C-BA1B-419E-A525-BD834986B8DC}" presName="tx1" presStyleLbl="revTx" presStyleIdx="2" presStyleCnt="5"/>
      <dgm:spPr/>
    </dgm:pt>
    <dgm:pt modelId="{D7A804B6-28F7-4426-AEBD-2ABC83D14F3B}" type="pres">
      <dgm:prSet presAssocID="{4837698C-BA1B-419E-A525-BD834986B8DC}" presName="vert1" presStyleCnt="0"/>
      <dgm:spPr/>
    </dgm:pt>
    <dgm:pt modelId="{BA34C9C9-78CB-4B29-88C2-482EC02DEE8E}" type="pres">
      <dgm:prSet presAssocID="{83921FE6-6FB5-45D0-B568-4DFFC6F8F0B1}" presName="thickLine" presStyleLbl="alignNode1" presStyleIdx="3" presStyleCnt="5"/>
      <dgm:spPr/>
    </dgm:pt>
    <dgm:pt modelId="{25860385-DCF4-4F21-9E36-64E01BFEFCAB}" type="pres">
      <dgm:prSet presAssocID="{83921FE6-6FB5-45D0-B568-4DFFC6F8F0B1}" presName="horz1" presStyleCnt="0"/>
      <dgm:spPr/>
    </dgm:pt>
    <dgm:pt modelId="{56E8EA74-AED7-44D1-BF27-6F0FE9079E97}" type="pres">
      <dgm:prSet presAssocID="{83921FE6-6FB5-45D0-B568-4DFFC6F8F0B1}" presName="tx1" presStyleLbl="revTx" presStyleIdx="3" presStyleCnt="5"/>
      <dgm:spPr/>
    </dgm:pt>
    <dgm:pt modelId="{E49E005C-FA4D-4AEA-89C2-C740BB76AC83}" type="pres">
      <dgm:prSet presAssocID="{83921FE6-6FB5-45D0-B568-4DFFC6F8F0B1}" presName="vert1" presStyleCnt="0"/>
      <dgm:spPr/>
    </dgm:pt>
    <dgm:pt modelId="{088C3C90-D967-4793-A169-B86243350B94}" type="pres">
      <dgm:prSet presAssocID="{934713CD-170B-409B-9E4E-30184AE8746E}" presName="thickLine" presStyleLbl="alignNode1" presStyleIdx="4" presStyleCnt="5"/>
      <dgm:spPr/>
    </dgm:pt>
    <dgm:pt modelId="{7AA4E5C6-0AE5-45FB-BC53-0F8A9889D1B3}" type="pres">
      <dgm:prSet presAssocID="{934713CD-170B-409B-9E4E-30184AE8746E}" presName="horz1" presStyleCnt="0"/>
      <dgm:spPr/>
    </dgm:pt>
    <dgm:pt modelId="{3473A0A9-F24D-4FBA-BB03-C5C3FBCBD02F}" type="pres">
      <dgm:prSet presAssocID="{934713CD-170B-409B-9E4E-30184AE8746E}" presName="tx1" presStyleLbl="revTx" presStyleIdx="4" presStyleCnt="5"/>
      <dgm:spPr/>
    </dgm:pt>
    <dgm:pt modelId="{C390FEB4-44DF-4C6E-8562-CAD4B5118F86}" type="pres">
      <dgm:prSet presAssocID="{934713CD-170B-409B-9E4E-30184AE8746E}" presName="vert1" presStyleCnt="0"/>
      <dgm:spPr/>
    </dgm:pt>
  </dgm:ptLst>
  <dgm:cxnLst>
    <dgm:cxn modelId="{A2BE3C08-874F-4474-8F46-7AF826EE69AF}" srcId="{58411BB0-F88E-4BB6-951E-0558D9715088}" destId="{E9826856-1049-4058-B31F-50CCCA1B9096}" srcOrd="1" destOrd="0" parTransId="{955D6E6C-59CF-4935-8686-15466468EA75}" sibTransId="{14BFEBB5-E79E-47C2-B380-1E423CE94F52}"/>
    <dgm:cxn modelId="{196AC111-5E46-42CA-B86B-BEDAA3C547C1}" srcId="{58411BB0-F88E-4BB6-951E-0558D9715088}" destId="{4837698C-BA1B-419E-A525-BD834986B8DC}" srcOrd="2" destOrd="0" parTransId="{93B306BD-9248-4D3D-93EC-B6AAD2B894D5}" sibTransId="{C99B9CFC-BA70-4187-A880-5C034BE74C76}"/>
    <dgm:cxn modelId="{7157DE3B-61BD-4B25-BC66-AB297EA81FD4}" type="presOf" srcId="{E9826856-1049-4058-B31F-50CCCA1B9096}" destId="{EBE49314-39E8-4B2F-BD9D-05CF83C0E0D4}" srcOrd="0" destOrd="0" presId="urn:microsoft.com/office/officeart/2008/layout/LinedList"/>
    <dgm:cxn modelId="{533BA03C-7541-42F0-8780-B595B5869D9E}" srcId="{58411BB0-F88E-4BB6-951E-0558D9715088}" destId="{83921FE6-6FB5-45D0-B568-4DFFC6F8F0B1}" srcOrd="3" destOrd="0" parTransId="{398F8A16-2466-48EE-B97D-6505F84E21E0}" sibTransId="{0F506B38-DA06-46E4-A52C-049D53EABC4C}"/>
    <dgm:cxn modelId="{8E2D7B40-AE8D-486E-AC5A-403EA9A70CEC}" type="presOf" srcId="{934713CD-170B-409B-9E4E-30184AE8746E}" destId="{3473A0A9-F24D-4FBA-BB03-C5C3FBCBD02F}" srcOrd="0" destOrd="0" presId="urn:microsoft.com/office/officeart/2008/layout/LinedList"/>
    <dgm:cxn modelId="{215AD646-5FE4-4889-AF91-C85D6BF0B457}" type="presOf" srcId="{83921FE6-6FB5-45D0-B568-4DFFC6F8F0B1}" destId="{56E8EA74-AED7-44D1-BF27-6F0FE9079E97}" srcOrd="0" destOrd="0" presId="urn:microsoft.com/office/officeart/2008/layout/LinedList"/>
    <dgm:cxn modelId="{713A9892-EE4A-42F7-AD35-D9B374CBBF40}" type="presOf" srcId="{4837698C-BA1B-419E-A525-BD834986B8DC}" destId="{8F5897A9-1735-4EA7-A0DA-C62811BA473A}" srcOrd="0" destOrd="0" presId="urn:microsoft.com/office/officeart/2008/layout/LinedList"/>
    <dgm:cxn modelId="{B7762095-B6DA-4573-AA75-134BEC7B2C65}" type="presOf" srcId="{22947C8F-1C66-434B-B8A1-CC580B3DFD77}" destId="{67A8DE4E-85CB-4D91-87E0-F8FB35C055DB}" srcOrd="0" destOrd="0" presId="urn:microsoft.com/office/officeart/2008/layout/LinedList"/>
    <dgm:cxn modelId="{F0C2AA9B-3372-4D07-B7EC-ADE613EF8035}" srcId="{58411BB0-F88E-4BB6-951E-0558D9715088}" destId="{22947C8F-1C66-434B-B8A1-CC580B3DFD77}" srcOrd="0" destOrd="0" parTransId="{419D474A-9A0E-4F86-AFFD-EEBFF5EB1CD8}" sibTransId="{EE237F91-B1D1-4B79-BA7C-69B232BA3524}"/>
    <dgm:cxn modelId="{CDD49FD0-BAF2-40B0-B7A3-781AC08B2503}" srcId="{58411BB0-F88E-4BB6-951E-0558D9715088}" destId="{934713CD-170B-409B-9E4E-30184AE8746E}" srcOrd="4" destOrd="0" parTransId="{069C4C02-7E35-4C8A-91B1-B30D999424C4}" sibTransId="{9B172925-D0C8-455F-90DB-219B5886BF1C}"/>
    <dgm:cxn modelId="{7C0918D4-89BD-4E43-A050-F1F0DCED380F}" type="presOf" srcId="{58411BB0-F88E-4BB6-951E-0558D9715088}" destId="{3212065F-8656-4802-AD01-EF2A3715A7DC}" srcOrd="0" destOrd="0" presId="urn:microsoft.com/office/officeart/2008/layout/LinedList"/>
    <dgm:cxn modelId="{8811790F-B1D2-416C-ACB3-3C5128F0F846}" type="presParOf" srcId="{3212065F-8656-4802-AD01-EF2A3715A7DC}" destId="{7B001376-6376-4C02-8EE4-804FFFFD4839}" srcOrd="0" destOrd="0" presId="urn:microsoft.com/office/officeart/2008/layout/LinedList"/>
    <dgm:cxn modelId="{7A784DC6-A815-4ED7-B2D9-9F2CAF56F1ED}" type="presParOf" srcId="{3212065F-8656-4802-AD01-EF2A3715A7DC}" destId="{4212D891-FA4C-41F1-8A4C-A20AD9FDDF5F}" srcOrd="1" destOrd="0" presId="urn:microsoft.com/office/officeart/2008/layout/LinedList"/>
    <dgm:cxn modelId="{B8818930-91BC-4D8F-A9F0-849FB6751337}" type="presParOf" srcId="{4212D891-FA4C-41F1-8A4C-A20AD9FDDF5F}" destId="{67A8DE4E-85CB-4D91-87E0-F8FB35C055DB}" srcOrd="0" destOrd="0" presId="urn:microsoft.com/office/officeart/2008/layout/LinedList"/>
    <dgm:cxn modelId="{48A9B10B-14E4-41EC-9F82-BC1D4E229F72}" type="presParOf" srcId="{4212D891-FA4C-41F1-8A4C-A20AD9FDDF5F}" destId="{BAB6771C-E3E7-47DE-946E-6D6F2D4FBB97}" srcOrd="1" destOrd="0" presId="urn:microsoft.com/office/officeart/2008/layout/LinedList"/>
    <dgm:cxn modelId="{8AF020DA-2360-43F4-B3D3-163B1FD066A7}" type="presParOf" srcId="{3212065F-8656-4802-AD01-EF2A3715A7DC}" destId="{3186B653-27D6-4010-82E7-4627AAB38CFB}" srcOrd="2" destOrd="0" presId="urn:microsoft.com/office/officeart/2008/layout/LinedList"/>
    <dgm:cxn modelId="{2D96AB28-7115-48B4-9D2E-FA3D06622C60}" type="presParOf" srcId="{3212065F-8656-4802-AD01-EF2A3715A7DC}" destId="{DB3BCFE4-415B-41BB-95BA-8E6103EA73CE}" srcOrd="3" destOrd="0" presId="urn:microsoft.com/office/officeart/2008/layout/LinedList"/>
    <dgm:cxn modelId="{2F61F1A9-A818-4F9A-8EA8-0868CA3AC0AB}" type="presParOf" srcId="{DB3BCFE4-415B-41BB-95BA-8E6103EA73CE}" destId="{EBE49314-39E8-4B2F-BD9D-05CF83C0E0D4}" srcOrd="0" destOrd="0" presId="urn:microsoft.com/office/officeart/2008/layout/LinedList"/>
    <dgm:cxn modelId="{D0C7F0BB-8B56-4474-8FED-F161C1646AB1}" type="presParOf" srcId="{DB3BCFE4-415B-41BB-95BA-8E6103EA73CE}" destId="{9339DABC-93BE-416F-8EF8-39FF85EBE611}" srcOrd="1" destOrd="0" presId="urn:microsoft.com/office/officeart/2008/layout/LinedList"/>
    <dgm:cxn modelId="{895B3CAD-E120-4E75-82F3-1F1385629CF4}" type="presParOf" srcId="{3212065F-8656-4802-AD01-EF2A3715A7DC}" destId="{8E81E87E-F495-4A16-8027-A46D8F9B56D7}" srcOrd="4" destOrd="0" presId="urn:microsoft.com/office/officeart/2008/layout/LinedList"/>
    <dgm:cxn modelId="{A1EE0F0C-A231-4984-9B0E-3E405E07E02D}" type="presParOf" srcId="{3212065F-8656-4802-AD01-EF2A3715A7DC}" destId="{7C1E4029-323B-4A38-B238-D9795B0C0079}" srcOrd="5" destOrd="0" presId="urn:microsoft.com/office/officeart/2008/layout/LinedList"/>
    <dgm:cxn modelId="{8DA729D6-BBE6-4747-97BD-FEDE8E34D433}" type="presParOf" srcId="{7C1E4029-323B-4A38-B238-D9795B0C0079}" destId="{8F5897A9-1735-4EA7-A0DA-C62811BA473A}" srcOrd="0" destOrd="0" presId="urn:microsoft.com/office/officeart/2008/layout/LinedList"/>
    <dgm:cxn modelId="{0DF2E1EA-C9A8-4497-B0F4-3CC8C94B9A4C}" type="presParOf" srcId="{7C1E4029-323B-4A38-B238-D9795B0C0079}" destId="{D7A804B6-28F7-4426-AEBD-2ABC83D14F3B}" srcOrd="1" destOrd="0" presId="urn:microsoft.com/office/officeart/2008/layout/LinedList"/>
    <dgm:cxn modelId="{9B348526-E1AB-42B9-9017-74E794DF7B38}" type="presParOf" srcId="{3212065F-8656-4802-AD01-EF2A3715A7DC}" destId="{BA34C9C9-78CB-4B29-88C2-482EC02DEE8E}" srcOrd="6" destOrd="0" presId="urn:microsoft.com/office/officeart/2008/layout/LinedList"/>
    <dgm:cxn modelId="{76211174-55F8-4BA9-87FC-0FF361D9651D}" type="presParOf" srcId="{3212065F-8656-4802-AD01-EF2A3715A7DC}" destId="{25860385-DCF4-4F21-9E36-64E01BFEFCAB}" srcOrd="7" destOrd="0" presId="urn:microsoft.com/office/officeart/2008/layout/LinedList"/>
    <dgm:cxn modelId="{38C2BE70-FE37-44C2-9620-616594985200}" type="presParOf" srcId="{25860385-DCF4-4F21-9E36-64E01BFEFCAB}" destId="{56E8EA74-AED7-44D1-BF27-6F0FE9079E97}" srcOrd="0" destOrd="0" presId="urn:microsoft.com/office/officeart/2008/layout/LinedList"/>
    <dgm:cxn modelId="{2AB05ECC-9484-4AF6-9A63-CB8BCCAB3DE4}" type="presParOf" srcId="{25860385-DCF4-4F21-9E36-64E01BFEFCAB}" destId="{E49E005C-FA4D-4AEA-89C2-C740BB76AC83}" srcOrd="1" destOrd="0" presId="urn:microsoft.com/office/officeart/2008/layout/LinedList"/>
    <dgm:cxn modelId="{B03F2E36-0EF5-4DF2-85D8-B01010E52387}" type="presParOf" srcId="{3212065F-8656-4802-AD01-EF2A3715A7DC}" destId="{088C3C90-D967-4793-A169-B86243350B94}" srcOrd="8" destOrd="0" presId="urn:microsoft.com/office/officeart/2008/layout/LinedList"/>
    <dgm:cxn modelId="{0D8956BE-FC29-4221-80F0-B8EF029A53B3}" type="presParOf" srcId="{3212065F-8656-4802-AD01-EF2A3715A7DC}" destId="{7AA4E5C6-0AE5-45FB-BC53-0F8A9889D1B3}" srcOrd="9" destOrd="0" presId="urn:microsoft.com/office/officeart/2008/layout/LinedList"/>
    <dgm:cxn modelId="{BAC4C30E-83B0-44A8-A84C-E8389A4F90EB}" type="presParOf" srcId="{7AA4E5C6-0AE5-45FB-BC53-0F8A9889D1B3}" destId="{3473A0A9-F24D-4FBA-BB03-C5C3FBCBD02F}" srcOrd="0" destOrd="0" presId="urn:microsoft.com/office/officeart/2008/layout/LinedList"/>
    <dgm:cxn modelId="{711E62FC-4B26-4248-880D-D24D6CB771B0}" type="presParOf" srcId="{7AA4E5C6-0AE5-45FB-BC53-0F8A9889D1B3}" destId="{C390FEB4-44DF-4C6E-8562-CAD4B5118F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2B0D4-6199-4224-88A5-7EEE10022FE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42E47-A561-453A-8ED6-919ACC31EC7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86A49-B240-4FA3-9F1D-E349D442CC0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Platter – dumaloq disk, kopincha metal yoki oynakdan yasalgan. Ma’lumotni 2ta tomonga yoziladi.</a:t>
          </a:r>
        </a:p>
      </dsp:txBody>
      <dsp:txXfrm>
        <a:off x="1435590" y="531"/>
        <a:ext cx="9080009" cy="1242935"/>
      </dsp:txXfrm>
    </dsp:sp>
    <dsp:sp modelId="{036236F8-0447-49AC-B90B-9163DDEFBED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09853-DB97-41B5-81DB-4A94AB053A7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34FE7-F04E-48F6-AF87-A43BB1E029B8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60, 90, 120, 250 RPM.</a:t>
          </a:r>
        </a:p>
      </dsp:txBody>
      <dsp:txXfrm>
        <a:off x="1435590" y="1554201"/>
        <a:ext cx="9080009" cy="1242935"/>
      </dsp:txXfrm>
    </dsp:sp>
    <dsp:sp modelId="{A7B87926-FDCE-459C-A372-D137FECE13B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9C926-2397-4A6B-9549-545CBB01D10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59C0A-68E0-42EA-BCDC-CCBD33E911D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Track -&gt; </a:t>
          </a:r>
          <a:r>
            <a:rPr lang="en-US" sz="2500" kern="1200" dirty="0" err="1"/>
            <a:t>sectore</a:t>
          </a:r>
          <a:r>
            <a:rPr lang="en-US" sz="2500" kern="1200" dirty="0"/>
            <a:t>: 512 byte, 50k-100k sector, 1-5 platter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01376-6376-4C02-8EE4-804FFFFD483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8DE4E-85CB-4D91-87E0-F8FB35C055DB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Access time</a:t>
          </a:r>
        </a:p>
      </dsp:txBody>
      <dsp:txXfrm>
        <a:off x="0" y="531"/>
        <a:ext cx="10515600" cy="870055"/>
      </dsp:txXfrm>
    </dsp:sp>
    <dsp:sp modelId="{3186B653-27D6-4010-82E7-4627AAB38CFB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49314-39E8-4B2F-BD9D-05CF83C0E0D4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Seek time, 2-30 mllsecs</a:t>
          </a:r>
        </a:p>
      </dsp:txBody>
      <dsp:txXfrm>
        <a:off x="0" y="870586"/>
        <a:ext cx="10515600" cy="870055"/>
      </dsp:txXfrm>
    </dsp:sp>
    <dsp:sp modelId="{8E81E87E-F495-4A16-8027-A46D8F9B56D7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897A9-1735-4EA7-A0DA-C62811BA473A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Rotational latency, 4-11.1 mllsecs</a:t>
          </a:r>
        </a:p>
      </dsp:txBody>
      <dsp:txXfrm>
        <a:off x="0" y="1740641"/>
        <a:ext cx="10515600" cy="870055"/>
      </dsp:txXfrm>
    </dsp:sp>
    <dsp:sp modelId="{BA34C9C9-78CB-4B29-88C2-482EC02DEE8E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8EA74-AED7-44D1-BF27-6F0FE9079E97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Data-transfer rate, 25-100 Mgb</a:t>
          </a:r>
        </a:p>
      </dsp:txBody>
      <dsp:txXfrm>
        <a:off x="0" y="2610696"/>
        <a:ext cx="10515600" cy="870055"/>
      </dsp:txXfrm>
    </dsp:sp>
    <dsp:sp modelId="{088C3C90-D967-4793-A169-B86243350B94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3A0A9-F24D-4FBA-BB03-C5C3FBCBD02F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Access time = seek time + rotational latency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38F5-05DB-4C56-A915-9A42544E2E3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B2B8-1170-469E-B452-F8F6A84E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EB5-4419-5985-68D0-31044F10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C0F3-B4C3-6FD6-AB67-D0AE47BA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4068-7E7B-9214-0709-226FF18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404-9D99-4F79-974A-48F45DCF5039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E8D9-DF90-72BB-E911-1C6243F5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34F8-BA88-3C9C-F675-5F3D4B4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1C-2C17-09E1-87C0-E16FF7C8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37F1-BF7C-CCD0-68C0-072512F6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61A6-71DB-FDD5-CEA1-D13F97D8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D2D4-7A68-4ADC-8A04-58B14283095C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64B-4057-18EB-EFEE-ACC4EE33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1BA7-8034-791A-484A-ED14669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25BF-AC55-18F1-29D3-DB82758B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A0A-0B3A-A1AD-803F-E6DB38E3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F08-D6B3-CB04-A5BA-6D18396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C88-1648-475D-9831-787E4CB1A720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ECA2-277A-069A-25B9-EDEB7B0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8E4C-7508-131E-C246-9C17B8B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C1E-43A5-2D63-C657-7A55BAB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626-9183-12E4-7154-823E1348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E9D-E478-FA54-1788-4584691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B23-D6C2-466F-8FCF-C25BD89E89F6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5BA9-703D-EC66-7E95-13C7C47D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A61-FA8C-4744-0274-951E227B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43C8-3906-9E3F-55E0-00DFDC1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972C-9C60-D15C-5FDE-8A5B4C76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CC51-E88F-92A5-875B-96FFA22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777-76F7-4ED4-8FE0-2E2002739876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F62C-7C80-B73B-0288-3FE5D7E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7F0-706E-A937-9756-124D692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304-7F79-E983-B4FB-43A16FF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F88B-56CE-F9D9-8EA6-EFB3F625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217-EEF4-4857-63D0-3E662E4D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0FE6-C67C-142F-DEC0-26E9470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949-B0AC-48BC-8C03-8F59F183BB34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647A-8C09-552A-22AD-640DB3BE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499-EFDF-AED9-EEDD-D3EE3072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A8C-6D87-FFC4-3091-B6ADE4D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A4C-E676-2093-D4B9-370A7B2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2868-7AF1-ECF4-CD24-6FAB2243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41E5-95B7-36DA-729D-400BF525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EA04-03CF-084F-190C-AA809FF8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F4D08-F7A5-6676-E67A-A0FF437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16E-C1C5-4F0C-A692-149918225A0A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4055-8157-8CBE-59F4-6BAA9F3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F6E9B-91F6-E3DC-0AC5-CC939F8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A2-1FCA-B441-2A76-222B17B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2B408-07A5-8900-A088-F9B9B13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CE30-6141-466F-AB0B-35C642BCDAC5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9526-D17F-C39A-35A6-1DB9B8A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D5D59-849A-30C2-4678-90AFCD0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C910E-1D8B-A25C-6305-6F704BCE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A0A-6138-48E3-B885-B8E7378E844C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B9E72-1718-894B-BD58-A0A2486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3F85-8B91-7A23-6BA0-AC7CB86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CEDD-9505-C1ED-ECE1-4F6DC04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DF0-D759-0DE2-C66D-10D8FABF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0949-F46E-42B4-851E-D0ADE65F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5BCC-7D56-8870-2D00-E47FDA6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652-8D1B-4F7D-B16E-5C6A1E9FE203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5C2D-DE07-6842-C00C-85DE6920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4074-5ACF-5FDC-B93C-A2B1C76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EE9-F94C-325C-61EC-14532F3E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9AC7-62DE-C237-B53E-7426D1D3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FD12-8DB6-FD70-728F-E8375628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F756-1E9B-CE57-F7A9-D56105D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30DF-E428-4E2F-8F78-585A3248A22E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25AD-C1D7-D2BF-DED9-8BF1ECF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A943-7F27-DACE-ABF4-8B7E19A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39BD-90AA-8873-3664-C6233EC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C58B-0871-737C-05E7-A2BC1994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A61D-82EA-6130-A829-D410A6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358082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8600C-C567-4B33-BD33-97A84AED4BA8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8104-4400-1C3A-008C-C27D12A6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B026-9E32-AA2D-E81A-46752128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45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C4549A00-DFD2-01DE-EDE6-498399ACA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0" y="-45604"/>
            <a:ext cx="1937710" cy="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F9B85D-B90A-20D5-E2C3-67591DD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Fizik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arxitekturasi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F610E-8747-09C1-641A-EDDE9E4E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0073-1840-DD92-298F-4539C7A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0496-D5D6-A05E-6C6A-EF2CE322E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0622A-941C-3084-0172-62BB6FAE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1C7B049-C8A6-E025-8C2D-31375CAD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54C5-B6AE-A78F-58E9-2CC7A5F2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memory manager -&gt; block number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block = </a:t>
            </a:r>
            <a:r>
              <a:rPr lang="en-US" dirty="0" err="1"/>
              <a:t>nechtadur</a:t>
            </a:r>
            <a:r>
              <a:rPr lang="en-US" dirty="0"/>
              <a:t> </a:t>
            </a:r>
            <a:r>
              <a:rPr lang="en-US" dirty="0" err="1"/>
              <a:t>yonma</a:t>
            </a:r>
            <a:r>
              <a:rPr lang="en-US" dirty="0"/>
              <a:t> yon </a:t>
            </a:r>
            <a:r>
              <a:rPr lang="en-US" dirty="0" err="1"/>
              <a:t>sectorlar</a:t>
            </a:r>
            <a:r>
              <a:rPr lang="en-US" dirty="0"/>
              <a:t>, 512 byte – N kB</a:t>
            </a:r>
          </a:p>
        </p:txBody>
      </p:sp>
    </p:spTree>
    <p:extLst>
      <p:ext uri="{BB962C8B-B14F-4D97-AF65-F5344CB8AC3E}">
        <p14:creationId xmlns:p14="http://schemas.microsoft.com/office/powerpoint/2010/main" val="88389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B64D6-A8AB-2E18-4B63-92589667D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02718-C704-37ED-630B-EA3CB902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57DD3-BAB7-64CD-126B-77149018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0E0BD-983A-F10F-002E-9EEF10DD9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Sequential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Random access</a:t>
            </a:r>
          </a:p>
        </p:txBody>
      </p:sp>
    </p:spTree>
    <p:extLst>
      <p:ext uri="{BB962C8B-B14F-4D97-AF65-F5344CB8AC3E}">
        <p14:creationId xmlns:p14="http://schemas.microsoft.com/office/powerpoint/2010/main" val="251994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40159-DAB3-A0CA-BCF1-35F309687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7F4EEC-243F-F7BA-C315-E318089E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93C299-FA2B-CAB5-D208-3D4250EE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2BCC-13A9-FC0D-1B31-6C191398A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Buffering</a:t>
            </a:r>
          </a:p>
          <a:p>
            <a:pPr>
              <a:buFontTx/>
              <a:buChar char="-"/>
            </a:pPr>
            <a:r>
              <a:rPr lang="en-US" dirty="0"/>
              <a:t>Read ahead</a:t>
            </a:r>
          </a:p>
          <a:p>
            <a:pPr>
              <a:buFontTx/>
              <a:buChar char="-"/>
            </a:pPr>
            <a:r>
              <a:rPr lang="en-US" dirty="0"/>
              <a:t>Scheduling, elevator method</a:t>
            </a:r>
          </a:p>
          <a:p>
            <a:pPr>
              <a:buFontTx/>
              <a:buChar char="-"/>
            </a:pPr>
            <a:r>
              <a:rPr lang="en-US" dirty="0"/>
              <a:t>File organization</a:t>
            </a:r>
          </a:p>
          <a:p>
            <a:pPr>
              <a:buFontTx/>
              <a:buChar char="-"/>
            </a:pPr>
            <a:r>
              <a:rPr lang="en-US" dirty="0"/>
              <a:t>fragmentation </a:t>
            </a:r>
          </a:p>
        </p:txBody>
      </p:sp>
    </p:spTree>
    <p:extLst>
      <p:ext uri="{BB962C8B-B14F-4D97-AF65-F5344CB8AC3E}">
        <p14:creationId xmlns:p14="http://schemas.microsoft.com/office/powerpoint/2010/main" val="161053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04E91-2C6D-C90D-5B0F-0FAE3598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614CD4-CE2D-9723-81F3-9A39BF7F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0CCE76-36AC-B75C-362E-D82A67B3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21CA-932D-A651-E2A6-1146A1EF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NVRAM</a:t>
            </a:r>
          </a:p>
          <a:p>
            <a:pPr>
              <a:buFontTx/>
              <a:buChar char="-"/>
            </a:pPr>
            <a:r>
              <a:rPr lang="en-US" dirty="0"/>
              <a:t>Log disk, journaling file systems.</a:t>
            </a:r>
          </a:p>
        </p:txBody>
      </p:sp>
    </p:spTree>
    <p:extLst>
      <p:ext uri="{BB962C8B-B14F-4D97-AF65-F5344CB8AC3E}">
        <p14:creationId xmlns:p14="http://schemas.microsoft.com/office/powerpoint/2010/main" val="117211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C1A7-A1F9-38C2-7126-9FF66CAF9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FA491C-0326-40FE-323B-C4352B37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2A299C-F804-FB62-262C-79083B12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8813-BF93-B61D-B608-F7CF25E8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NOR </a:t>
            </a:r>
            <a:r>
              <a:rPr lang="en-US" dirty="0" err="1"/>
              <a:t>va</a:t>
            </a:r>
            <a:r>
              <a:rPr lang="en-US" dirty="0"/>
              <a:t> NAND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Writes in parallel</a:t>
            </a:r>
          </a:p>
        </p:txBody>
      </p:sp>
    </p:spTree>
    <p:extLst>
      <p:ext uri="{BB962C8B-B14F-4D97-AF65-F5344CB8AC3E}">
        <p14:creationId xmlns:p14="http://schemas.microsoft.com/office/powerpoint/2010/main" val="158264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B0124-CA8D-E6D5-3858-50C07B166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9CE944-011E-F46F-3E87-C3947C75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                                                      RAID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2F386D-C324-A129-6083-29DA97ED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8D88-87A6-61BA-7AD2-AE4C5143F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Redundant array of independent disk.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mirroring</a:t>
            </a:r>
          </a:p>
        </p:txBody>
      </p:sp>
    </p:spTree>
    <p:extLst>
      <p:ext uri="{BB962C8B-B14F-4D97-AF65-F5344CB8AC3E}">
        <p14:creationId xmlns:p14="http://schemas.microsoft.com/office/powerpoint/2010/main" val="165189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891B5-C833-7F93-AD4F-EEE163A80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BB4B56-16BA-C92C-F188-86CE44D1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                                                      RAID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80B6BC-CACA-2751-3EAB-12636AC0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800B3-D25C-6E99-3ED8-7AC6B532B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316" y="-46354"/>
            <a:ext cx="5389368" cy="69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1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F0A04-18CC-185B-AD88-5BAC811B5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AEA749E-D99E-82D7-62B4-9EF741B0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23F7-1E95-4A1B-6ED1-CD91E640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Fizik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turlari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RAID</a:t>
            </a:r>
          </a:p>
          <a:p>
            <a:pPr>
              <a:buFontTx/>
              <a:buChar char="-"/>
            </a:pPr>
            <a:r>
              <a:rPr lang="en-US" dirty="0"/>
              <a:t>Tertiary Storage</a:t>
            </a:r>
          </a:p>
        </p:txBody>
      </p:sp>
    </p:spTree>
    <p:extLst>
      <p:ext uri="{BB962C8B-B14F-4D97-AF65-F5344CB8AC3E}">
        <p14:creationId xmlns:p14="http://schemas.microsoft.com/office/powerpoint/2010/main" val="12178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2FB3-4E41-3C5D-BFDE-DBAB5E4F9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DA7E8-6FC3-F7D3-BB48-12BF0400C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                                                    Fizik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turlari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A265EC-CB6E-54E2-288F-6AE10B29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3125-C2CD-64C5-3E37-7A840C4A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Cache</a:t>
            </a:r>
          </a:p>
          <a:p>
            <a:pPr>
              <a:buFontTx/>
              <a:buChar char="-"/>
            </a:pPr>
            <a:r>
              <a:rPr lang="en-US" dirty="0"/>
              <a:t>RAM, Main memory</a:t>
            </a:r>
          </a:p>
          <a:p>
            <a:pPr>
              <a:buFontTx/>
              <a:buChar char="-"/>
            </a:pPr>
            <a:r>
              <a:rPr lang="en-US" dirty="0"/>
              <a:t>Flash memory</a:t>
            </a:r>
          </a:p>
          <a:p>
            <a:pPr>
              <a:buFontTx/>
              <a:buChar char="-"/>
            </a:pPr>
            <a:r>
              <a:rPr lang="en-US" dirty="0"/>
              <a:t>Magnetic Disk</a:t>
            </a:r>
          </a:p>
          <a:p>
            <a:pPr>
              <a:buFontTx/>
              <a:buChar char="-"/>
            </a:pPr>
            <a:r>
              <a:rPr lang="en-US" dirty="0"/>
              <a:t>Optical storage, CD, DVD, Blu-ray DVD</a:t>
            </a:r>
          </a:p>
        </p:txBody>
      </p:sp>
    </p:spTree>
    <p:extLst>
      <p:ext uri="{BB962C8B-B14F-4D97-AF65-F5344CB8AC3E}">
        <p14:creationId xmlns:p14="http://schemas.microsoft.com/office/powerpoint/2010/main" val="374369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1502B-A645-D208-02E5-8DF5C69E6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C18E9-F754-1CC1-BEFA-C9686EBC2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                                                       Fizik saqlash turlari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AB6A57-498A-5554-F0AF-09BFDC254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2584" y="1825625"/>
            <a:ext cx="5226832" cy="4351338"/>
          </a:xfrm>
          <a:prstGeom prst="rect">
            <a:avLst/>
          </a:prstGeo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F0DACC-5C1B-97AE-A279-8C311264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96556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67F7D-48CE-2A54-80E2-8A4AF2B3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D49196-D9CE-9E0F-6691-E18386FF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8E89C5-EC09-4134-3C26-C4FA78E0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3178410-A2B4-F875-C849-2932808FC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5528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588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D1AC4-C8F4-468C-6FF2-5A29785C7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3380E-6D99-7E9C-66B0-86ACE765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58E87-9570-D6EB-C156-956F655A8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963" y="1825625"/>
            <a:ext cx="6194074" cy="4351338"/>
          </a:xfrm>
          <a:prstGeom prst="rect">
            <a:avLst/>
          </a:prstGeom>
          <a:noFill/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1CC492-A403-CDDF-63BF-09E98DE4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65915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D8E97-F108-C0E7-3677-F82A80AE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D6755A-3505-A246-E3F2-CBA2A333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9A94A5-0E89-2D7E-BF92-E872BC0A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2C6D-C330-9CFB-F469-491E7A7D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Checksum</a:t>
            </a:r>
          </a:p>
          <a:p>
            <a:pPr>
              <a:buFontTx/>
              <a:buChar char="-"/>
            </a:pPr>
            <a:r>
              <a:rPr lang="en-US" dirty="0"/>
              <a:t>SATA, SATA 2, PATA</a:t>
            </a:r>
          </a:p>
          <a:p>
            <a:pPr>
              <a:buFontTx/>
              <a:buChar char="-"/>
            </a:pPr>
            <a:r>
              <a:rPr lang="en-US" dirty="0"/>
              <a:t>Small computer system interconnected, SCSI (“scuzzy”)</a:t>
            </a:r>
          </a:p>
          <a:p>
            <a:pPr>
              <a:buFontTx/>
              <a:buChar char="-"/>
            </a:pPr>
            <a:r>
              <a:rPr lang="en-US" dirty="0"/>
              <a:t>SAS</a:t>
            </a:r>
          </a:p>
          <a:p>
            <a:pPr>
              <a:buFontTx/>
              <a:buChar char="-"/>
            </a:pPr>
            <a:r>
              <a:rPr lang="en-US" dirty="0"/>
              <a:t>Fiber channel interface</a:t>
            </a:r>
          </a:p>
        </p:txBody>
      </p:sp>
    </p:spTree>
    <p:extLst>
      <p:ext uri="{BB962C8B-B14F-4D97-AF65-F5344CB8AC3E}">
        <p14:creationId xmlns:p14="http://schemas.microsoft.com/office/powerpoint/2010/main" val="237860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8EE51-9DA6-A7FA-D96A-8A1522934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7A32E-52F7-4988-FDA8-49AC34FE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00B0C1-D1E0-014A-F87B-DA10D9D8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6B05828-0FD3-A6EC-93D4-6456D941B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58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88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506D0-7F45-D7DA-4688-EFDB2EF5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E208A-CA44-095C-7012-0355D18A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                 </a:t>
            </a:r>
            <a:r>
              <a:rPr lang="en-US" dirty="0" err="1"/>
              <a:t>Magnetik</a:t>
            </a:r>
            <a:r>
              <a:rPr lang="en-US" dirty="0"/>
              <a:t> </a:t>
            </a:r>
            <a:r>
              <a:rPr lang="en-US" dirty="0" err="1"/>
              <a:t>disklar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flash </a:t>
            </a:r>
            <a:r>
              <a:rPr lang="en-US" dirty="0" err="1"/>
              <a:t>hotira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DA134B-C0FB-0F78-5D8A-FB0F84E9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138B-10DB-EEA5-AD84-17BD4F84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Meant time to failure (MTTF)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500,000 – 1,200,000 = 57 – 136 years!</a:t>
            </a:r>
          </a:p>
        </p:txBody>
      </p:sp>
    </p:spTree>
    <p:extLst>
      <p:ext uri="{BB962C8B-B14F-4D97-AF65-F5344CB8AC3E}">
        <p14:creationId xmlns:p14="http://schemas.microsoft.com/office/powerpoint/2010/main" val="276592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424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1. Fizik saqlash tizimlari va arxitekturasi</vt:lpstr>
      <vt:lpstr>AGENDA</vt:lpstr>
      <vt:lpstr>                                                       Fizik saqlash turlari</vt:lpstr>
      <vt:lpstr>                                                       Fizik saqlash turlari</vt:lpstr>
      <vt:lpstr>                               Magnetik disklar va flash hotira</vt:lpstr>
      <vt:lpstr>                               Magnetik disklar va flash hotira</vt:lpstr>
      <vt:lpstr>                               Magnetik disklar va flash hotira</vt:lpstr>
      <vt:lpstr>                               Magnetik disklar va flash hotira</vt:lpstr>
      <vt:lpstr>                               Magnetik disklar va flash hotira</vt:lpstr>
      <vt:lpstr>                               Magnetik disklar va flash hotira</vt:lpstr>
      <vt:lpstr>                               Magnetik disklar va flash hotira</vt:lpstr>
      <vt:lpstr>                               Magnetik disklar va flash hotira</vt:lpstr>
      <vt:lpstr>                               Magnetik disklar va flash hotira</vt:lpstr>
      <vt:lpstr>                               Magnetik disklar va flash hotira</vt:lpstr>
      <vt:lpstr>                                                                                     RAID</vt:lpstr>
      <vt:lpstr>                                                                                     RAID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Raximaxon Baxriddinova</dc:creator>
  <cp:lastModifiedBy>Raximaxon Baxriddinova</cp:lastModifiedBy>
  <cp:revision>4</cp:revision>
  <dcterms:created xsi:type="dcterms:W3CDTF">2025-09-07T17:42:54Z</dcterms:created>
  <dcterms:modified xsi:type="dcterms:W3CDTF">2025-09-18T21:59:22Z</dcterms:modified>
</cp:coreProperties>
</file>