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7B"/>
    <a:srgbClr val="9900FF"/>
    <a:srgbClr val="0061FF"/>
    <a:srgbClr val="60EFFF"/>
    <a:srgbClr val="F89B2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F2759DE9-1374-4CBF-904F-E56169B6D775}"/>
    <pc:docChg chg="undo custSel addSld delSld modSld modMainMaster">
      <pc:chgData name="One Skill" userId="8d49c830ac36a521" providerId="LiveId" clId="{F2759DE9-1374-4CBF-904F-E56169B6D775}" dt="2021-08-01T15:11:18.494" v="494"/>
      <pc:docMkLst>
        <pc:docMk/>
      </pc:docMkLst>
      <pc:sldChg chg="modTransition modAnim">
        <pc:chgData name="One Skill" userId="8d49c830ac36a521" providerId="LiveId" clId="{F2759DE9-1374-4CBF-904F-E56169B6D775}" dt="2021-08-01T14:59:56.629" v="408"/>
        <pc:sldMkLst>
          <pc:docMk/>
          <pc:sldMk cId="3700199613" sldId="256"/>
        </pc:sldMkLst>
      </pc:sldChg>
      <pc:sldChg chg="addSp delSp modSp mod modTransition modAnim">
        <pc:chgData name="One Skill" userId="8d49c830ac36a521" providerId="LiveId" clId="{F2759DE9-1374-4CBF-904F-E56169B6D775}" dt="2021-08-01T15:08:09.542" v="472"/>
        <pc:sldMkLst>
          <pc:docMk/>
          <pc:sldMk cId="4136711040" sldId="257"/>
        </pc:sldMkLst>
        <pc:spChg chg="add del mod">
          <ac:chgData name="One Skill" userId="8d49c830ac36a521" providerId="LiveId" clId="{F2759DE9-1374-4CBF-904F-E56169B6D775}" dt="2021-08-01T14:31:42.288" v="99" actId="21"/>
          <ac:spMkLst>
            <pc:docMk/>
            <pc:sldMk cId="4136711040" sldId="257"/>
            <ac:spMk id="13" creationId="{0F230371-3BB1-42D8-AE4D-0A7074301763}"/>
          </ac:spMkLst>
        </pc:spChg>
        <pc:spChg chg="mod">
          <ac:chgData name="One Skill" userId="8d49c830ac36a521" providerId="LiveId" clId="{F2759DE9-1374-4CBF-904F-E56169B6D775}" dt="2021-08-01T15:00:45.458" v="423" actId="164"/>
          <ac:spMkLst>
            <pc:docMk/>
            <pc:sldMk cId="4136711040" sldId="257"/>
            <ac:spMk id="28" creationId="{57AB514A-AE2B-4EE2-8F30-3F1EBAA1B510}"/>
          </ac:spMkLst>
        </pc:spChg>
        <pc:spChg chg="mod">
          <ac:chgData name="One Skill" userId="8d49c830ac36a521" providerId="LiveId" clId="{F2759DE9-1374-4CBF-904F-E56169B6D775}" dt="2021-08-01T15:00:45.458" v="423" actId="164"/>
          <ac:spMkLst>
            <pc:docMk/>
            <pc:sldMk cId="4136711040" sldId="257"/>
            <ac:spMk id="29" creationId="{151E7B10-B3BA-456B-8D97-684905B79256}"/>
          </ac:spMkLst>
        </pc:spChg>
        <pc:spChg chg="mod">
          <ac:chgData name="One Skill" userId="8d49c830ac36a521" providerId="LiveId" clId="{F2759DE9-1374-4CBF-904F-E56169B6D775}" dt="2021-08-01T15:01:32.414" v="436" actId="108"/>
          <ac:spMkLst>
            <pc:docMk/>
            <pc:sldMk cId="4136711040" sldId="257"/>
            <ac:spMk id="30" creationId="{05F40CC7-D760-46F1-8185-FF3C6349FB4B}"/>
          </ac:spMkLst>
        </pc:spChg>
        <pc:spChg chg="mod">
          <ac:chgData name="One Skill" userId="8d49c830ac36a521" providerId="LiveId" clId="{F2759DE9-1374-4CBF-904F-E56169B6D775}" dt="2021-08-01T15:01:32.989" v="438" actId="108"/>
          <ac:spMkLst>
            <pc:docMk/>
            <pc:sldMk cId="4136711040" sldId="257"/>
            <ac:spMk id="33" creationId="{1F31B9A0-8A52-493D-9A1B-611D10D8CE7F}"/>
          </ac:spMkLst>
        </pc:spChg>
        <pc:spChg chg="mod">
          <ac:chgData name="One Skill" userId="8d49c830ac36a521" providerId="LiveId" clId="{F2759DE9-1374-4CBF-904F-E56169B6D775}" dt="2021-08-01T15:00:57.746" v="428" actId="164"/>
          <ac:spMkLst>
            <pc:docMk/>
            <pc:sldMk cId="4136711040" sldId="257"/>
            <ac:spMk id="35" creationId="{5E097759-F28C-4DDF-8240-F3FDF2A202D5}"/>
          </ac:spMkLst>
        </pc:spChg>
        <pc:spChg chg="mod">
          <ac:chgData name="One Skill" userId="8d49c830ac36a521" providerId="LiveId" clId="{F2759DE9-1374-4CBF-904F-E56169B6D775}" dt="2021-08-01T15:00:57.746" v="428" actId="164"/>
          <ac:spMkLst>
            <pc:docMk/>
            <pc:sldMk cId="4136711040" sldId="257"/>
            <ac:spMk id="36" creationId="{6FD5BACE-456F-4830-9C55-055906E71C64}"/>
          </ac:spMkLst>
        </pc:spChg>
        <pc:spChg chg="mod">
          <ac:chgData name="One Skill" userId="8d49c830ac36a521" providerId="LiveId" clId="{F2759DE9-1374-4CBF-904F-E56169B6D775}" dt="2021-08-01T15:05:13.836" v="454" actId="164"/>
          <ac:spMkLst>
            <pc:docMk/>
            <pc:sldMk cId="4136711040" sldId="257"/>
            <ac:spMk id="38" creationId="{0FC3985D-DE32-47B6-B6D1-211F95AD868C}"/>
          </ac:spMkLst>
        </pc:spChg>
        <pc:spChg chg="mod">
          <ac:chgData name="One Skill" userId="8d49c830ac36a521" providerId="LiveId" clId="{F2759DE9-1374-4CBF-904F-E56169B6D775}" dt="2021-08-01T15:05:13.836" v="454" actId="164"/>
          <ac:spMkLst>
            <pc:docMk/>
            <pc:sldMk cId="4136711040" sldId="257"/>
            <ac:spMk id="40" creationId="{160F4FB5-B131-4105-AC6B-7EBCB187198E}"/>
          </ac:spMkLst>
        </pc:spChg>
        <pc:spChg chg="mod">
          <ac:chgData name="One Skill" userId="8d49c830ac36a521" providerId="LiveId" clId="{F2759DE9-1374-4CBF-904F-E56169B6D775}" dt="2021-08-01T15:05:13.836" v="454" actId="164"/>
          <ac:spMkLst>
            <pc:docMk/>
            <pc:sldMk cId="4136711040" sldId="257"/>
            <ac:spMk id="41" creationId="{5EDCBA37-5CF9-41E0-BDD5-04D2D4859175}"/>
          </ac:spMkLst>
        </pc:spChg>
        <pc:grpChg chg="mod">
          <ac:chgData name="One Skill" userId="8d49c830ac36a521" providerId="LiveId" clId="{F2759DE9-1374-4CBF-904F-E56169B6D775}" dt="2021-08-01T15:00:40.368" v="422" actId="1076"/>
          <ac:grpSpMkLst>
            <pc:docMk/>
            <pc:sldMk cId="4136711040" sldId="257"/>
            <ac:grpSpMk id="10" creationId="{1081B135-B1CB-461C-A219-A7076F63C421}"/>
          </ac:grpSpMkLst>
        </pc:grpChg>
        <pc:grpChg chg="mod">
          <ac:chgData name="One Skill" userId="8d49c830ac36a521" providerId="LiveId" clId="{F2759DE9-1374-4CBF-904F-E56169B6D775}" dt="2021-08-01T15:00:45.458" v="423" actId="164"/>
          <ac:grpSpMkLst>
            <pc:docMk/>
            <pc:sldMk cId="4136711040" sldId="257"/>
            <ac:grpSpMk id="27" creationId="{D05C7F3E-0B53-44EF-87D4-E7081728BB9E}"/>
          </ac:grpSpMkLst>
        </pc:grpChg>
        <pc:grpChg chg="add mod">
          <ac:chgData name="One Skill" userId="8d49c830ac36a521" providerId="LiveId" clId="{F2759DE9-1374-4CBF-904F-E56169B6D775}" dt="2021-08-01T15:00:54.602" v="427" actId="1076"/>
          <ac:grpSpMkLst>
            <pc:docMk/>
            <pc:sldMk cId="4136711040" sldId="257"/>
            <ac:grpSpMk id="42" creationId="{6BFEA3A8-C7BF-4AAF-8B23-51BC5CB167D5}"/>
          </ac:grpSpMkLst>
        </pc:grpChg>
        <pc:grpChg chg="add mod">
          <ac:chgData name="One Skill" userId="8d49c830ac36a521" providerId="LiveId" clId="{F2759DE9-1374-4CBF-904F-E56169B6D775}" dt="2021-08-01T15:00:57.746" v="428" actId="164"/>
          <ac:grpSpMkLst>
            <pc:docMk/>
            <pc:sldMk cId="4136711040" sldId="257"/>
            <ac:grpSpMk id="43" creationId="{A6DEED4D-7550-4720-8E3E-0B5E58FBB831}"/>
          </ac:grpSpMkLst>
        </pc:grpChg>
        <pc:grpChg chg="add mod">
          <ac:chgData name="One Skill" userId="8d49c830ac36a521" providerId="LiveId" clId="{F2759DE9-1374-4CBF-904F-E56169B6D775}" dt="2021-08-01T15:01:33.354" v="439" actId="164"/>
          <ac:grpSpMkLst>
            <pc:docMk/>
            <pc:sldMk cId="4136711040" sldId="257"/>
            <ac:grpSpMk id="44" creationId="{48604CEF-32FA-4452-8945-EE38694E1D77}"/>
          </ac:grpSpMkLst>
        </pc:grpChg>
        <pc:grpChg chg="add mod">
          <ac:chgData name="One Skill" userId="8d49c830ac36a521" providerId="LiveId" clId="{F2759DE9-1374-4CBF-904F-E56169B6D775}" dt="2021-08-01T15:05:13.836" v="454" actId="164"/>
          <ac:grpSpMkLst>
            <pc:docMk/>
            <pc:sldMk cId="4136711040" sldId="257"/>
            <ac:grpSpMk id="45" creationId="{CC8B09BB-41E2-4061-A710-79BED5A30333}"/>
          </ac:grpSpMkLst>
        </pc:grpChg>
        <pc:picChg chg="mod">
          <ac:chgData name="One Skill" userId="8d49c830ac36a521" providerId="LiveId" clId="{F2759DE9-1374-4CBF-904F-E56169B6D775}" dt="2021-08-01T15:00:57.746" v="428" actId="164"/>
          <ac:picMkLst>
            <pc:docMk/>
            <pc:sldMk cId="4136711040" sldId="257"/>
            <ac:picMk id="34" creationId="{A234BF52-FA41-4AA9-9934-CF6D73112101}"/>
          </ac:picMkLst>
        </pc:picChg>
        <pc:picChg chg="mod">
          <ac:chgData name="One Skill" userId="8d49c830ac36a521" providerId="LiveId" clId="{F2759DE9-1374-4CBF-904F-E56169B6D775}" dt="2021-08-01T15:05:13.836" v="454" actId="164"/>
          <ac:picMkLst>
            <pc:docMk/>
            <pc:sldMk cId="4136711040" sldId="257"/>
            <ac:picMk id="39" creationId="{CAFF291A-2689-465E-8072-1F6C7F25956B}"/>
          </ac:picMkLst>
        </pc:picChg>
      </pc:sldChg>
      <pc:sldChg chg="add del">
        <pc:chgData name="One Skill" userId="8d49c830ac36a521" providerId="LiveId" clId="{F2759DE9-1374-4CBF-904F-E56169B6D775}" dt="2021-08-01T14:31:29.423" v="96" actId="47"/>
        <pc:sldMkLst>
          <pc:docMk/>
          <pc:sldMk cId="97443212" sldId="258"/>
        </pc:sldMkLst>
      </pc:sldChg>
      <pc:sldChg chg="new del">
        <pc:chgData name="One Skill" userId="8d49c830ac36a521" providerId="LiveId" clId="{F2759DE9-1374-4CBF-904F-E56169B6D775}" dt="2021-08-01T14:31:38.285" v="98" actId="47"/>
        <pc:sldMkLst>
          <pc:docMk/>
          <pc:sldMk cId="1140090025" sldId="258"/>
        </pc:sldMkLst>
      </pc:sldChg>
      <pc:sldChg chg="addSp">
        <pc:chgData name="One Skill" userId="8d49c830ac36a521" providerId="LiveId" clId="{F2759DE9-1374-4CBF-904F-E56169B6D775}" dt="2021-08-01T14:34:28.088" v="129"/>
        <pc:sldMkLst>
          <pc:docMk/>
          <pc:sldMk cId="1257234773" sldId="258"/>
        </pc:sldMkLst>
        <pc:picChg chg="add">
          <ac:chgData name="One Skill" userId="8d49c830ac36a521" providerId="LiveId" clId="{F2759DE9-1374-4CBF-904F-E56169B6D775}" dt="2021-08-01T14:34:28.088" v="129"/>
          <ac:picMkLst>
            <pc:docMk/>
            <pc:sldMk cId="1257234773" sldId="258"/>
            <ac:picMk id="5122" creationId="{F43BFC42-69E1-4669-82C6-76276F5CF59D}"/>
          </ac:picMkLst>
        </pc:picChg>
      </pc:sldChg>
      <pc:sldChg chg="add del">
        <pc:chgData name="One Skill" userId="8d49c830ac36a521" providerId="LiveId" clId="{F2759DE9-1374-4CBF-904F-E56169B6D775}" dt="2021-08-01T14:31:06.909" v="94" actId="2890"/>
        <pc:sldMkLst>
          <pc:docMk/>
          <pc:sldMk cId="2498272429" sldId="258"/>
        </pc:sldMkLst>
      </pc:sldChg>
      <pc:sldChg chg="addSp delSp modSp new add del mod modTransition modAnim">
        <pc:chgData name="One Skill" userId="8d49c830ac36a521" providerId="LiveId" clId="{F2759DE9-1374-4CBF-904F-E56169B6D775}" dt="2021-08-01T15:09:14.009" v="482"/>
        <pc:sldMkLst>
          <pc:docMk/>
          <pc:sldMk cId="3582342107" sldId="258"/>
        </pc:sldMkLst>
        <pc:spChg chg="add mod">
          <ac:chgData name="One Skill" userId="8d49c830ac36a521" providerId="LiveId" clId="{F2759DE9-1374-4CBF-904F-E56169B6D775}" dt="2021-08-01T14:32:30.364" v="110" actId="20577"/>
          <ac:spMkLst>
            <pc:docMk/>
            <pc:sldMk cId="3582342107" sldId="258"/>
            <ac:spMk id="3" creationId="{4493DAC8-7CD8-4F83-86D4-261ED76DB62E}"/>
          </ac:spMkLst>
        </pc:spChg>
        <pc:spChg chg="add mod">
          <ac:chgData name="One Skill" userId="8d49c830ac36a521" providerId="LiveId" clId="{F2759DE9-1374-4CBF-904F-E56169B6D775}" dt="2021-08-01T14:32:18.733" v="102"/>
          <ac:spMkLst>
            <pc:docMk/>
            <pc:sldMk cId="3582342107" sldId="258"/>
            <ac:spMk id="4" creationId="{9D57B9DE-66B0-41F0-BF03-2AF56FBA69CC}"/>
          </ac:spMkLst>
        </pc:spChg>
        <pc:spChg chg="mod topLvl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7" creationId="{1DFEACB1-AA03-4B51-A677-BD8D1B9AC7AE}"/>
          </ac:spMkLst>
        </pc:spChg>
        <pc:spChg chg="mod topLvl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8" creationId="{7494BE6C-3F1A-4DEE-BBBF-82AA4B9EA035}"/>
          </ac:spMkLst>
        </pc:spChg>
        <pc:spChg chg="mod ord topLvl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9" creationId="{442BE45B-23F2-43E7-9F67-0193087606F2}"/>
          </ac:spMkLst>
        </pc:spChg>
        <pc:spChg chg="add del mod">
          <ac:chgData name="One Skill" userId="8d49c830ac36a521" providerId="LiveId" clId="{F2759DE9-1374-4CBF-904F-E56169B6D775}" dt="2021-08-01T14:34:54.760" v="137"/>
          <ac:spMkLst>
            <pc:docMk/>
            <pc:sldMk cId="3582342107" sldId="258"/>
            <ac:spMk id="11" creationId="{C07378FB-A90E-481D-A251-DE29E328AE8F}"/>
          </ac:spMkLst>
        </pc:spChg>
        <pc:spChg chg="add del mod">
          <ac:chgData name="One Skill" userId="8d49c830ac36a521" providerId="LiveId" clId="{F2759DE9-1374-4CBF-904F-E56169B6D775}" dt="2021-08-01T14:34:01.978" v="127" actId="478"/>
          <ac:spMkLst>
            <pc:docMk/>
            <pc:sldMk cId="3582342107" sldId="258"/>
            <ac:spMk id="12" creationId="{18C74B92-1E22-4BA5-B1F9-E100E4076199}"/>
          </ac:spMkLst>
        </pc:spChg>
        <pc:spChg chg="add mod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13" creationId="{4635EA2B-2286-47D2-BA82-603CCAD6E296}"/>
          </ac:spMkLst>
        </pc:spChg>
        <pc:spChg chg="add del mod">
          <ac:chgData name="One Skill" userId="8d49c830ac36a521" providerId="LiveId" clId="{F2759DE9-1374-4CBF-904F-E56169B6D775}" dt="2021-08-01T14:34:01.114" v="126" actId="478"/>
          <ac:spMkLst>
            <pc:docMk/>
            <pc:sldMk cId="3582342107" sldId="258"/>
            <ac:spMk id="13" creationId="{706B78B3-5DC4-4EC5-9401-E1FF205983C8}"/>
          </ac:spMkLst>
        </pc:spChg>
        <pc:spChg chg="add del mod">
          <ac:chgData name="One Skill" userId="8d49c830ac36a521" providerId="LiveId" clId="{F2759DE9-1374-4CBF-904F-E56169B6D775}" dt="2021-08-01T14:34:00.446" v="125" actId="478"/>
          <ac:spMkLst>
            <pc:docMk/>
            <pc:sldMk cId="3582342107" sldId="258"/>
            <ac:spMk id="14" creationId="{890BEC20-072F-4FA1-9AEA-BC0F216BA8CC}"/>
          </ac:spMkLst>
        </pc:spChg>
        <pc:spChg chg="mod topLvl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17" creationId="{BD7BD58D-FDA7-4DCB-91FB-C03A069BBD8B}"/>
          </ac:spMkLst>
        </pc:spChg>
        <pc:spChg chg="mod topLvl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18" creationId="{82701DBB-C1B0-4F9C-A1ED-3DA2336CB993}"/>
          </ac:spMkLst>
        </pc:spChg>
        <pc:spChg chg="del mod topLvl">
          <ac:chgData name="One Skill" userId="8d49c830ac36a521" providerId="LiveId" clId="{F2759DE9-1374-4CBF-904F-E56169B6D775}" dt="2021-08-01T14:38:13.805" v="179" actId="478"/>
          <ac:spMkLst>
            <pc:docMk/>
            <pc:sldMk cId="3582342107" sldId="258"/>
            <ac:spMk id="19" creationId="{F658DD90-8676-455F-B63E-0E95A28C6CC7}"/>
          </ac:spMkLst>
        </pc:spChg>
        <pc:spChg chg="mod topLvl">
          <ac:chgData name="One Skill" userId="8d49c830ac36a521" providerId="LiveId" clId="{F2759DE9-1374-4CBF-904F-E56169B6D775}" dt="2021-08-01T14:39:18.974" v="194" actId="165"/>
          <ac:spMkLst>
            <pc:docMk/>
            <pc:sldMk cId="3582342107" sldId="258"/>
            <ac:spMk id="20" creationId="{F23AD5C2-C437-465D-BE47-7D6F2DBB9945}"/>
          </ac:spMkLst>
        </pc:spChg>
        <pc:spChg chg="mod">
          <ac:chgData name="One Skill" userId="8d49c830ac36a521" providerId="LiveId" clId="{F2759DE9-1374-4CBF-904F-E56169B6D775}" dt="2021-08-01T14:39:35.399" v="195" actId="14826"/>
          <ac:spMkLst>
            <pc:docMk/>
            <pc:sldMk cId="3582342107" sldId="258"/>
            <ac:spMk id="25" creationId="{B51B04EE-94DD-42DC-9179-83C4B6BD45DE}"/>
          </ac:spMkLst>
        </pc:spChg>
        <pc:spChg chg="mod">
          <ac:chgData name="One Skill" userId="8d49c830ac36a521" providerId="LiveId" clId="{F2759DE9-1374-4CBF-904F-E56169B6D775}" dt="2021-08-01T14:39:35.399" v="195" actId="14826"/>
          <ac:spMkLst>
            <pc:docMk/>
            <pc:sldMk cId="3582342107" sldId="258"/>
            <ac:spMk id="26" creationId="{F63FD0D5-3C73-4088-94D2-B21928B044E8}"/>
          </ac:spMkLst>
        </pc:spChg>
        <pc:spChg chg="mod">
          <ac:chgData name="One Skill" userId="8d49c830ac36a521" providerId="LiveId" clId="{F2759DE9-1374-4CBF-904F-E56169B6D775}" dt="2021-08-01T14:39:35.399" v="195" actId="14826"/>
          <ac:spMkLst>
            <pc:docMk/>
            <pc:sldMk cId="3582342107" sldId="258"/>
            <ac:spMk id="27" creationId="{1ECA9F94-3390-4E48-AABB-D55BEF446745}"/>
          </ac:spMkLst>
        </pc:spChg>
        <pc:spChg chg="mod">
          <ac:chgData name="One Skill" userId="8d49c830ac36a521" providerId="LiveId" clId="{F2759DE9-1374-4CBF-904F-E56169B6D775}" dt="2021-08-01T14:39:46.600" v="196" actId="14826"/>
          <ac:spMkLst>
            <pc:docMk/>
            <pc:sldMk cId="3582342107" sldId="258"/>
            <ac:spMk id="31" creationId="{56CE8DB2-78D0-4981-9A12-A3E4D8F40EF2}"/>
          </ac:spMkLst>
        </pc:spChg>
        <pc:spChg chg="mod">
          <ac:chgData name="One Skill" userId="8d49c830ac36a521" providerId="LiveId" clId="{F2759DE9-1374-4CBF-904F-E56169B6D775}" dt="2021-08-01T14:39:46.600" v="196" actId="14826"/>
          <ac:spMkLst>
            <pc:docMk/>
            <pc:sldMk cId="3582342107" sldId="258"/>
            <ac:spMk id="32" creationId="{FAB2947D-0CEA-4E16-A777-CDE62F3036E1}"/>
          </ac:spMkLst>
        </pc:spChg>
        <pc:spChg chg="mod">
          <ac:chgData name="One Skill" userId="8d49c830ac36a521" providerId="LiveId" clId="{F2759DE9-1374-4CBF-904F-E56169B6D775}" dt="2021-08-01T14:39:46.600" v="196" actId="14826"/>
          <ac:spMkLst>
            <pc:docMk/>
            <pc:sldMk cId="3582342107" sldId="258"/>
            <ac:spMk id="33" creationId="{5B2831D8-6C37-4515-A91B-D0873ED50279}"/>
          </ac:spMkLst>
        </pc:spChg>
        <pc:grpChg chg="add del mod">
          <ac:chgData name="One Skill" userId="8d49c830ac36a521" providerId="LiveId" clId="{F2759DE9-1374-4CBF-904F-E56169B6D775}" dt="2021-08-01T14:32:35.136" v="111" actId="165"/>
          <ac:grpSpMkLst>
            <pc:docMk/>
            <pc:sldMk cId="3582342107" sldId="258"/>
            <ac:grpSpMk id="5" creationId="{27D8C98A-4684-479D-BAA8-215BD0EE927B}"/>
          </ac:grpSpMkLst>
        </pc:grpChg>
        <pc:grpChg chg="add mod topLvl">
          <ac:chgData name="One Skill" userId="8d49c830ac36a521" providerId="LiveId" clId="{F2759DE9-1374-4CBF-904F-E56169B6D775}" dt="2021-08-01T14:40:39.716" v="201" actId="1076"/>
          <ac:grpSpMkLst>
            <pc:docMk/>
            <pc:sldMk cId="3582342107" sldId="258"/>
            <ac:grpSpMk id="5" creationId="{8AC41BEA-3A11-4031-B8A6-C370E05CFAC8}"/>
          </ac:grpSpMkLst>
        </pc:grpChg>
        <pc:grpChg chg="del mod topLvl">
          <ac:chgData name="One Skill" userId="8d49c830ac36a521" providerId="LiveId" clId="{F2759DE9-1374-4CBF-904F-E56169B6D775}" dt="2021-08-01T14:35:34.014" v="146" actId="165"/>
          <ac:grpSpMkLst>
            <pc:docMk/>
            <pc:sldMk cId="3582342107" sldId="258"/>
            <ac:grpSpMk id="6" creationId="{C0D1C44F-8581-4B13-B62C-5E8BC0DAD4DC}"/>
          </ac:grpSpMkLst>
        </pc:grpChg>
        <pc:grpChg chg="add mod topLvl">
          <ac:chgData name="One Skill" userId="8d49c830ac36a521" providerId="LiveId" clId="{F2759DE9-1374-4CBF-904F-E56169B6D775}" dt="2021-08-01T14:40:39.716" v="201" actId="1076"/>
          <ac:grpSpMkLst>
            <pc:docMk/>
            <pc:sldMk cId="3582342107" sldId="258"/>
            <ac:grpSpMk id="14" creationId="{08E72D43-DFA1-44E4-98DE-5E8FDBC69A64}"/>
          </ac:grpSpMkLst>
        </pc:grpChg>
        <pc:grpChg chg="add del mod">
          <ac:chgData name="One Skill" userId="8d49c830ac36a521" providerId="LiveId" clId="{F2759DE9-1374-4CBF-904F-E56169B6D775}" dt="2021-08-01T14:38:10.955" v="178" actId="165"/>
          <ac:grpSpMkLst>
            <pc:docMk/>
            <pc:sldMk cId="3582342107" sldId="258"/>
            <ac:grpSpMk id="15" creationId="{821B9553-1A7B-420C-818C-560589129591}"/>
          </ac:grpSpMkLst>
        </pc:grpChg>
        <pc:grpChg chg="add mod">
          <ac:chgData name="One Skill" userId="8d49c830ac36a521" providerId="LiveId" clId="{F2759DE9-1374-4CBF-904F-E56169B6D775}" dt="2021-08-01T14:38:55.007" v="188" actId="164"/>
          <ac:grpSpMkLst>
            <pc:docMk/>
            <pc:sldMk cId="3582342107" sldId="258"/>
            <ac:grpSpMk id="22" creationId="{6B7D2D2A-27CC-4992-B9F6-6373330DB99B}"/>
          </ac:grpSpMkLst>
        </pc:grpChg>
        <pc:grpChg chg="add mod topLvl">
          <ac:chgData name="One Skill" userId="8d49c830ac36a521" providerId="LiveId" clId="{F2759DE9-1374-4CBF-904F-E56169B6D775}" dt="2021-08-01T14:40:39.716" v="201" actId="1076"/>
          <ac:grpSpMkLst>
            <pc:docMk/>
            <pc:sldMk cId="3582342107" sldId="258"/>
            <ac:grpSpMk id="23" creationId="{6B7E0E38-A6D7-43A5-BC32-3CCA62E80E88}"/>
          </ac:grpSpMkLst>
        </pc:grpChg>
        <pc:grpChg chg="add mod topLvl">
          <ac:chgData name="One Skill" userId="8d49c830ac36a521" providerId="LiveId" clId="{F2759DE9-1374-4CBF-904F-E56169B6D775}" dt="2021-08-01T14:40:39.716" v="201" actId="1076"/>
          <ac:grpSpMkLst>
            <pc:docMk/>
            <pc:sldMk cId="3582342107" sldId="258"/>
            <ac:grpSpMk id="29" creationId="{F8354C48-A216-4255-845A-0011414F5893}"/>
          </ac:grpSpMkLst>
        </pc:grpChg>
        <pc:grpChg chg="add del mod">
          <ac:chgData name="One Skill" userId="8d49c830ac36a521" providerId="LiveId" clId="{F2759DE9-1374-4CBF-904F-E56169B6D775}" dt="2021-08-01T14:39:18.974" v="194" actId="165"/>
          <ac:grpSpMkLst>
            <pc:docMk/>
            <pc:sldMk cId="3582342107" sldId="258"/>
            <ac:grpSpMk id="35" creationId="{99B6CD31-E8B6-4CA9-8F06-1E9C72C5776A}"/>
          </ac:grpSpMkLst>
        </pc:grpChg>
        <pc:picChg chg="mod ord topLvl">
          <ac:chgData name="One Skill" userId="8d49c830ac36a521" providerId="LiveId" clId="{F2759DE9-1374-4CBF-904F-E56169B6D775}" dt="2021-08-01T14:39:18.974" v="194" actId="165"/>
          <ac:picMkLst>
            <pc:docMk/>
            <pc:sldMk cId="3582342107" sldId="258"/>
            <ac:picMk id="10" creationId="{88D71BE6-4561-4256-8495-50AE0EF19DED}"/>
          </ac:picMkLst>
        </pc:picChg>
        <pc:picChg chg="mod modCrop">
          <ac:chgData name="One Skill" userId="8d49c830ac36a521" providerId="LiveId" clId="{F2759DE9-1374-4CBF-904F-E56169B6D775}" dt="2021-08-01T14:39:18.974" v="194" actId="165"/>
          <ac:picMkLst>
            <pc:docMk/>
            <pc:sldMk cId="3582342107" sldId="258"/>
            <ac:picMk id="12" creationId="{CFD51DC3-D5B9-446A-B2B1-F941FEA5A2ED}"/>
          </ac:picMkLst>
        </pc:picChg>
        <pc:picChg chg="mod topLvl">
          <ac:chgData name="One Skill" userId="8d49c830ac36a521" providerId="LiveId" clId="{F2759DE9-1374-4CBF-904F-E56169B6D775}" dt="2021-08-01T14:40:01.596" v="197" actId="14826"/>
          <ac:picMkLst>
            <pc:docMk/>
            <pc:sldMk cId="3582342107" sldId="258"/>
            <ac:picMk id="16" creationId="{1239D7AB-A6D3-4531-94BB-C22E75A03BF2}"/>
          </ac:picMkLst>
        </pc:picChg>
        <pc:picChg chg="mod topLvl">
          <ac:chgData name="One Skill" userId="8d49c830ac36a521" providerId="LiveId" clId="{F2759DE9-1374-4CBF-904F-E56169B6D775}" dt="2021-08-01T14:39:18.974" v="194" actId="165"/>
          <ac:picMkLst>
            <pc:docMk/>
            <pc:sldMk cId="3582342107" sldId="258"/>
            <ac:picMk id="21" creationId="{DD79872E-A191-4760-9955-09A33F6D1455}"/>
          </ac:picMkLst>
        </pc:picChg>
        <pc:picChg chg="mod">
          <ac:chgData name="One Skill" userId="8d49c830ac36a521" providerId="LiveId" clId="{F2759DE9-1374-4CBF-904F-E56169B6D775}" dt="2021-08-01T14:39:35.399" v="195" actId="14826"/>
          <ac:picMkLst>
            <pc:docMk/>
            <pc:sldMk cId="3582342107" sldId="258"/>
            <ac:picMk id="24" creationId="{45D072F8-97CD-4F65-A5C4-9066E2872A63}"/>
          </ac:picMkLst>
        </pc:picChg>
        <pc:picChg chg="mod">
          <ac:chgData name="One Skill" userId="8d49c830ac36a521" providerId="LiveId" clId="{F2759DE9-1374-4CBF-904F-E56169B6D775}" dt="2021-08-01T14:39:35.399" v="195" actId="14826"/>
          <ac:picMkLst>
            <pc:docMk/>
            <pc:sldMk cId="3582342107" sldId="258"/>
            <ac:picMk id="28" creationId="{16E2F004-7324-4F29-BBE0-A82B72DEBBBC}"/>
          </ac:picMkLst>
        </pc:picChg>
        <pc:picChg chg="mod modCrop">
          <ac:chgData name="One Skill" userId="8d49c830ac36a521" providerId="LiveId" clId="{F2759DE9-1374-4CBF-904F-E56169B6D775}" dt="2021-08-01T14:40:28.283" v="200" actId="18131"/>
          <ac:picMkLst>
            <pc:docMk/>
            <pc:sldMk cId="3582342107" sldId="258"/>
            <ac:picMk id="30" creationId="{723942CD-7F47-44C3-8F73-2B9DCEBB3817}"/>
          </ac:picMkLst>
        </pc:picChg>
        <pc:picChg chg="mod">
          <ac:chgData name="One Skill" userId="8d49c830ac36a521" providerId="LiveId" clId="{F2759DE9-1374-4CBF-904F-E56169B6D775}" dt="2021-08-01T14:39:46.600" v="196" actId="14826"/>
          <ac:picMkLst>
            <pc:docMk/>
            <pc:sldMk cId="3582342107" sldId="258"/>
            <ac:picMk id="34" creationId="{E5877BA6-8F4E-4ECB-865A-3FEBA8F1951E}"/>
          </ac:picMkLst>
        </pc:picChg>
        <pc:picChg chg="del mod ord">
          <ac:chgData name="One Skill" userId="8d49c830ac36a521" providerId="LiveId" clId="{F2759DE9-1374-4CBF-904F-E56169B6D775}" dt="2021-08-01T14:34:54.760" v="137"/>
          <ac:picMkLst>
            <pc:docMk/>
            <pc:sldMk cId="3582342107" sldId="258"/>
            <ac:picMk id="5122" creationId="{F43BFC42-69E1-4669-82C6-76276F5CF59D}"/>
          </ac:picMkLst>
        </pc:picChg>
      </pc:sldChg>
      <pc:sldChg chg="addSp delSp modSp add mod modTransition">
        <pc:chgData name="One Skill" userId="8d49c830ac36a521" providerId="LiveId" clId="{F2759DE9-1374-4CBF-904F-E56169B6D775}" dt="2021-08-01T14:43:56.310" v="233"/>
        <pc:sldMkLst>
          <pc:docMk/>
          <pc:sldMk cId="513121178" sldId="259"/>
        </pc:sldMkLst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7" creationId="{1DFEACB1-AA03-4B51-A677-BD8D1B9AC7AE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8" creationId="{7494BE6C-3F1A-4DEE-BBBF-82AA4B9EA035}"/>
          </ac:spMkLst>
        </pc:spChg>
        <pc:spChg chg="mod topLvl">
          <ac:chgData name="One Skill" userId="8d49c830ac36a521" providerId="LiveId" clId="{F2759DE9-1374-4CBF-904F-E56169B6D775}" dt="2021-08-01T14:41:40.936" v="212" actId="108"/>
          <ac:spMkLst>
            <pc:docMk/>
            <pc:sldMk cId="513121178" sldId="259"/>
            <ac:spMk id="9" creationId="{442BE45B-23F2-43E7-9F67-0193087606F2}"/>
          </ac:spMkLst>
        </pc:spChg>
        <pc:spChg chg="mod topLvl">
          <ac:chgData name="One Skill" userId="8d49c830ac36a521" providerId="LiveId" clId="{F2759DE9-1374-4CBF-904F-E56169B6D775}" dt="2021-08-01T14:41:27.108" v="208" actId="553"/>
          <ac:spMkLst>
            <pc:docMk/>
            <pc:sldMk cId="513121178" sldId="259"/>
            <ac:spMk id="13" creationId="{4635EA2B-2286-47D2-BA82-603CCAD6E296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17" creationId="{BD7BD58D-FDA7-4DCB-91FB-C03A069BBD8B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18" creationId="{82701DBB-C1B0-4F9C-A1ED-3DA2336CB993}"/>
          </ac:spMkLst>
        </pc:spChg>
        <pc:spChg chg="mod topLvl">
          <ac:chgData name="One Skill" userId="8d49c830ac36a521" providerId="LiveId" clId="{F2759DE9-1374-4CBF-904F-E56169B6D775}" dt="2021-08-01T14:41:31.905" v="210"/>
          <ac:spMkLst>
            <pc:docMk/>
            <pc:sldMk cId="513121178" sldId="259"/>
            <ac:spMk id="20" creationId="{F23AD5C2-C437-465D-BE47-7D6F2DBB9945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25" creationId="{B51B04EE-94DD-42DC-9179-83C4B6BD45DE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26" creationId="{F63FD0D5-3C73-4088-94D2-B21928B044E8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27" creationId="{1ECA9F94-3390-4E48-AABB-D55BEF446745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31" creationId="{56CE8DB2-78D0-4981-9A12-A3E4D8F40EF2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32" creationId="{FAB2947D-0CEA-4E16-A777-CDE62F3036E1}"/>
          </ac:spMkLst>
        </pc:spChg>
        <pc:spChg chg="mod topLvl">
          <ac:chgData name="One Skill" userId="8d49c830ac36a521" providerId="LiveId" clId="{F2759DE9-1374-4CBF-904F-E56169B6D775}" dt="2021-08-01T14:41:09.543" v="205" actId="165"/>
          <ac:spMkLst>
            <pc:docMk/>
            <pc:sldMk cId="513121178" sldId="259"/>
            <ac:spMk id="33" creationId="{5B2831D8-6C37-4515-A91B-D0873ED50279}"/>
          </ac:spMkLst>
        </pc:spChg>
        <pc:grpChg chg="add del mod">
          <ac:chgData name="One Skill" userId="8d49c830ac36a521" providerId="LiveId" clId="{F2759DE9-1374-4CBF-904F-E56169B6D775}" dt="2021-08-01T14:41:09.543" v="205" actId="165"/>
          <ac:grpSpMkLst>
            <pc:docMk/>
            <pc:sldMk cId="513121178" sldId="259"/>
            <ac:grpSpMk id="5" creationId="{8AC41BEA-3A11-4031-B8A6-C370E05CFAC8}"/>
          </ac:grpSpMkLst>
        </pc:grpChg>
        <pc:grpChg chg="add del mod">
          <ac:chgData name="One Skill" userId="8d49c830ac36a521" providerId="LiveId" clId="{F2759DE9-1374-4CBF-904F-E56169B6D775}" dt="2021-08-01T14:41:09.543" v="205" actId="165"/>
          <ac:grpSpMkLst>
            <pc:docMk/>
            <pc:sldMk cId="513121178" sldId="259"/>
            <ac:grpSpMk id="14" creationId="{08E72D43-DFA1-44E4-98DE-5E8FDBC69A64}"/>
          </ac:grpSpMkLst>
        </pc:grpChg>
        <pc:grpChg chg="add del mod">
          <ac:chgData name="One Skill" userId="8d49c830ac36a521" providerId="LiveId" clId="{F2759DE9-1374-4CBF-904F-E56169B6D775}" dt="2021-08-01T14:41:09.543" v="205" actId="165"/>
          <ac:grpSpMkLst>
            <pc:docMk/>
            <pc:sldMk cId="513121178" sldId="259"/>
            <ac:grpSpMk id="23" creationId="{6B7E0E38-A6D7-43A5-BC32-3CCA62E80E88}"/>
          </ac:grpSpMkLst>
        </pc:grpChg>
        <pc:grpChg chg="add del mod">
          <ac:chgData name="One Skill" userId="8d49c830ac36a521" providerId="LiveId" clId="{F2759DE9-1374-4CBF-904F-E56169B6D775}" dt="2021-08-01T14:41:09.543" v="205" actId="165"/>
          <ac:grpSpMkLst>
            <pc:docMk/>
            <pc:sldMk cId="513121178" sldId="259"/>
            <ac:grpSpMk id="29" creationId="{F8354C48-A216-4255-845A-0011414F5893}"/>
          </ac:grpSpMkLst>
        </pc:grpChg>
        <pc:picChg chg="mod topLvl">
          <ac:chgData name="One Skill" userId="8d49c830ac36a521" providerId="LiveId" clId="{F2759DE9-1374-4CBF-904F-E56169B6D775}" dt="2021-08-01T14:41:44.047" v="213" actId="207"/>
          <ac:picMkLst>
            <pc:docMk/>
            <pc:sldMk cId="513121178" sldId="259"/>
            <ac:picMk id="10" creationId="{88D71BE6-4561-4256-8495-50AE0EF19DED}"/>
          </ac:picMkLst>
        </pc:picChg>
        <pc:picChg chg="mod topLvl">
          <ac:chgData name="One Skill" userId="8d49c830ac36a521" providerId="LiveId" clId="{F2759DE9-1374-4CBF-904F-E56169B6D775}" dt="2021-08-01T14:41:09.543" v="205" actId="165"/>
          <ac:picMkLst>
            <pc:docMk/>
            <pc:sldMk cId="513121178" sldId="259"/>
            <ac:picMk id="12" creationId="{CFD51DC3-D5B9-446A-B2B1-F941FEA5A2ED}"/>
          </ac:picMkLst>
        </pc:picChg>
        <pc:picChg chg="mod ord topLvl">
          <ac:chgData name="One Skill" userId="8d49c830ac36a521" providerId="LiveId" clId="{F2759DE9-1374-4CBF-904F-E56169B6D775}" dt="2021-08-01T14:41:27.108" v="208" actId="553"/>
          <ac:picMkLst>
            <pc:docMk/>
            <pc:sldMk cId="513121178" sldId="259"/>
            <ac:picMk id="16" creationId="{1239D7AB-A6D3-4531-94BB-C22E75A03BF2}"/>
          </ac:picMkLst>
        </pc:picChg>
        <pc:picChg chg="mod topLvl">
          <ac:chgData name="One Skill" userId="8d49c830ac36a521" providerId="LiveId" clId="{F2759DE9-1374-4CBF-904F-E56169B6D775}" dt="2021-08-01T14:41:36.921" v="211" actId="207"/>
          <ac:picMkLst>
            <pc:docMk/>
            <pc:sldMk cId="513121178" sldId="259"/>
            <ac:picMk id="21" creationId="{DD79872E-A191-4760-9955-09A33F6D1455}"/>
          </ac:picMkLst>
        </pc:picChg>
        <pc:picChg chg="mod topLvl">
          <ac:chgData name="One Skill" userId="8d49c830ac36a521" providerId="LiveId" clId="{F2759DE9-1374-4CBF-904F-E56169B6D775}" dt="2021-08-01T14:41:09.543" v="205" actId="165"/>
          <ac:picMkLst>
            <pc:docMk/>
            <pc:sldMk cId="513121178" sldId="259"/>
            <ac:picMk id="24" creationId="{45D072F8-97CD-4F65-A5C4-9066E2872A63}"/>
          </ac:picMkLst>
        </pc:picChg>
        <pc:picChg chg="mod topLvl">
          <ac:chgData name="One Skill" userId="8d49c830ac36a521" providerId="LiveId" clId="{F2759DE9-1374-4CBF-904F-E56169B6D775}" dt="2021-08-01T14:41:09.543" v="205" actId="165"/>
          <ac:picMkLst>
            <pc:docMk/>
            <pc:sldMk cId="513121178" sldId="259"/>
            <ac:picMk id="28" creationId="{16E2F004-7324-4F29-BBE0-A82B72DEBBBC}"/>
          </ac:picMkLst>
        </pc:picChg>
        <pc:picChg chg="mod topLvl">
          <ac:chgData name="One Skill" userId="8d49c830ac36a521" providerId="LiveId" clId="{F2759DE9-1374-4CBF-904F-E56169B6D775}" dt="2021-08-01T14:41:09.543" v="205" actId="165"/>
          <ac:picMkLst>
            <pc:docMk/>
            <pc:sldMk cId="513121178" sldId="259"/>
            <ac:picMk id="30" creationId="{723942CD-7F47-44C3-8F73-2B9DCEBB3817}"/>
          </ac:picMkLst>
        </pc:picChg>
        <pc:picChg chg="mod topLvl">
          <ac:chgData name="One Skill" userId="8d49c830ac36a521" providerId="LiveId" clId="{F2759DE9-1374-4CBF-904F-E56169B6D775}" dt="2021-08-01T14:41:09.543" v="205" actId="165"/>
          <ac:picMkLst>
            <pc:docMk/>
            <pc:sldMk cId="513121178" sldId="259"/>
            <ac:picMk id="34" creationId="{E5877BA6-8F4E-4ECB-865A-3FEBA8F1951E}"/>
          </ac:picMkLst>
        </pc:picChg>
      </pc:sldChg>
      <pc:sldChg chg="modSp add mod modTransition">
        <pc:chgData name="One Skill" userId="8d49c830ac36a521" providerId="LiveId" clId="{F2759DE9-1374-4CBF-904F-E56169B6D775}" dt="2021-08-01T14:43:56.310" v="233"/>
        <pc:sldMkLst>
          <pc:docMk/>
          <pc:sldMk cId="2189017882" sldId="260"/>
        </pc:sldMkLst>
        <pc:spChg chg="mod">
          <ac:chgData name="One Skill" userId="8d49c830ac36a521" providerId="LiveId" clId="{F2759DE9-1374-4CBF-904F-E56169B6D775}" dt="2021-08-01T14:42:40.745" v="218" actId="553"/>
          <ac:spMkLst>
            <pc:docMk/>
            <pc:sldMk cId="2189017882" sldId="260"/>
            <ac:spMk id="13" creationId="{4635EA2B-2286-47D2-BA82-603CCAD6E296}"/>
          </ac:spMkLst>
        </pc:spChg>
        <pc:spChg chg="mod">
          <ac:chgData name="One Skill" userId="8d49c830ac36a521" providerId="LiveId" clId="{F2759DE9-1374-4CBF-904F-E56169B6D775}" dt="2021-08-01T14:42:50.943" v="222" actId="207"/>
          <ac:spMkLst>
            <pc:docMk/>
            <pc:sldMk cId="2189017882" sldId="260"/>
            <ac:spMk id="20" creationId="{F23AD5C2-C437-465D-BE47-7D6F2DBB9945}"/>
          </ac:spMkLst>
        </pc:spChg>
        <pc:spChg chg="mod">
          <ac:chgData name="One Skill" userId="8d49c830ac36a521" providerId="LiveId" clId="{F2759DE9-1374-4CBF-904F-E56169B6D775}" dt="2021-08-01T14:42:44.978" v="220"/>
          <ac:spMkLst>
            <pc:docMk/>
            <pc:sldMk cId="2189017882" sldId="260"/>
            <ac:spMk id="27" creationId="{1ECA9F94-3390-4E48-AABB-D55BEF446745}"/>
          </ac:spMkLst>
        </pc:spChg>
        <pc:picChg chg="mod">
          <ac:chgData name="One Skill" userId="8d49c830ac36a521" providerId="LiveId" clId="{F2759DE9-1374-4CBF-904F-E56169B6D775}" dt="2021-08-01T14:42:55.920" v="223" actId="207"/>
          <ac:picMkLst>
            <pc:docMk/>
            <pc:sldMk cId="2189017882" sldId="260"/>
            <ac:picMk id="21" creationId="{DD79872E-A191-4760-9955-09A33F6D1455}"/>
          </ac:picMkLst>
        </pc:picChg>
        <pc:picChg chg="mod ord">
          <ac:chgData name="One Skill" userId="8d49c830ac36a521" providerId="LiveId" clId="{F2759DE9-1374-4CBF-904F-E56169B6D775}" dt="2021-08-01T14:42:40.745" v="218" actId="553"/>
          <ac:picMkLst>
            <pc:docMk/>
            <pc:sldMk cId="2189017882" sldId="260"/>
            <ac:picMk id="24" creationId="{45D072F8-97CD-4F65-A5C4-9066E2872A63}"/>
          </ac:picMkLst>
        </pc:picChg>
        <pc:picChg chg="mod">
          <ac:chgData name="One Skill" userId="8d49c830ac36a521" providerId="LiveId" clId="{F2759DE9-1374-4CBF-904F-E56169B6D775}" dt="2021-08-01T14:42:48.630" v="221" actId="207"/>
          <ac:picMkLst>
            <pc:docMk/>
            <pc:sldMk cId="2189017882" sldId="260"/>
            <ac:picMk id="28" creationId="{16E2F004-7324-4F29-BBE0-A82B72DEBBBC}"/>
          </ac:picMkLst>
        </pc:picChg>
      </pc:sldChg>
      <pc:sldChg chg="modSp add mod modTransition">
        <pc:chgData name="One Skill" userId="8d49c830ac36a521" providerId="LiveId" clId="{F2759DE9-1374-4CBF-904F-E56169B6D775}" dt="2021-08-01T14:43:56.310" v="233"/>
        <pc:sldMkLst>
          <pc:docMk/>
          <pc:sldMk cId="1383854404" sldId="261"/>
        </pc:sldMkLst>
        <pc:spChg chg="mod">
          <ac:chgData name="One Skill" userId="8d49c830ac36a521" providerId="LiveId" clId="{F2759DE9-1374-4CBF-904F-E56169B6D775}" dt="2021-08-01T14:43:08.979" v="227" actId="553"/>
          <ac:spMkLst>
            <pc:docMk/>
            <pc:sldMk cId="1383854404" sldId="261"/>
            <ac:spMk id="13" creationId="{4635EA2B-2286-47D2-BA82-603CCAD6E296}"/>
          </ac:spMkLst>
        </pc:spChg>
        <pc:spChg chg="mod">
          <ac:chgData name="One Skill" userId="8d49c830ac36a521" providerId="LiveId" clId="{F2759DE9-1374-4CBF-904F-E56169B6D775}" dt="2021-08-01T14:43:20.035" v="231" actId="108"/>
          <ac:spMkLst>
            <pc:docMk/>
            <pc:sldMk cId="1383854404" sldId="261"/>
            <ac:spMk id="27" creationId="{1ECA9F94-3390-4E48-AABB-D55BEF446745}"/>
          </ac:spMkLst>
        </pc:spChg>
        <pc:spChg chg="mod">
          <ac:chgData name="One Skill" userId="8d49c830ac36a521" providerId="LiveId" clId="{F2759DE9-1374-4CBF-904F-E56169B6D775}" dt="2021-08-01T14:43:13.169" v="229"/>
          <ac:spMkLst>
            <pc:docMk/>
            <pc:sldMk cId="1383854404" sldId="261"/>
            <ac:spMk id="33" creationId="{5B2831D8-6C37-4515-A91B-D0873ED50279}"/>
          </ac:spMkLst>
        </pc:spChg>
        <pc:picChg chg="mod">
          <ac:chgData name="One Skill" userId="8d49c830ac36a521" providerId="LiveId" clId="{F2759DE9-1374-4CBF-904F-E56169B6D775}" dt="2021-08-01T14:43:22.542" v="232" actId="207"/>
          <ac:picMkLst>
            <pc:docMk/>
            <pc:sldMk cId="1383854404" sldId="261"/>
            <ac:picMk id="28" creationId="{16E2F004-7324-4F29-BBE0-A82B72DEBBBC}"/>
          </ac:picMkLst>
        </pc:picChg>
        <pc:picChg chg="mod ord">
          <ac:chgData name="One Skill" userId="8d49c830ac36a521" providerId="LiveId" clId="{F2759DE9-1374-4CBF-904F-E56169B6D775}" dt="2021-08-01T14:43:08.979" v="227" actId="553"/>
          <ac:picMkLst>
            <pc:docMk/>
            <pc:sldMk cId="1383854404" sldId="261"/>
            <ac:picMk id="30" creationId="{723942CD-7F47-44C3-8F73-2B9DCEBB3817}"/>
          </ac:picMkLst>
        </pc:picChg>
        <pc:picChg chg="mod">
          <ac:chgData name="One Skill" userId="8d49c830ac36a521" providerId="LiveId" clId="{F2759DE9-1374-4CBF-904F-E56169B6D775}" dt="2021-08-01T14:43:16.424" v="230" actId="207"/>
          <ac:picMkLst>
            <pc:docMk/>
            <pc:sldMk cId="1383854404" sldId="261"/>
            <ac:picMk id="34" creationId="{E5877BA6-8F4E-4ECB-865A-3FEBA8F1951E}"/>
          </ac:picMkLst>
        </pc:picChg>
      </pc:sldChg>
      <pc:sldChg chg="addSp delSp modSp add mod modAnim">
        <pc:chgData name="One Skill" userId="8d49c830ac36a521" providerId="LiveId" clId="{F2759DE9-1374-4CBF-904F-E56169B6D775}" dt="2021-08-01T15:11:18.494" v="494"/>
        <pc:sldMkLst>
          <pc:docMk/>
          <pc:sldMk cId="3434184389" sldId="262"/>
        </pc:sldMkLst>
        <pc:spChg chg="mod">
          <ac:chgData name="One Skill" userId="8d49c830ac36a521" providerId="LiveId" clId="{F2759DE9-1374-4CBF-904F-E56169B6D775}" dt="2021-08-01T14:47:10.390" v="246" actId="20577"/>
          <ac:spMkLst>
            <pc:docMk/>
            <pc:sldMk cId="3434184389" sldId="262"/>
            <ac:spMk id="3" creationId="{4493DAC8-7CD8-4F83-86D4-261ED76DB62E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7" creationId="{1DFEACB1-AA03-4B51-A677-BD8D1B9AC7AE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8" creationId="{7494BE6C-3F1A-4DEE-BBBF-82AA4B9EA035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9" creationId="{442BE45B-23F2-43E7-9F67-0193087606F2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13" creationId="{4635EA2B-2286-47D2-BA82-603CCAD6E296}"/>
          </ac:spMkLst>
        </pc:spChg>
        <pc:spChg chg="add mod ord">
          <ac:chgData name="One Skill" userId="8d49c830ac36a521" providerId="LiveId" clId="{F2759DE9-1374-4CBF-904F-E56169B6D775}" dt="2021-08-01T15:09:45.799" v="484" actId="1076"/>
          <ac:spMkLst>
            <pc:docMk/>
            <pc:sldMk cId="3434184389" sldId="262"/>
            <ac:spMk id="14" creationId="{CD4430B3-2ED1-4899-9D6C-8C7785755574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17" creationId="{BD7BD58D-FDA7-4DCB-91FB-C03A069BBD8B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18" creationId="{82701DBB-C1B0-4F9C-A1ED-3DA2336CB993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20" creationId="{F23AD5C2-C437-465D-BE47-7D6F2DBB9945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25" creationId="{B51B04EE-94DD-42DC-9179-83C4B6BD45DE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26" creationId="{F63FD0D5-3C73-4088-94D2-B21928B044E8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27" creationId="{1ECA9F94-3390-4E48-AABB-D55BEF446745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31" creationId="{56CE8DB2-78D0-4981-9A12-A3E4D8F40EF2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32" creationId="{FAB2947D-0CEA-4E16-A777-CDE62F3036E1}"/>
          </ac:spMkLst>
        </pc:spChg>
        <pc:spChg chg="del">
          <ac:chgData name="One Skill" userId="8d49c830ac36a521" providerId="LiveId" clId="{F2759DE9-1374-4CBF-904F-E56169B6D775}" dt="2021-08-01T14:47:04.900" v="235" actId="478"/>
          <ac:spMkLst>
            <pc:docMk/>
            <pc:sldMk cId="3434184389" sldId="262"/>
            <ac:spMk id="33" creationId="{5B2831D8-6C37-4515-A91B-D0873ED50279}"/>
          </ac:spMkLst>
        </pc:spChg>
        <pc:spChg chg="add mod">
          <ac:chgData name="One Skill" userId="8d49c830ac36a521" providerId="LiveId" clId="{F2759DE9-1374-4CBF-904F-E56169B6D775}" dt="2021-08-01T14:52:30.713" v="333" actId="14100"/>
          <ac:spMkLst>
            <pc:docMk/>
            <pc:sldMk cId="3434184389" sldId="262"/>
            <ac:spMk id="35" creationId="{11701105-211B-477E-B312-21D6C8D4B45C}"/>
          </ac:spMkLst>
        </pc:spChg>
        <pc:graphicFrameChg chg="add mod">
          <ac:chgData name="One Skill" userId="8d49c830ac36a521" providerId="LiveId" clId="{F2759DE9-1374-4CBF-904F-E56169B6D775}" dt="2021-08-01T14:52:20.942" v="330" actId="14100"/>
          <ac:graphicFrameMkLst>
            <pc:docMk/>
            <pc:sldMk cId="3434184389" sldId="262"/>
            <ac:graphicFrameMk id="11" creationId="{AF7FFEEF-BAC4-4D5B-994F-B37FC2573534}"/>
          </ac:graphicFrameMkLst>
        </pc:graphicFrameChg>
        <pc:graphicFrameChg chg="add mod">
          <ac:chgData name="One Skill" userId="8d49c830ac36a521" providerId="LiveId" clId="{F2759DE9-1374-4CBF-904F-E56169B6D775}" dt="2021-08-01T14:55:46.034" v="395" actId="14861"/>
          <ac:graphicFrameMkLst>
            <pc:docMk/>
            <pc:sldMk cId="3434184389" sldId="262"/>
            <ac:graphicFrameMk id="22" creationId="{C5F43877-ED09-48A8-A8B4-5B48483A8BCC}"/>
          </ac:graphicFrameMkLst>
        </pc:graphicFrame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10" creationId="{88D71BE6-4561-4256-8495-50AE0EF19DED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12" creationId="{CFD51DC3-D5B9-446A-B2B1-F941FEA5A2ED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16" creationId="{1239D7AB-A6D3-4531-94BB-C22E75A03BF2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21" creationId="{DD79872E-A191-4760-9955-09A33F6D1455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24" creationId="{45D072F8-97CD-4F65-A5C4-9066E2872A63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28" creationId="{16E2F004-7324-4F29-BBE0-A82B72DEBBBC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30" creationId="{723942CD-7F47-44C3-8F73-2B9DCEBB3817}"/>
          </ac:picMkLst>
        </pc:picChg>
        <pc:picChg chg="del">
          <ac:chgData name="One Skill" userId="8d49c830ac36a521" providerId="LiveId" clId="{F2759DE9-1374-4CBF-904F-E56169B6D775}" dt="2021-08-01T14:47:04.900" v="235" actId="478"/>
          <ac:picMkLst>
            <pc:docMk/>
            <pc:sldMk cId="3434184389" sldId="262"/>
            <ac:picMk id="34" creationId="{E5877BA6-8F4E-4ECB-865A-3FEBA8F1951E}"/>
          </ac:picMkLst>
        </pc:picChg>
      </pc:sldChg>
      <pc:sldMasterChg chg="addSp modSp">
        <pc:chgData name="One Skill" userId="8d49c830ac36a521" providerId="LiveId" clId="{F2759DE9-1374-4CBF-904F-E56169B6D775}" dt="2021-08-01T14:31:48.705" v="100"/>
        <pc:sldMasterMkLst>
          <pc:docMk/>
          <pc:sldMasterMk cId="3024196408" sldId="2147483648"/>
        </pc:sldMasterMkLst>
        <pc:spChg chg="add mod">
          <ac:chgData name="One Skill" userId="8d49c830ac36a521" providerId="LiveId" clId="{F2759DE9-1374-4CBF-904F-E56169B6D775}" dt="2021-08-01T14:31:48.705" v="100"/>
          <ac:spMkLst>
            <pc:docMk/>
            <pc:sldMasterMk cId="3024196408" sldId="2147483648"/>
            <ac:spMk id="9" creationId="{C0CA0EC9-B73E-4B02-9981-78D1D76B3F68}"/>
          </ac:spMkLst>
        </pc:spChg>
      </pc:sldMasterChg>
    </pc:docChg>
  </pc:docChgLst>
  <pc:docChgLst>
    <pc:chgData name="One Skill" userId="8d49c830ac36a521" providerId="LiveId" clId="{FCD304D7-04FC-1346-B81D-B33D31E4D2E9}"/>
    <pc:docChg chg="undo custSel modSld">
      <pc:chgData name="One Skill" userId="8d49c830ac36a521" providerId="LiveId" clId="{FCD304D7-04FC-1346-B81D-B33D31E4D2E9}" dt="2021-08-04T02:40:12.397" v="3" actId="1076"/>
      <pc:docMkLst>
        <pc:docMk/>
      </pc:docMkLst>
      <pc:sldChg chg="modSp mod">
        <pc:chgData name="One Skill" userId="8d49c830ac36a521" providerId="LiveId" clId="{FCD304D7-04FC-1346-B81D-B33D31E4D2E9}" dt="2021-08-04T02:40:12.397" v="3" actId="1076"/>
        <pc:sldMkLst>
          <pc:docMk/>
          <pc:sldMk cId="3700199613" sldId="256"/>
        </pc:sldMkLst>
        <pc:spChg chg="mod">
          <ac:chgData name="One Skill" userId="8d49c830ac36a521" providerId="LiveId" clId="{FCD304D7-04FC-1346-B81D-B33D31E4D2E9}" dt="2021-08-04T02:40:12.397" v="3" actId="1076"/>
          <ac:spMkLst>
            <pc:docMk/>
            <pc:sldMk cId="3700199613" sldId="256"/>
            <ac:spMk id="5" creationId="{C851F494-978C-4598-B549-A73970807E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06447-5C62-40A0-9E98-C27F979CB68D}" type="datetimeFigureOut">
              <a:rPr lang="lt-LT" smtClean="0"/>
              <a:t>2025-03-26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6ECC9-94A1-4C99-AE8F-3F8F6C44646B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8618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8058-C468-4068-979E-56141C70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BF266-CCE7-490E-84D0-5CCB8AA32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4B0A8-33BE-4F65-B08C-6D7F1CD5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03D1-1494-427C-A51E-082F46BEF632}" type="datetime1">
              <a:rPr lang="lt-LT" smtClean="0"/>
              <a:t>2025-03-26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CA11-AF6F-4513-A440-A610F746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BC520-AE5F-483A-BF5E-15E8FA1F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048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DA52-B9B3-4ECA-A558-A50CE8F7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37D02-0D44-42BE-8D89-A1DCB12B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AE46-3FC0-4142-AC14-DC0E869E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69C8-FD9E-4F83-9B0E-7A55CBC99EC3}" type="datetime1">
              <a:rPr lang="lt-LT" smtClean="0"/>
              <a:t>2025-03-26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8B233-039F-4C9F-B851-9D9130F3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D612-7B41-4B21-9FEE-ADD7BD68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8367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CBC4F-DA4F-46CC-A081-752F5F757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A9D2-31DD-41BE-BB68-A46FC68A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6D43-6E7B-4DA2-A2FF-1A969813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BC-CF0D-4073-9211-674D27F85FFF}" type="datetime1">
              <a:rPr lang="lt-LT" smtClean="0"/>
              <a:t>2025-03-26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2EB7-7FB3-49D4-AA2A-B3BF8FE6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0B5C0-EEA9-4446-B7D8-0218D268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8624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6A51-CDC4-49B3-8A0D-08C19C5F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D331-0C91-4B05-88BF-6C006C77D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A02DB-4271-4137-B288-A782B81F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BE7D7-C287-4D7C-9833-BF53F8643FB1}" type="datetime1">
              <a:rPr lang="lt-LT" smtClean="0"/>
              <a:t>2025-03-26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E52-E343-4011-985D-9E7A6676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C388-9881-44C3-B88E-48176D90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7077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47DD-C81A-421E-948C-D943114A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7B32-93E5-48DE-8B92-7130A365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2EE2A-7F3B-4BBC-8638-7EA63244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15DF-151B-49BB-8DF7-1976FEF70406}" type="datetime1">
              <a:rPr lang="lt-LT" smtClean="0"/>
              <a:t>2025-03-26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68945-7EE0-4F57-A38D-2D206A91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AFE7-CFC8-4FF8-982D-5BFA466E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811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0229-C993-4FED-89ED-083FFA0A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CCC6-355F-4ABD-8828-C69F35A32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A9DDBF-077A-45D0-885E-CFE6B4CA4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850E-0A48-467F-AA09-8E4AE64C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EF2C-D91C-404E-889B-3895A1096873}" type="datetime1">
              <a:rPr lang="lt-LT" smtClean="0"/>
              <a:t>2025-03-26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9B1F-0141-4F3A-886E-17690E46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A8CB1-B659-44F0-9FC0-9AB089B5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7281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D7DF-33E3-4894-B8C9-7656141D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3C1F9-9648-4E23-BC49-3B9803046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90F5-51A9-4318-B616-586DF86D0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4EEAB-39FE-4728-8E92-7FC12E143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7ECDD-8AF6-4C91-A101-48EDCADC0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8430D-58DE-483F-A27C-0828E887C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84A-21CB-4B47-A652-AFEF1596849B}" type="datetime1">
              <a:rPr lang="lt-LT" smtClean="0"/>
              <a:t>2025-03-26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550DD-8855-4EF3-842B-C2469A1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69C3C6-929D-4159-9F68-1B6EC79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44940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C89D-3F15-472F-8FA9-3A37F536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ADE250-A721-46E9-8490-9C19FB56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0EB4-4567-48E7-AED7-BEDF59D618F7}" type="datetime1">
              <a:rPr lang="lt-LT" smtClean="0"/>
              <a:t>2025-03-26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AFCA2-B65D-4A7D-8105-0BD80707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9CCEB-07AD-43C5-B186-266BA329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542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CE7DF-F19A-4DF8-8710-2E632780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EED8-6B32-4731-B7C4-2629990C02CA}" type="datetime1">
              <a:rPr lang="lt-LT" smtClean="0"/>
              <a:t>2025-03-26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2BC51-1060-4C35-AFAA-6B824357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CD15-EF74-4275-ABF8-155252F7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5067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830-E030-46B7-96F2-AFC7EDC3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C8AB1-A66F-4FEB-9F82-F726DE3F5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A4BA8-7F86-4D50-A8B4-74E3B2CF3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78E2E-0AE4-4D19-AA5D-696C8DAC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3A382-A111-4B17-8700-5C5651CC6BB2}" type="datetime1">
              <a:rPr lang="lt-LT" smtClean="0"/>
              <a:t>2025-03-26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76A94-7177-4278-B23F-2B7F0B84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AB48E-6A9D-4048-A964-00108E4F8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7420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29C2-058B-4B36-92E6-0C776D5EA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4B8A1-76F3-4620-95E6-B5105CD0E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2CCD0-1602-44D5-8594-41241B3AC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5ABFE-E394-49B7-99A7-299AFAA6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1EB32-156F-4FFD-BBCA-AE917C20DC89}" type="datetime1">
              <a:rPr lang="lt-LT" smtClean="0"/>
              <a:t>2025-03-26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FA442-C2AF-477F-AE99-8CE6F036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DB6F3-B749-4FE4-95A8-6B461888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80036-32C8-4EEC-8ADF-91CBF713EE6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9341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B5E55-0FEA-417D-9444-C5C2D9E9C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78AB-1692-44BF-84BB-8A0F057F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69A7-2CA8-4A2A-83DF-9680ACAEE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563F-8E1E-4174-9C35-7F772D79B5E6}" type="datetime1">
              <a:rPr lang="lt-LT" smtClean="0"/>
              <a:t>2025-03-26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5023-B367-481E-A47D-AF88F27E1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E351F3-F5F1-43CD-9C49-BE047CA21CB6}"/>
              </a:ext>
            </a:extLst>
          </p:cNvPr>
          <p:cNvSpPr/>
          <p:nvPr userDrawn="1"/>
        </p:nvSpPr>
        <p:spPr>
          <a:xfrm>
            <a:off x="11625618" y="6291618"/>
            <a:ext cx="566382" cy="566382"/>
          </a:xfrm>
          <a:prstGeom prst="rect">
            <a:avLst/>
          </a:prstGeom>
          <a:gradFill>
            <a:gsLst>
              <a:gs pos="0">
                <a:srgbClr val="9900FF"/>
              </a:gs>
              <a:gs pos="100000">
                <a:srgbClr val="FF0066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67E9-781A-4F6F-9278-A798E55D0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3774" y="6392247"/>
            <a:ext cx="390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Montserrat SemiBold" panose="00000700000000000000" pitchFamily="2" charset="0"/>
              </a:defRPr>
            </a:lvl1pPr>
          </a:lstStyle>
          <a:p>
            <a:fld id="{3D380036-32C8-4EEC-8ADF-91CBF713EE68}" type="slidenum">
              <a:rPr lang="lt-LT" smtClean="0"/>
              <a:pPr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2419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mputer on a table&#10;&#10;Description automatically generated">
            <a:extLst>
              <a:ext uri="{FF2B5EF4-FFF2-40B4-BE49-F238E27FC236}">
                <a16:creationId xmlns:a16="http://schemas.microsoft.com/office/drawing/2014/main" id="{0A79D170-FCBD-4341-9EB7-2EA2B4C3A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844" b="14844"/>
          <a:stretch/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51F494-978C-4598-B549-A73970807E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50000"/>
                </a:srgbClr>
              </a:gs>
              <a:gs pos="100000">
                <a:srgbClr val="FF0066">
                  <a:alpha val="80000"/>
                </a:srgbClr>
              </a:gs>
            </a:gsLst>
            <a:lin ang="18900000" scaled="1"/>
            <a:tileRect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t-LT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712758-C7C4-4CF4-BE41-9E3D204AF3BF}"/>
              </a:ext>
            </a:extLst>
          </p:cNvPr>
          <p:cNvSpPr/>
          <p:nvPr/>
        </p:nvSpPr>
        <p:spPr>
          <a:xfrm>
            <a:off x="5417024" y="1276067"/>
            <a:ext cx="1357952" cy="135795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>
                <a:latin typeface="Montserrat SemiBold" panose="00000700000000000000" pitchFamily="2" charset="0"/>
              </a:rPr>
              <a:t>YOUR</a:t>
            </a:r>
            <a:endParaRPr lang="en-US" dirty="0">
              <a:latin typeface="Montserrat SemiBold" panose="00000700000000000000" pitchFamily="2" charset="0"/>
            </a:endParaRPr>
          </a:p>
          <a:p>
            <a:pPr algn="ctr"/>
            <a:r>
              <a:rPr lang="en-US" dirty="0">
                <a:latin typeface="Montserrat" panose="00000500000000000000" pitchFamily="2" charset="0"/>
              </a:rPr>
              <a:t>LOGO</a:t>
            </a:r>
            <a:endParaRPr lang="lt-LT" dirty="0"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2292359" y="3044279"/>
            <a:ext cx="7607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300" dirty="0">
                <a:solidFill>
                  <a:schemeClr val="bg1"/>
                </a:solidFill>
                <a:latin typeface="Montserrat SemiBold" panose="00000700000000000000" pitchFamily="2" charset="0"/>
              </a:rPr>
              <a:t>PRESENTATION TITLE</a:t>
            </a:r>
            <a:endParaRPr lang="lt-LT" sz="4400" spc="300" dirty="0">
              <a:solidFill>
                <a:schemeClr val="bg1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906608-4C9F-4543-9C2E-6B32CEE28E63}"/>
              </a:ext>
            </a:extLst>
          </p:cNvPr>
          <p:cNvSpPr txBox="1"/>
          <p:nvPr/>
        </p:nvSpPr>
        <p:spPr>
          <a:xfrm>
            <a:off x="2292359" y="3910913"/>
            <a:ext cx="7607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300" dirty="0">
                <a:solidFill>
                  <a:schemeClr val="bg1"/>
                </a:solidFill>
                <a:latin typeface="Montserrat" panose="00000500000000000000" pitchFamily="2" charset="0"/>
              </a:rPr>
              <a:t>AWESOME SUBTITLE</a:t>
            </a:r>
            <a:endParaRPr lang="lt-LT" sz="2000" spc="3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9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Alan Dorohin</cp:lastModifiedBy>
  <cp:revision>3</cp:revision>
  <dcterms:created xsi:type="dcterms:W3CDTF">2021-08-01T13:16:08Z</dcterms:created>
  <dcterms:modified xsi:type="dcterms:W3CDTF">2025-03-26T06:14:46Z</dcterms:modified>
</cp:coreProperties>
</file>