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ZTbGxI1wpKnGJEX721mWIfPZo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6862E30-B8D4-4F53-8264-B39014EEB83C}">
  <a:tblStyle styleId="{E6862E30-B8D4-4F53-8264-B39014EEB83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981" y="-9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0568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3Evj60NkAOmnelgQ41DTvyyIsHlhs5Jz/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757238" y="170205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Сайт-навигатор для поступления в ВУЗы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500034" y="428604"/>
            <a:ext cx="8286808" cy="196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b="1">
                <a:solidFill>
                  <a:schemeClr val="dk1"/>
                </a:solidFill>
              </a:rPr>
              <a:t>Государственное бюджетное общеобразовательное учреждение 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b="1">
                <a:solidFill>
                  <a:schemeClr val="dk1"/>
                </a:solidFill>
              </a:rPr>
              <a:t>города Москвы “Инженерная школа №1581”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827584" y="3327671"/>
            <a:ext cx="4500594" cy="281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Участники: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Ученики 10”А” класса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ГБОУ Инженерной школы №1581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Кондрашев Кирилл Дмитриевич,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Тиунов Владимир Андреевич,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Хрусталёва Арина Дмитриевна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4860032" y="3286124"/>
            <a:ext cx="3783934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Руководители: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Учитель информатики ГБОУ Инженерной школы №1581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Калинина Галина Юрьевна</a:t>
            </a:r>
            <a:br>
              <a:rPr lang="ru-RU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Куратор проекта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Гришина Арина Александровна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65445"/>
            <a:ext cx="8229600" cy="1143000"/>
          </a:xfrm>
        </p:spPr>
        <p:txBody>
          <a:bodyPr>
            <a:normAutofit/>
          </a:bodyPr>
          <a:lstStyle/>
          <a:p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89704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Актуальность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304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	Обусловлена растущим числом образовательных программ и  требованием быстрее адаптироваться в новой учебной среде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        Сайт поможет абитуриентам более уверенно и обосновано принимать решения о выборе будущей образовательной траектории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Задачи: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4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Анализ потребностей пользователей</a:t>
            </a:r>
            <a:endParaRPr/>
          </a:p>
          <a:p>
            <a:pPr marL="457200" lvl="0" indent="-457200" algn="l" rtl="0">
              <a:lnSpc>
                <a:spcPct val="2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Анализ подобных продуктов у конкурентов</a:t>
            </a:r>
            <a:endParaRPr/>
          </a:p>
          <a:p>
            <a:pPr marL="457200" lvl="0" indent="-457200" algn="l" rtl="0">
              <a:lnSpc>
                <a:spcPct val="2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Сбор данных о предпочтениях абитуриента</a:t>
            </a:r>
            <a:endParaRPr/>
          </a:p>
          <a:p>
            <a:pPr marL="457200" lvl="0" indent="-457200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Исследование требуемых функций сайта</a:t>
            </a:r>
            <a:endParaRPr/>
          </a:p>
          <a:p>
            <a:pPr marL="457200" lvl="0" indent="-45720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Разработка и создание макета пользовательского интерфейса, на основе собранных данных </a:t>
            </a:r>
            <a:endParaRPr/>
          </a:p>
          <a:p>
            <a:pPr marL="457200" lvl="0" indent="-45720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Составить техническое задание для дизайнеров и разработчиков, включая описание функциональных и визуальных требований к сайту</a:t>
            </a:r>
            <a:endParaRPr/>
          </a:p>
          <a:p>
            <a:pPr marL="457200" lvl="0" indent="-457200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Тестирование сайта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5" descr="C:\Users\Кирилл\Downloads\screenshot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4580" y="404664"/>
            <a:ext cx="4143404" cy="433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5" descr="C:\Users\Кирилл\Downloads\изображение_2024-12-21_215444654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9992" y="2159144"/>
            <a:ext cx="4337071" cy="4371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и верстка дизайна</a:t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3928" y="1325863"/>
            <a:ext cx="4752528" cy="2709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6616" y="4256441"/>
            <a:ext cx="3911367" cy="2010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4020" y="4581128"/>
            <a:ext cx="3902436" cy="168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6616" y="1325863"/>
            <a:ext cx="3231695" cy="2391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104" y="1332933"/>
            <a:ext cx="3036570" cy="2600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8" descr="photo_2024-12-26_22-03-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995936" y="1336170"/>
            <a:ext cx="4680520" cy="2596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8" descr="C:\Users\Vova\AppData\Local\Microsoft\Windows\INetCache\Content.Word\co23d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7104" y="4221088"/>
            <a:ext cx="3036569" cy="224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95936" y="4233291"/>
            <a:ext cx="4680520" cy="223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Подключение Django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Схема работы сайта</a:t>
            </a:r>
            <a:endParaRPr sz="3600"/>
          </a:p>
        </p:txBody>
      </p:sp>
      <p:pic>
        <p:nvPicPr>
          <p:cNvPr id="141" name="Google Shape;141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357298"/>
            <a:ext cx="8229600" cy="3876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ru-RU" sz="3600"/>
              <a:t>Видео работы сайта</a:t>
            </a:r>
            <a:endParaRPr sz="3600"/>
          </a:p>
        </p:txBody>
      </p:sp>
      <p:pic>
        <p:nvPicPr>
          <p:cNvPr id="147" name="Google Shape;147;p10" title="Главная 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0888" y="1657350"/>
            <a:ext cx="5882233" cy="44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Провели тестирование сайта</a:t>
            </a:r>
            <a:endParaRPr/>
          </a:p>
        </p:txBody>
      </p:sp>
      <p:graphicFrame>
        <p:nvGraphicFramePr>
          <p:cNvPr id="153" name="Google Shape;153;p11"/>
          <p:cNvGraphicFramePr/>
          <p:nvPr/>
        </p:nvGraphicFramePr>
        <p:xfrm>
          <a:off x="539552" y="1325787"/>
          <a:ext cx="8064875" cy="5193710"/>
        </p:xfrm>
        <a:graphic>
          <a:graphicData uri="http://schemas.openxmlformats.org/drawingml/2006/table">
            <a:tbl>
              <a:tblPr firstRow="1" firstCol="1" bandRow="1">
                <a:noFill/>
                <a:tableStyleId>{E6862E30-B8D4-4F53-8264-B39014EEB83C}</a:tableStyleId>
              </a:tblPr>
              <a:tblGrid>
                <a:gridCol w="1224125"/>
                <a:gridCol w="1285550"/>
                <a:gridCol w="1234725"/>
                <a:gridCol w="1368150"/>
                <a:gridCol w="1340000"/>
                <a:gridCol w="1612325"/>
              </a:tblGrid>
              <a:tr h="859825"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Номер теста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Назначение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Исходные данные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Ожидаемый</a:t>
                      </a:r>
                      <a:endParaRPr sz="1100" u="none" strike="noStrike" cap="none"/>
                    </a:p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Результат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Реакция программы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Вывод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</a:tr>
              <a:tr h="859825"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/>
                        <a:t>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Проверка регистрации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Различные имена и пароли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Ожидается валидация формы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Корректная валидация формы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Программа работает верно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</a:tr>
              <a:tr h="1453525"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/>
                        <a:t>2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Проверка перехода между страницами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-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Ожидаются переходы между страницами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Корректны переходы между страницами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Программа работает верно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</a:tr>
              <a:tr h="1839100"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/>
                        <a:t>3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Добавление ВУЗов через админ панель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Информация о ВУЗе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Ожидается отображениеинформации о ВУЗе на страницах ВУЗа и ВУЗов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Отображение информации о ВУЗе на страницах ВУЗа и ВУЗов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  <a:tc>
                  <a:txBody>
                    <a:bodyPr/>
                    <a:lstStyle/>
                    <a:p>
                      <a:pPr marL="0" marR="18034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/>
                        <a:t>Программа работает верно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0400" marR="4040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191</Words>
  <Application>Microsoft Office PowerPoint</Application>
  <PresentationFormat>Экран (4:3)</PresentationFormat>
  <Paragraphs>55</Paragraphs>
  <Slides>10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Сайт-навигатор для поступления в ВУЗы</vt:lpstr>
      <vt:lpstr>Актуальность</vt:lpstr>
      <vt:lpstr>Задачи:</vt:lpstr>
      <vt:lpstr>Презентация PowerPoint</vt:lpstr>
      <vt:lpstr>Создание и верстка дизайна</vt:lpstr>
      <vt:lpstr>Подключение Django</vt:lpstr>
      <vt:lpstr>Схема работы сайта</vt:lpstr>
      <vt:lpstr>Видео работы сайта</vt:lpstr>
      <vt:lpstr>Провели тестирование сайта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Сайт-навигатор для поступления в ВУЗы</dc:title>
  <dc:creator>Арина Х</dc:creator>
  <cp:lastModifiedBy>Admin777</cp:lastModifiedBy>
  <cp:revision>2</cp:revision>
  <dcterms:created xsi:type="dcterms:W3CDTF">2025-02-17T15:35:30Z</dcterms:created>
  <dcterms:modified xsi:type="dcterms:W3CDTF">2025-04-25T19:21:10Z</dcterms:modified>
</cp:coreProperties>
</file>