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ZTbGxI1wpKnGJEX721mWIfPZ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862E30-B8D4-4F53-8264-B39014EEB83C}">
  <a:tblStyle styleId="{E6862E30-B8D4-4F53-8264-B39014EEB8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3Evj60NkAOmnelgQ41DTvyyIsHlhs5Jz/view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57238" y="170205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Сайт-навигатор для поступления в ВУЗы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00034" y="428604"/>
            <a:ext cx="8286808" cy="1966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solidFill>
                  <a:schemeClr val="dk1"/>
                </a:solidFill>
              </a:rPr>
              <a:t>Государственное бюджетное общеобразовательное учреждение 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ru-RU" sz="2000">
                <a:solidFill>
                  <a:schemeClr val="dk1"/>
                </a:solidFill>
              </a:rPr>
              <a:t>города Москвы “Инженерная школа №1581”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27584" y="3327671"/>
            <a:ext cx="4500594" cy="2814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Участники: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Ученики 10”А” класса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ГБОУ Инженерной школы №1581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Кондрашев Кирилл Дмитриевич,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Тиунов Владимир Андреевич,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Хрусталёва Арина Дмитриевна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4860032" y="3286124"/>
            <a:ext cx="378393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Руководители: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Учитель информатики ГБОУ Инженерной школы №1581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Калинина Галина Юрьевна</a:t>
            </a:r>
            <a:b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Куратор проекта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Гришина Арина Александровна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Видео работы сайта</a:t>
            </a:r>
            <a:endParaRPr sz="3600"/>
          </a:p>
        </p:txBody>
      </p:sp>
      <p:pic>
        <p:nvPicPr>
          <p:cNvPr id="147" name="Google Shape;147;p10" title="Главная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888" y="1657350"/>
            <a:ext cx="5882233" cy="44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Провели тестирование сайта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539552" y="132578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{E6862E30-B8D4-4F53-8264-B39014EEB83C}</a:tableStyleId>
              </a:tblPr>
              <a:tblGrid>
                <a:gridCol w="1224125"/>
                <a:gridCol w="1285550"/>
                <a:gridCol w="1234725"/>
                <a:gridCol w="1368150"/>
                <a:gridCol w="1340000"/>
                <a:gridCol w="1612325"/>
              </a:tblGrid>
              <a:tr h="859825"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Номер теста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Назначение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Исходные данные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Ожидаемый</a:t>
                      </a:r>
                      <a:endParaRPr sz="1100" u="none" cap="none" strike="noStrike"/>
                    </a:p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Результат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Реакция программы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Вывод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</a:tr>
              <a:tr h="859825"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1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Проверка регистрации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Различные имена и пароли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Ожидается валидация формы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Корректная валидация формы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Программа работает верно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</a:tr>
              <a:tr h="1453525"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2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Проверка перехода между страницами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-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Ожидаются переходы между страницами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Корректны переходы между страницами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Программа работает верно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</a:tr>
              <a:tr h="1839100"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3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Добавление ВУЗов через админ панель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Информация о ВУЗе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Ожидается отображениеинформации о ВУЗе на страницах ВУЗа и ВУЗов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Отображение информации о ВУЗе на страницах ВУЗа и ВУЗов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  <a:tc>
                  <a:txBody>
                    <a:bodyPr/>
                    <a:lstStyle/>
                    <a:p>
                      <a:pPr indent="0" lvl="0" marL="0" marR="18034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Программа работает верно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0400" marL="404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600201"/>
            <a:ext cx="8229600" cy="3043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	Обусловлена растущим числом образовательных программ и  требованием быстрее адаптироваться в новой учебной среде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        Сайт поможет абитуриентам более уверенно и обосновано принимать решения о выборе будущей образовательной траектории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Задачи: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потребностей пользователей</a:t>
            </a:r>
            <a:endParaRPr/>
          </a:p>
          <a:p>
            <a:pPr indent="-457200" lvl="0" marL="457200" rtl="0" algn="l">
              <a:lnSpc>
                <a:spcPct val="2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подобных продуктов у конкурентов</a:t>
            </a:r>
            <a:endParaRPr/>
          </a:p>
          <a:p>
            <a:pPr indent="-457200" lvl="0" marL="457200" rtl="0" algn="l">
              <a:lnSpc>
                <a:spcPct val="2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Сбор данных о предпочтениях абитуриента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Исследование требуемых функций сайта</a:t>
            </a:r>
            <a:endParaRPr/>
          </a:p>
          <a:p>
            <a:pPr indent="-457200" lvl="0" marL="4572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Разработка и создание макета пользовательского интерфейса, на основе собранных данных </a:t>
            </a:r>
            <a:endParaRPr/>
          </a:p>
          <a:p>
            <a:pPr indent="-457200" lvl="0" marL="4572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Составить техническое задание для дизайнеров и разработчиков, включая описание функциональных и визуальных требований к сайту</a:t>
            </a:r>
            <a:endParaRPr/>
          </a:p>
          <a:p>
            <a:pPr indent="-457200" lvl="0" marL="4572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Тестирование сайта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Мы провели: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57200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потребностей пользователей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подобных продуктов у конкурентов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Исследование требуемых функций сайта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факторов, влияющих на выбор ВУЗа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источников, которыми пользуются абитуриенты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Кирилл\Downloads\screenshot.png"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80" y="404664"/>
            <a:ext cx="4143404" cy="4338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Кирилл\Downloads\изображение_2024-12-21_215444654.png"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92" y="2159144"/>
            <a:ext cx="4337071" cy="437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Мы cделали: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Макет пользовательского интерфейса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Дизайн сайта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Подключение фреймворка Django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и верстка дизайна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325863"/>
            <a:ext cx="4752528" cy="270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616" y="4256441"/>
            <a:ext cx="3911367" cy="20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4020" y="4581128"/>
            <a:ext cx="3902436" cy="16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6616" y="1325863"/>
            <a:ext cx="3231695" cy="239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04" y="1332933"/>
            <a:ext cx="3036570" cy="26001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oto_2024-12-26_22-03-54" id="132" name="Google Shape;132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5936" y="1336170"/>
            <a:ext cx="4680520" cy="2596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ova\AppData\Local\Microsoft\Windows\INetCache\Content.Word\co23de.png" id="133" name="Google Shape;13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104" y="4221088"/>
            <a:ext cx="3036569" cy="22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95936" y="4233291"/>
            <a:ext cx="4680520" cy="22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Подключение Django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Схема работы сайта</a:t>
            </a:r>
            <a:endParaRPr sz="3600"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57298"/>
            <a:ext cx="8229600" cy="38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2025-02-17T15:35:30Z</dcterms:created>
  <dc:creator>Арина Х</dc:creator>
</cp:coreProperties>
</file>