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59" r:id="rId17"/>
    <p:sldId id="26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1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D1C02-FD7A-43B1-ABDD-33455441B9B1}" v="2" dt="2023-10-21T01:35:42.695"/>
    <p1510:client id="{233DEAC8-6689-DCDF-AC95-10CAD635BAED}" v="39" dt="2023-10-21T01:44:02.827"/>
    <p1510:client id="{414D8F5D-69E4-4D97-BD69-C3AE864D91DF}" v="1" dt="2023-10-21T01:36:26.143"/>
    <p1510:client id="{9974F941-11D5-4219-8F80-E54FFC4EE652}" v="1" dt="2023-11-02T14:30:05.389"/>
    <p1510:client id="{A33259FE-7B6A-4D01-93A6-77F1E287D97D}" v="3" dt="2023-10-21T01:27:15.385"/>
    <p1510:client id="{E567C3A1-E87C-4303-8CD0-D60E6FB4B4D7}" v="1" dt="2023-10-21T01:23:53.763"/>
  </p1510:revLst>
</p1510:revInfo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o Dat 20215193" userId="S::dat.nt215193@sis.hust.edu.vn::cb8ab138-2d26-41ce-af48-7dfe6cd13e81" providerId="AD" clId="Web-{233DEAC8-6689-DCDF-AC95-10CAD635BAED}"/>
    <pc:docChg chg="addSld delSld modSld sldOrd">
      <pc:chgData name="Nguyen Tho Dat 20215193" userId="S::dat.nt215193@sis.hust.edu.vn::cb8ab138-2d26-41ce-af48-7dfe6cd13e81" providerId="AD" clId="Web-{233DEAC8-6689-DCDF-AC95-10CAD635BAED}" dt="2023-10-21T01:44:02.827" v="38"/>
      <pc:docMkLst>
        <pc:docMk/>
      </pc:docMkLst>
      <pc:sldChg chg="modSp">
        <pc:chgData name="Nguyen Tho Dat 20215193" userId="S::dat.nt215193@sis.hust.edu.vn::cb8ab138-2d26-41ce-af48-7dfe6cd13e81" providerId="AD" clId="Web-{233DEAC8-6689-DCDF-AC95-10CAD635BAED}" dt="2023-10-21T01:32:06.906" v="26" actId="14100"/>
        <pc:sldMkLst>
          <pc:docMk/>
          <pc:sldMk cId="659595472" sldId="262"/>
        </pc:sldMkLst>
        <pc:spChg chg="mod">
          <ac:chgData name="Nguyen Tho Dat 20215193" userId="S::dat.nt215193@sis.hust.edu.vn::cb8ab138-2d26-41ce-af48-7dfe6cd13e81" providerId="AD" clId="Web-{233DEAC8-6689-DCDF-AC95-10CAD635BAED}" dt="2023-10-21T01:29:07.855" v="24" actId="1076"/>
          <ac:spMkLst>
            <pc:docMk/>
            <pc:sldMk cId="659595472" sldId="262"/>
            <ac:spMk id="3" creationId="{99E69FB8-87EC-0486-0304-30E910E4BB99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23" actId="1076"/>
          <ac:spMkLst>
            <pc:docMk/>
            <pc:sldMk cId="659595472" sldId="262"/>
            <ac:spMk id="4" creationId="{1FF9E19C-7C2E-3D08-3802-C56F2980A87D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22" actId="1076"/>
          <ac:spMkLst>
            <pc:docMk/>
            <pc:sldMk cId="659595472" sldId="262"/>
            <ac:spMk id="5" creationId="{D21CB749-AB04-6945-1292-B20DD48B7BD7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21" actId="1076"/>
          <ac:spMkLst>
            <pc:docMk/>
            <pc:sldMk cId="659595472" sldId="262"/>
            <ac:spMk id="6" creationId="{C1AD2DDA-D72B-E497-7BB7-59160066BC6C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20" actId="1076"/>
          <ac:spMkLst>
            <pc:docMk/>
            <pc:sldMk cId="659595472" sldId="262"/>
            <ac:spMk id="7" creationId="{C7E14570-74D4-F053-8A25-EC2AB05762F8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19" actId="1076"/>
          <ac:spMkLst>
            <pc:docMk/>
            <pc:sldMk cId="659595472" sldId="262"/>
            <ac:spMk id="8" creationId="{10DBB358-BE28-0A51-08FB-DEA4E75EF337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18" actId="1076"/>
          <ac:spMkLst>
            <pc:docMk/>
            <pc:sldMk cId="659595472" sldId="262"/>
            <ac:spMk id="9" creationId="{EA4F3405-D3E9-9730-DB32-E152692A78BA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17" actId="1076"/>
          <ac:spMkLst>
            <pc:docMk/>
            <pc:sldMk cId="659595472" sldId="262"/>
            <ac:spMk id="10" creationId="{B59FA25F-622D-B8D3-9EDD-613BCD3DFAD5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16" actId="1076"/>
          <ac:spMkLst>
            <pc:docMk/>
            <pc:sldMk cId="659595472" sldId="262"/>
            <ac:spMk id="11" creationId="{49ECDEBD-F318-C946-7D0F-6DC07FFBABD6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15" actId="1076"/>
          <ac:spMkLst>
            <pc:docMk/>
            <pc:sldMk cId="659595472" sldId="262"/>
            <ac:spMk id="12" creationId="{8193616C-B096-843F-C877-84BFB37A613D}"/>
          </ac:spMkLst>
        </pc:spChg>
        <pc:spChg chg="mod">
          <ac:chgData name="Nguyen Tho Dat 20215193" userId="S::dat.nt215193@sis.hust.edu.vn::cb8ab138-2d26-41ce-af48-7dfe6cd13e81" providerId="AD" clId="Web-{233DEAC8-6689-DCDF-AC95-10CAD635BAED}" dt="2023-10-21T01:29:07.855" v="14" actId="1076"/>
          <ac:spMkLst>
            <pc:docMk/>
            <pc:sldMk cId="659595472" sldId="262"/>
            <ac:spMk id="13" creationId="{90E7916B-6247-709F-BE98-FAD65B18B118}"/>
          </ac:spMkLst>
        </pc:spChg>
        <pc:cxnChg chg="mod">
          <ac:chgData name="Nguyen Tho Dat 20215193" userId="S::dat.nt215193@sis.hust.edu.vn::cb8ab138-2d26-41ce-af48-7dfe6cd13e81" providerId="AD" clId="Web-{233DEAC8-6689-DCDF-AC95-10CAD635BAED}" dt="2023-10-21T01:32:06.906" v="26" actId="14100"/>
          <ac:cxnSpMkLst>
            <pc:docMk/>
            <pc:sldMk cId="659595472" sldId="262"/>
            <ac:cxnSpMk id="101" creationId="{00000000-0000-0000-0000-000000000000}"/>
          </ac:cxnSpMkLst>
        </pc:cxnChg>
      </pc:sldChg>
      <pc:sldChg chg="ord">
        <pc:chgData name="Nguyen Tho Dat 20215193" userId="S::dat.nt215193@sis.hust.edu.vn::cb8ab138-2d26-41ce-af48-7dfe6cd13e81" providerId="AD" clId="Web-{233DEAC8-6689-DCDF-AC95-10CAD635BAED}" dt="2023-10-21T01:43:54.265" v="36"/>
        <pc:sldMkLst>
          <pc:docMk/>
          <pc:sldMk cId="1463436450" sldId="264"/>
        </pc:sldMkLst>
      </pc:sldChg>
      <pc:sldChg chg="ord">
        <pc:chgData name="Nguyen Tho Dat 20215193" userId="S::dat.nt215193@sis.hust.edu.vn::cb8ab138-2d26-41ce-af48-7dfe6cd13e81" providerId="AD" clId="Web-{233DEAC8-6689-DCDF-AC95-10CAD635BAED}" dt="2023-10-21T01:44:02.827" v="38"/>
        <pc:sldMkLst>
          <pc:docMk/>
          <pc:sldMk cId="3804379146" sldId="265"/>
        </pc:sldMkLst>
      </pc:sldChg>
      <pc:sldChg chg="ord">
        <pc:chgData name="Nguyen Tho Dat 20215193" userId="S::dat.nt215193@sis.hust.edu.vn::cb8ab138-2d26-41ce-af48-7dfe6cd13e81" providerId="AD" clId="Web-{233DEAC8-6689-DCDF-AC95-10CAD635BAED}" dt="2023-10-21T01:43:56.780" v="37"/>
        <pc:sldMkLst>
          <pc:docMk/>
          <pc:sldMk cId="1136302602" sldId="268"/>
        </pc:sldMkLst>
      </pc:sldChg>
      <pc:sldChg chg="ord">
        <pc:chgData name="Nguyen Tho Dat 20215193" userId="S::dat.nt215193@sis.hust.edu.vn::cb8ab138-2d26-41ce-af48-7dfe6cd13e81" providerId="AD" clId="Web-{233DEAC8-6689-DCDF-AC95-10CAD635BAED}" dt="2023-10-21T01:43:53.249" v="35"/>
        <pc:sldMkLst>
          <pc:docMk/>
          <pc:sldMk cId="2963360090" sldId="270"/>
        </pc:sldMkLst>
      </pc:sldChg>
      <pc:sldChg chg="modSp">
        <pc:chgData name="Nguyen Tho Dat 20215193" userId="S::dat.nt215193@sis.hust.edu.vn::cb8ab138-2d26-41ce-af48-7dfe6cd13e81" providerId="AD" clId="Web-{233DEAC8-6689-DCDF-AC95-10CAD635BAED}" dt="2023-10-21T01:35:39.239" v="27" actId="20577"/>
        <pc:sldMkLst>
          <pc:docMk/>
          <pc:sldMk cId="438217710" sldId="271"/>
        </pc:sldMkLst>
        <pc:spChg chg="mod">
          <ac:chgData name="Nguyen Tho Dat 20215193" userId="S::dat.nt215193@sis.hust.edu.vn::cb8ab138-2d26-41ce-af48-7dfe6cd13e81" providerId="AD" clId="Web-{233DEAC8-6689-DCDF-AC95-10CAD635BAED}" dt="2023-10-21T01:35:39.239" v="27" actId="20577"/>
          <ac:spMkLst>
            <pc:docMk/>
            <pc:sldMk cId="438217710" sldId="271"/>
            <ac:spMk id="2" creationId="{C5CE96C8-182D-F927-E112-1BDA772530E1}"/>
          </ac:spMkLst>
        </pc:spChg>
      </pc:sldChg>
      <pc:sldChg chg="new del">
        <pc:chgData name="Nguyen Tho Dat 20215193" userId="S::dat.nt215193@sis.hust.edu.vn::cb8ab138-2d26-41ce-af48-7dfe6cd13e81" providerId="AD" clId="Web-{233DEAC8-6689-DCDF-AC95-10CAD635BAED}" dt="2023-10-21T01:38:38.070" v="29"/>
        <pc:sldMkLst>
          <pc:docMk/>
          <pc:sldMk cId="2443993074" sldId="271"/>
        </pc:sldMkLst>
      </pc:sldChg>
    </pc:docChg>
  </pc:docChgLst>
  <pc:docChgLst>
    <pc:chgData name="Nguyen Khac Tung 20215253" userId="S::tung.nk215253@sis.hust.edu.vn::76233030-1e77-4283-9f57-5c4c49f2de2c" providerId="AD" clId="Web-{1A7D1C02-FD7A-43B1-ABDD-33455441B9B1}"/>
    <pc:docChg chg="addSld delSld">
      <pc:chgData name="Nguyen Khac Tung 20215253" userId="S::tung.nk215253@sis.hust.edu.vn::76233030-1e77-4283-9f57-5c4c49f2de2c" providerId="AD" clId="Web-{1A7D1C02-FD7A-43B1-ABDD-33455441B9B1}" dt="2023-10-21T01:35:42.695" v="1"/>
      <pc:docMkLst>
        <pc:docMk/>
      </pc:docMkLst>
      <pc:sldChg chg="new del">
        <pc:chgData name="Nguyen Khac Tung 20215253" userId="S::tung.nk215253@sis.hust.edu.vn::76233030-1e77-4283-9f57-5c4c49f2de2c" providerId="AD" clId="Web-{1A7D1C02-FD7A-43B1-ABDD-33455441B9B1}" dt="2023-10-21T01:35:42.695" v="1"/>
        <pc:sldMkLst>
          <pc:docMk/>
          <pc:sldMk cId="438217710" sldId="271"/>
        </pc:sldMkLst>
      </pc:sldChg>
    </pc:docChg>
  </pc:docChgLst>
  <pc:docChgLst>
    <pc:chgData name="Vo Chien Huy 20215208" userId="S::huy.vc215208@sis.hust.edu.vn::54c6fa42-be83-4854-9ac6-cd8a04ae379c" providerId="AD" clId="Web-{414D8F5D-69E4-4D97-BD69-C3AE864D91DF}"/>
    <pc:docChg chg="sldOrd">
      <pc:chgData name="Vo Chien Huy 20215208" userId="S::huy.vc215208@sis.hust.edu.vn::54c6fa42-be83-4854-9ac6-cd8a04ae379c" providerId="AD" clId="Web-{414D8F5D-69E4-4D97-BD69-C3AE864D91DF}" dt="2023-10-21T01:36:26.143" v="0"/>
      <pc:docMkLst>
        <pc:docMk/>
      </pc:docMkLst>
      <pc:sldChg chg="ord">
        <pc:chgData name="Vo Chien Huy 20215208" userId="S::huy.vc215208@sis.hust.edu.vn::54c6fa42-be83-4854-9ac6-cd8a04ae379c" providerId="AD" clId="Web-{414D8F5D-69E4-4D97-BD69-C3AE864D91DF}" dt="2023-10-21T01:36:26.143" v="0"/>
        <pc:sldMkLst>
          <pc:docMk/>
          <pc:sldMk cId="1463436450" sldId="264"/>
        </pc:sldMkLst>
      </pc:sldChg>
    </pc:docChg>
  </pc:docChgLst>
  <pc:docChgLst>
    <pc:chgData name="Ngo Vinh Khanh 20215211" userId="S::khanh.nv215211@sis.hust.edu.vn::9e679500-97dd-4fdd-9bc6-25bbbe54233f" providerId="AD" clId="Web-{E567C3A1-E87C-4303-8CD0-D60E6FB4B4D7}"/>
    <pc:docChg chg="modSld">
      <pc:chgData name="Ngo Vinh Khanh 20215211" userId="S::khanh.nv215211@sis.hust.edu.vn::9e679500-97dd-4fdd-9bc6-25bbbe54233f" providerId="AD" clId="Web-{E567C3A1-E87C-4303-8CD0-D60E6FB4B4D7}" dt="2023-10-21T01:23:53.763" v="0" actId="688"/>
      <pc:docMkLst>
        <pc:docMk/>
      </pc:docMkLst>
      <pc:sldChg chg="modSp">
        <pc:chgData name="Ngo Vinh Khanh 20215211" userId="S::khanh.nv215211@sis.hust.edu.vn::9e679500-97dd-4fdd-9bc6-25bbbe54233f" providerId="AD" clId="Web-{E567C3A1-E87C-4303-8CD0-D60E6FB4B4D7}" dt="2023-10-21T01:23:53.763" v="0" actId="688"/>
        <pc:sldMkLst>
          <pc:docMk/>
          <pc:sldMk cId="659595472" sldId="262"/>
        </pc:sldMkLst>
        <pc:spChg chg="mod">
          <ac:chgData name="Ngo Vinh Khanh 20215211" userId="S::khanh.nv215211@sis.hust.edu.vn::9e679500-97dd-4fdd-9bc6-25bbbe54233f" providerId="AD" clId="Web-{E567C3A1-E87C-4303-8CD0-D60E6FB4B4D7}" dt="2023-10-21T01:23:53.763" v="0" actId="688"/>
          <ac:spMkLst>
            <pc:docMk/>
            <pc:sldMk cId="659595472" sldId="262"/>
            <ac:spMk id="6" creationId="{C1AD2DDA-D72B-E497-7BB7-59160066BC6C}"/>
          </ac:spMkLst>
        </pc:spChg>
      </pc:sldChg>
    </pc:docChg>
  </pc:docChgLst>
  <pc:docChgLst>
    <pc:chgData name="Nguyen Trong Huy 20210451" userId="S::huy.nt210451@sis.hust.edu.vn::51210fd7-97b1-4c82-bf36-df2e1cd799ce" providerId="AD" clId="Web-{9974F941-11D5-4219-8F80-E54FFC4EE652}"/>
    <pc:docChg chg="sldOrd">
      <pc:chgData name="Nguyen Trong Huy 20210451" userId="S::huy.nt210451@sis.hust.edu.vn::51210fd7-97b1-4c82-bf36-df2e1cd799ce" providerId="AD" clId="Web-{9974F941-11D5-4219-8F80-E54FFC4EE652}" dt="2023-11-02T14:30:05.389" v="0"/>
      <pc:docMkLst>
        <pc:docMk/>
      </pc:docMkLst>
      <pc:sldChg chg="ord">
        <pc:chgData name="Nguyen Trong Huy 20210451" userId="S::huy.nt210451@sis.hust.edu.vn::51210fd7-97b1-4c82-bf36-df2e1cd799ce" providerId="AD" clId="Web-{9974F941-11D5-4219-8F80-E54FFC4EE652}" dt="2023-11-02T14:30:05.389" v="0"/>
        <pc:sldMkLst>
          <pc:docMk/>
          <pc:sldMk cId="822767060" sldId="263"/>
        </pc:sldMkLst>
      </pc:sldChg>
    </pc:docChg>
  </pc:docChgLst>
  <pc:docChgLst>
    <pc:chgData name="Nguyen Chinh Minh 20215224" userId="S::minh.nc215224@sis.hust.edu.vn::5a07deca-2970-448f-a19a-1ed5d462d0cf" providerId="AD" clId="Web-{A33259FE-7B6A-4D01-93A6-77F1E287D97D}"/>
    <pc:docChg chg="modSld">
      <pc:chgData name="Nguyen Chinh Minh 20215224" userId="S::minh.nc215224@sis.hust.edu.vn::5a07deca-2970-448f-a19a-1ed5d462d0cf" providerId="AD" clId="Web-{A33259FE-7B6A-4D01-93A6-77F1E287D97D}" dt="2023-10-21T01:27:15.385" v="2" actId="20577"/>
      <pc:docMkLst>
        <pc:docMk/>
      </pc:docMkLst>
      <pc:sldChg chg="modSp">
        <pc:chgData name="Nguyen Chinh Minh 20215224" userId="S::minh.nc215224@sis.hust.edu.vn::5a07deca-2970-448f-a19a-1ed5d462d0cf" providerId="AD" clId="Web-{A33259FE-7B6A-4D01-93A6-77F1E287D97D}" dt="2023-10-21T01:27:15.385" v="2" actId="20577"/>
        <pc:sldMkLst>
          <pc:docMk/>
          <pc:sldMk cId="659595472" sldId="262"/>
        </pc:sldMkLst>
        <pc:spChg chg="mod">
          <ac:chgData name="Nguyen Chinh Minh 20215224" userId="S::minh.nc215224@sis.hust.edu.vn::5a07deca-2970-448f-a19a-1ed5d462d0cf" providerId="AD" clId="Web-{A33259FE-7B6A-4D01-93A6-77F1E287D97D}" dt="2023-10-21T01:27:01.493" v="0" actId="688"/>
          <ac:spMkLst>
            <pc:docMk/>
            <pc:sldMk cId="659595472" sldId="262"/>
            <ac:spMk id="4" creationId="{1FF9E19C-7C2E-3D08-3802-C56F2980A87D}"/>
          </ac:spMkLst>
        </pc:spChg>
        <pc:spChg chg="mod">
          <ac:chgData name="Nguyen Chinh Minh 20215224" userId="S::minh.nc215224@sis.hust.edu.vn::5a07deca-2970-448f-a19a-1ed5d462d0cf" providerId="AD" clId="Web-{A33259FE-7B6A-4D01-93A6-77F1E287D97D}" dt="2023-10-21T01:27:15.385" v="2" actId="20577"/>
          <ac:spMkLst>
            <pc:docMk/>
            <pc:sldMk cId="659595472" sldId="262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8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9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4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kích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thước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con 1 x 1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màu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= 1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= 0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liệu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&lt;= 1000)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= 1,…,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quả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err="1">
                <a:latin typeface="Arial"/>
                <a:ea typeface="Arial"/>
                <a:cs typeface="Arial"/>
                <a:sym typeface="Arial"/>
              </a:rPr>
              <a:t>được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4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1"/>
            <a:ext cx="3569106" cy="275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L[N],R[N] 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m; i++) h[i]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=1 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j++){  if(a[i][j] == 0)   h[j] = 0; else h[j] += 1;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long long t = compute();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if(t &gt; ans) ans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Solve sub-problem: Column 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 have height 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 (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 = 1, 2, …, </a:t>
            </a:r>
            <a:r>
              <a:rPr lang="en-US" sz="1800" i="1">
                <a:latin typeface="+mn-lt"/>
              </a:rPr>
              <a:t>n</a:t>
            </a:r>
            <a:r>
              <a:rPr lang="en-US" sz="1800">
                <a:latin typeface="+mn-lt"/>
              </a:rPr>
              <a:t>). Find the way to cut out the largest-area rectangle from the given configure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For each index </a:t>
            </a:r>
            <a:r>
              <a:rPr lang="en-US" sz="1800" i="1" err="1">
                <a:latin typeface="+mn-lt"/>
              </a:rPr>
              <a:t>i</a:t>
            </a:r>
            <a:r>
              <a:rPr lang="en-US" sz="1800" i="1">
                <a:latin typeface="+mn-lt"/>
              </a:rPr>
              <a:t> </a:t>
            </a:r>
            <a:r>
              <a:rPr lang="en-US" sz="1800">
                <a:latin typeface="+mn-lt"/>
              </a:rPr>
              <a:t>: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Move left and move right as far as possible to cut out the largest rectangle having height 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>
                <a:latin typeface="+mn-lt"/>
              </a:rPr>
              <a:t>R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]: the index 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 such that 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 &gt; 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] and 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 (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 &lt;</a:t>
            </a:r>
            <a:r>
              <a:rPr lang="en-US" sz="1800" i="1">
                <a:latin typeface="+mn-lt"/>
              </a:rPr>
              <a:t> j</a:t>
            </a:r>
            <a:r>
              <a:rPr lang="en-US" sz="1800">
                <a:latin typeface="+mn-lt"/>
              </a:rPr>
              <a:t>) is the nearest to </a:t>
            </a:r>
            <a:r>
              <a:rPr lang="en-US" sz="1800" i="1" err="1">
                <a:latin typeface="+mn-lt"/>
              </a:rPr>
              <a:t>i</a:t>
            </a:r>
            <a:endParaRPr lang="en-US" sz="1800" i="1">
              <a:latin typeface="+mn-lt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>
                <a:latin typeface="+mn-lt"/>
              </a:rPr>
              <a:t>L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]: the index 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 such that 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 &gt; 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] and 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 (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 &gt; </a:t>
            </a:r>
            <a:r>
              <a:rPr lang="en-US" sz="1800" i="1">
                <a:latin typeface="+mn-lt"/>
              </a:rPr>
              <a:t>j</a:t>
            </a:r>
            <a:r>
              <a:rPr lang="en-US" sz="1800">
                <a:latin typeface="+mn-lt"/>
              </a:rPr>
              <a:t>) is the nearest to </a:t>
            </a:r>
            <a:r>
              <a:rPr lang="en-US" sz="1800" i="1" err="1">
                <a:latin typeface="+mn-lt"/>
              </a:rPr>
              <a:t>i</a:t>
            </a:r>
            <a:r>
              <a:rPr lang="en-US" sz="1800" i="1">
                <a:latin typeface="+mn-lt"/>
              </a:rPr>
              <a:t>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The largest are built from column 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 is: (</a:t>
            </a:r>
            <a:r>
              <a:rPr lang="en-US" sz="1800" i="1">
                <a:latin typeface="+mn-lt"/>
              </a:rPr>
              <a:t>R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 – </a:t>
            </a:r>
            <a:r>
              <a:rPr lang="en-US" sz="1800" i="1">
                <a:latin typeface="+mn-lt"/>
              </a:rPr>
              <a:t>L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 - 1)*</a:t>
            </a:r>
            <a:r>
              <a:rPr lang="en-US" sz="1800" i="1">
                <a:latin typeface="+mn-lt"/>
              </a:rPr>
              <a:t>h</a:t>
            </a:r>
            <a:r>
              <a:rPr lang="en-US" sz="1800">
                <a:latin typeface="+mn-lt"/>
              </a:rPr>
              <a:t>[</a:t>
            </a:r>
            <a:r>
              <a:rPr lang="en-US" sz="1800" i="1" err="1">
                <a:latin typeface="+mn-lt"/>
              </a:rPr>
              <a:t>i</a:t>
            </a:r>
            <a:r>
              <a:rPr lang="en-US" sz="1800">
                <a:latin typeface="+mn-lt"/>
              </a:rPr>
              <a:t>]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Use a Stack S for storing indices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8291405" y="2701415"/>
            <a:ext cx="353961" cy="72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645366" y="1649363"/>
            <a:ext cx="353961" cy="17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999327" y="2337620"/>
            <a:ext cx="353961" cy="109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9353288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707249" y="1796847"/>
            <a:ext cx="353961" cy="16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10061210" y="1541209"/>
            <a:ext cx="353961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10415171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778964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1142757" y="2701415"/>
            <a:ext cx="353961" cy="72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1506550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16B-6247-709F-BE98-FAD65B18B118}"/>
              </a:ext>
            </a:extLst>
          </p:cNvPr>
          <p:cNvSpPr/>
          <p:nvPr/>
        </p:nvSpPr>
        <p:spPr>
          <a:xfrm>
            <a:off x="8645366" y="2337620"/>
            <a:ext cx="2497391" cy="109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ECE0-EFBF-833F-421C-D6E4EC093BBC}"/>
              </a:ext>
            </a:extLst>
          </p:cNvPr>
          <p:cNvSpPr txBox="1"/>
          <p:nvPr/>
        </p:nvSpPr>
        <p:spPr>
          <a:xfrm>
            <a:off x="8133021" y="3456885"/>
            <a:ext cx="395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1      2     3     4      5     6     7      8     9     10</a:t>
            </a:r>
          </a:p>
        </p:txBody>
      </p:sp>
      <p:sp>
        <p:nvSpPr>
          <p:cNvPr id="15" name="Google Shape;100;p3">
            <a:extLst>
              <a:ext uri="{FF2B5EF4-FFF2-40B4-BE49-F238E27FC236}">
                <a16:creationId xmlns:a16="http://schemas.microsoft.com/office/drawing/2014/main" id="{C7D13B39-1EF0-F991-C4E3-50295B5B5EFB}"/>
              </a:ext>
            </a:extLst>
          </p:cNvPr>
          <p:cNvSpPr txBox="1">
            <a:spLocks/>
          </p:cNvSpPr>
          <p:nvPr/>
        </p:nvSpPr>
        <p:spPr>
          <a:xfrm>
            <a:off x="1374239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</a:rPr>
              <a:t>S 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</a:rPr>
              <a:t>for </a:t>
            </a:r>
            <a:r>
              <a:rPr lang="en-US" sz="1800" err="1">
                <a:latin typeface="+mn-lt"/>
              </a:rPr>
              <a:t>i</a:t>
            </a:r>
            <a:r>
              <a:rPr lang="en-US" sz="1800">
                <a:latin typeface="+mn-lt"/>
              </a:rPr>
              <a:t> = 1 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 n+1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     R[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}</a:t>
            </a:r>
            <a:endParaRPr lang="en-US" sz="1800">
              <a:latin typeface="+mn-lt"/>
            </a:endParaRPr>
          </a:p>
        </p:txBody>
      </p:sp>
      <p:sp>
        <p:nvSpPr>
          <p:cNvPr id="16" name="Google Shape;100;p3">
            <a:extLst>
              <a:ext uri="{FF2B5EF4-FFF2-40B4-BE49-F238E27FC236}">
                <a16:creationId xmlns:a16="http://schemas.microsoft.com/office/drawing/2014/main" id="{AF6A92C5-933A-5CA9-2A58-9D1CB6657CA8}"/>
              </a:ext>
            </a:extLst>
          </p:cNvPr>
          <p:cNvSpPr txBox="1">
            <a:spLocks/>
          </p:cNvSpPr>
          <p:nvPr/>
        </p:nvSpPr>
        <p:spPr>
          <a:xfrm>
            <a:off x="6096000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</a:rPr>
              <a:t>S 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</a:rPr>
              <a:t>for </a:t>
            </a:r>
            <a:r>
              <a:rPr lang="en-US" sz="1800" err="1">
                <a:latin typeface="+mn-lt"/>
              </a:rPr>
              <a:t>i</a:t>
            </a:r>
            <a:r>
              <a:rPr lang="en-US" sz="1800">
                <a:latin typeface="+mn-lt"/>
              </a:rPr>
              <a:t> = n 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 0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     L[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}</a:t>
            </a: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67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4"/>
            <a:ext cx="3569106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97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137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176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B0F0"/>
                </a:solidFill>
                <a:latin typeface="+mj-lt"/>
              </a:rPr>
              <a:t>Hint</a:t>
            </a:r>
            <a:endParaRPr sz="2000" b="1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>
                <a:latin typeface="+mn-lt"/>
              </a:rPr>
              <a:t>Let a horizontal line moving down </a:t>
            </a:r>
            <a:endParaRPr sz="220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08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BF345E-CE7B-4A3C-90E0-188930C16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CDFE96-62F7-4339-BC21-43CE710934A3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A83C10-6B07-4B33-88CA-0F4C69AF1B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Largest Black SubRectangle</vt:lpstr>
      <vt:lpstr>Largest Black SubRectangle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Black SubRectangle</dc:title>
  <dc:creator>Pham Quang Dung</dc:creator>
  <cp:revision>2</cp:revision>
  <dcterms:created xsi:type="dcterms:W3CDTF">2022-07-31T08:27:20Z</dcterms:created>
  <dcterms:modified xsi:type="dcterms:W3CDTF">2023-11-02T14:30:05Z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