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62" r:id="rId7"/>
    <p:sldId id="258" r:id="rId8"/>
    <p:sldId id="261" r:id="rId9"/>
    <p:sldId id="259" r:id="rId10"/>
    <p:sldId id="260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FtgN56SaylqvzhL3Sn27hV4RG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E0C11-DE70-4CB8-96D8-CCE70D6F079E}" v="2" dt="2023-10-27T10:00:17.293"/>
    <p1510:client id="{0F215B5A-B9A7-4EBC-BF36-6F2E0E5C9E61}" v="1" dt="2023-10-21T00:31:02.474"/>
    <p1510:client id="{191E74A1-E394-2BD8-99D8-9A06FFD6DDAB}" v="1" dt="2023-10-19T06:10:17.814"/>
    <p1510:client id="{2C5ADBA1-2CB5-B713-1EA0-1C3D41730E2A}" v="13" dt="2023-12-13T15:43:02.596"/>
    <p1510:client id="{6DEE6A7D-3F00-4FD2-9FDF-ED78CF26864E}" v="1" dt="2023-10-21T00:29:13.130"/>
    <p1510:client id="{782825CE-CA18-4E09-88DA-4341D38D37CF}" v="2" dt="2023-10-27T19:29:19.080"/>
  </p1510:revLst>
</p1510:revInfo>
</file>

<file path=ppt/tableStyles.xml><?xml version="1.0" encoding="utf-8"?>
<a:tblStyleLst xmlns:a="http://schemas.openxmlformats.org/drawingml/2006/main" def="{1A4382F2-5144-449D-AB61-B4EFF9F03555}">
  <a:tblStyle styleId="{1A4382F2-5144-449D-AB61-B4EFF9F0355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customschemas.google.com/relationships/presentationmetadata" Target="metadata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ng Minh Quan 20215236" userId="S::quan.hm215236@sis.hust.edu.vn::99ff96be-c23b-41e1-a999-34e41b951aad" providerId="AD" clId="Web-{6DEE6A7D-3F00-4FD2-9FDF-ED78CF26864E}"/>
    <pc:docChg chg="sldOrd">
      <pc:chgData name="Hoang Minh Quan 20215236" userId="S::quan.hm215236@sis.hust.edu.vn::99ff96be-c23b-41e1-a999-34e41b951aad" providerId="AD" clId="Web-{6DEE6A7D-3F00-4FD2-9FDF-ED78CF26864E}" dt="2023-10-21T00:29:13.130" v="0"/>
      <pc:docMkLst>
        <pc:docMk/>
      </pc:docMkLst>
      <pc:sldChg chg="ord">
        <pc:chgData name="Hoang Minh Quan 20215236" userId="S::quan.hm215236@sis.hust.edu.vn::99ff96be-c23b-41e1-a999-34e41b951aad" providerId="AD" clId="Web-{6DEE6A7D-3F00-4FD2-9FDF-ED78CF26864E}" dt="2023-10-21T00:29:13.130" v="0"/>
        <pc:sldMkLst>
          <pc:docMk/>
          <pc:sldMk cId="215983621" sldId="262"/>
        </pc:sldMkLst>
      </pc:sldChg>
    </pc:docChg>
  </pc:docChgLst>
  <pc:docChgLst>
    <pc:chgData name="Nguyen Thanh Dat 20215194" userId="S::dat.nt215194@sis.hust.edu.vn::5f2805eb-a0f7-4b74-b601-2fc825dd8bf1" providerId="AD" clId="Web-{037E0C11-DE70-4CB8-96D8-CCE70D6F079E}"/>
    <pc:docChg chg="modSld">
      <pc:chgData name="Nguyen Thanh Dat 20215194" userId="S::dat.nt215194@sis.hust.edu.vn::5f2805eb-a0f7-4b74-b601-2fc825dd8bf1" providerId="AD" clId="Web-{037E0C11-DE70-4CB8-96D8-CCE70D6F079E}" dt="2023-10-27T10:00:17.293" v="1" actId="1076"/>
      <pc:docMkLst>
        <pc:docMk/>
      </pc:docMkLst>
      <pc:sldChg chg="modSp">
        <pc:chgData name="Nguyen Thanh Dat 20215194" userId="S::dat.nt215194@sis.hust.edu.vn::5f2805eb-a0f7-4b74-b601-2fc825dd8bf1" providerId="AD" clId="Web-{037E0C11-DE70-4CB8-96D8-CCE70D6F079E}" dt="2023-10-27T10:00:17.293" v="1" actId="1076"/>
        <pc:sldMkLst>
          <pc:docMk/>
          <pc:sldMk cId="0" sldId="259"/>
        </pc:sldMkLst>
        <pc:cxnChg chg="mod">
          <ac:chgData name="Nguyen Thanh Dat 20215194" userId="S::dat.nt215194@sis.hust.edu.vn::5f2805eb-a0f7-4b74-b601-2fc825dd8bf1" providerId="AD" clId="Web-{037E0C11-DE70-4CB8-96D8-CCE70D6F079E}" dt="2023-10-27T10:00:17.293" v="1" actId="1076"/>
          <ac:cxnSpMkLst>
            <pc:docMk/>
            <pc:sldMk cId="0" sldId="259"/>
            <ac:cxnSpMk id="108" creationId="{00000000-0000-0000-0000-000000000000}"/>
          </ac:cxnSpMkLst>
        </pc:cxnChg>
      </pc:sldChg>
    </pc:docChg>
  </pc:docChgLst>
  <pc:docChgLst>
    <pc:chgData name="Do Hoang Anh 20200012" userId="S::anh.dh200012@sis.hust.edu.vn::7035472a-4502-42d9-9cc6-047cb9faa67b" providerId="AD" clId="Web-{2C5ADBA1-2CB5-B713-1EA0-1C3D41730E2A}"/>
    <pc:docChg chg="modSld">
      <pc:chgData name="Do Hoang Anh 20200012" userId="S::anh.dh200012@sis.hust.edu.vn::7035472a-4502-42d9-9cc6-047cb9faa67b" providerId="AD" clId="Web-{2C5ADBA1-2CB5-B713-1EA0-1C3D41730E2A}" dt="2023-12-13T15:37:49.272" v="9"/>
      <pc:docMkLst>
        <pc:docMk/>
      </pc:docMkLst>
      <pc:sldChg chg="modSp">
        <pc:chgData name="Do Hoang Anh 20200012" userId="S::anh.dh200012@sis.hust.edu.vn::7035472a-4502-42d9-9cc6-047cb9faa67b" providerId="AD" clId="Web-{2C5ADBA1-2CB5-B713-1EA0-1C3D41730E2A}" dt="2023-12-13T15:37:49.272" v="9"/>
        <pc:sldMkLst>
          <pc:docMk/>
          <pc:sldMk cId="0" sldId="257"/>
        </pc:sldMkLst>
        <pc:graphicFrameChg chg="mod modGraphic">
          <ac:chgData name="Do Hoang Anh 20200012" userId="S::anh.dh200012@sis.hust.edu.vn::7035472a-4502-42d9-9cc6-047cb9faa67b" providerId="AD" clId="Web-{2C5ADBA1-2CB5-B713-1EA0-1C3D41730E2A}" dt="2023-12-13T15:37:49.272" v="9"/>
          <ac:graphicFrameMkLst>
            <pc:docMk/>
            <pc:sldMk cId="0" sldId="257"/>
            <ac:graphicFrameMk id="92" creationId="{00000000-0000-0000-0000-000000000000}"/>
          </ac:graphicFrameMkLst>
        </pc:graphicFrameChg>
      </pc:sldChg>
    </pc:docChg>
  </pc:docChgLst>
  <pc:docChgLst>
    <pc:chgData name="Nguyen Tieu Phuong 20210692" userId="S::phuong.nt210692@sis.hust.edu.vn::471f2445-961b-4847-a9e5-30eb348fdba1" providerId="AD" clId="Web-{191E74A1-E394-2BD8-99D8-9A06FFD6DDAB}"/>
    <pc:docChg chg="modSld">
      <pc:chgData name="Nguyen Tieu Phuong 20210692" userId="S::phuong.nt210692@sis.hust.edu.vn::471f2445-961b-4847-a9e5-30eb348fdba1" providerId="AD" clId="Web-{191E74A1-E394-2BD8-99D8-9A06FFD6DDAB}" dt="2023-10-19T06:10:17.814" v="0" actId="1076"/>
      <pc:docMkLst>
        <pc:docMk/>
      </pc:docMkLst>
      <pc:sldChg chg="modSp">
        <pc:chgData name="Nguyen Tieu Phuong 20210692" userId="S::phuong.nt210692@sis.hust.edu.vn::471f2445-961b-4847-a9e5-30eb348fdba1" providerId="AD" clId="Web-{191E74A1-E394-2BD8-99D8-9A06FFD6DDAB}" dt="2023-10-19T06:10:17.814" v="0" actId="1076"/>
        <pc:sldMkLst>
          <pc:docMk/>
          <pc:sldMk cId="0" sldId="256"/>
        </pc:sldMkLst>
        <pc:cxnChg chg="mod">
          <ac:chgData name="Nguyen Tieu Phuong 20210692" userId="S::phuong.nt210692@sis.hust.edu.vn::471f2445-961b-4847-a9e5-30eb348fdba1" providerId="AD" clId="Web-{191E74A1-E394-2BD8-99D8-9A06FFD6DDAB}" dt="2023-10-19T06:10:17.814" v="0" actId="1076"/>
          <ac:cxnSpMkLst>
            <pc:docMk/>
            <pc:sldMk cId="0" sldId="256"/>
            <ac:cxnSpMk id="86" creationId="{00000000-0000-0000-0000-000000000000}"/>
          </ac:cxnSpMkLst>
        </pc:cxnChg>
      </pc:sldChg>
    </pc:docChg>
  </pc:docChgLst>
  <pc:docChgLst>
    <pc:chgData name="Nguyen Nhu Dai 20215191" userId="S::dai.nn215191@sis.hust.edu.vn::8323049f-08c4-49c2-acc5-1eb8bab3fe29" providerId="AD" clId="Web-{782825CE-CA18-4E09-88DA-4341D38D37CF}"/>
    <pc:docChg chg="modSld">
      <pc:chgData name="Nguyen Nhu Dai 20215191" userId="S::dai.nn215191@sis.hust.edu.vn::8323049f-08c4-49c2-acc5-1eb8bab3fe29" providerId="AD" clId="Web-{782825CE-CA18-4E09-88DA-4341D38D37CF}" dt="2023-10-27T19:29:19.080" v="1" actId="1076"/>
      <pc:docMkLst>
        <pc:docMk/>
      </pc:docMkLst>
      <pc:sldChg chg="modSp">
        <pc:chgData name="Nguyen Nhu Dai 20215191" userId="S::dai.nn215191@sis.hust.edu.vn::8323049f-08c4-49c2-acc5-1eb8bab3fe29" providerId="AD" clId="Web-{782825CE-CA18-4E09-88DA-4341D38D37CF}" dt="2023-10-27T19:29:19.080" v="1" actId="1076"/>
        <pc:sldMkLst>
          <pc:docMk/>
          <pc:sldMk cId="0" sldId="259"/>
        </pc:sldMkLst>
        <pc:spChg chg="mod">
          <ac:chgData name="Nguyen Nhu Dai 20215191" userId="S::dai.nn215191@sis.hust.edu.vn::8323049f-08c4-49c2-acc5-1eb8bab3fe29" providerId="AD" clId="Web-{782825CE-CA18-4E09-88DA-4341D38D37CF}" dt="2023-10-27T19:29:19.080" v="1" actId="1076"/>
          <ac:spMkLst>
            <pc:docMk/>
            <pc:sldMk cId="0" sldId="259"/>
            <ac:spMk id="107" creationId="{00000000-0000-0000-0000-000000000000}"/>
          </ac:spMkLst>
        </pc:spChg>
      </pc:sldChg>
    </pc:docChg>
  </pc:docChgLst>
  <pc:docChgLst>
    <pc:chgData name="Do Hong Hai 20215199" userId="S::hai.dh215199@sis.hust.edu.vn::d8e24e01-a1f3-4252-a073-ed9aa53bd874" providerId="AD" clId="Web-{0F215B5A-B9A7-4EBC-BF36-6F2E0E5C9E61}"/>
    <pc:docChg chg="modSld">
      <pc:chgData name="Do Hong Hai 20215199" userId="S::hai.dh215199@sis.hust.edu.vn::d8e24e01-a1f3-4252-a073-ed9aa53bd874" providerId="AD" clId="Web-{0F215B5A-B9A7-4EBC-BF36-6F2E0E5C9E61}" dt="2023-10-21T00:31:02.474" v="0" actId="20577"/>
      <pc:docMkLst>
        <pc:docMk/>
      </pc:docMkLst>
      <pc:sldChg chg="modSp">
        <pc:chgData name="Do Hong Hai 20215199" userId="S::hai.dh215199@sis.hust.edu.vn::d8e24e01-a1f3-4252-a073-ed9aa53bd874" providerId="AD" clId="Web-{0F215B5A-B9A7-4EBC-BF36-6F2E0E5C9E61}" dt="2023-10-21T00:31:02.474" v="0" actId="20577"/>
        <pc:sldMkLst>
          <pc:docMk/>
          <pc:sldMk cId="0" sldId="256"/>
        </pc:sldMkLst>
        <pc:spChg chg="mod">
          <ac:chgData name="Do Hong Hai 20215199" userId="S::hai.dh215199@sis.hust.edu.vn::d8e24e01-a1f3-4252-a073-ed9aa53bd874" providerId="AD" clId="Web-{0F215B5A-B9A7-4EBC-BF36-6F2E0E5C9E61}" dt="2023-10-21T00:31:02.474" v="0" actId="20577"/>
          <ac:spMkLst>
            <pc:docMk/>
            <pc:sldMk cId="0" sldId="256"/>
            <ac:spMk id="8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24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160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MAZE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mê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chữ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nhật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biểu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diễn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bởi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0-1 ma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trận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NxM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A[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] = 1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ô (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tường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gạch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A[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] = 0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ô (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trống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1 ô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trống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ta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sang 1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4 ô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lân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cận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lên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trên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xuống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dưới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sang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trái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sang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phải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trống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Xuất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1 ô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trống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mê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hãy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đường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ngắn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nhất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thoát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khỏi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mê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>
                <a:latin typeface="Arial"/>
                <a:ea typeface="Arial"/>
                <a:cs typeface="Arial"/>
                <a:sym typeface="Arial"/>
              </a:rPr>
              <a:t>Input</a:t>
            </a:r>
            <a:endParaRPr sz="1800" b="0" i="1">
              <a:latin typeface="Arial"/>
              <a:ea typeface="Arial"/>
              <a:cs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Dòng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1: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4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nguyên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dương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n, m, r, c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n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m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tương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cột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ma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trận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A (1 &lt;=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n,m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&lt;= 999)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r, c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tương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chỉ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cột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xuất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Dòng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i+1 (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=1,...,n):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dòng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thứ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ma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trận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A</a:t>
            </a:r>
            <a:br>
              <a:rPr lang="en-US" sz="1800" b="0" i="0">
                <a:latin typeface="Arial"/>
                <a:ea typeface="Arial"/>
                <a:cs typeface="Arial"/>
                <a:sym typeface="Arial"/>
              </a:rPr>
            </a:b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>
                <a:latin typeface="Arial"/>
                <a:ea typeface="Arial"/>
                <a:cs typeface="Arial"/>
                <a:sym typeface="Arial"/>
              </a:rPr>
              <a:t>Output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bước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ngắn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nhất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thoát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khỏi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mê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hoặc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trị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-1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thấy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đường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đi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nào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thoát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khỏi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mê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1274146" y="4552302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MAZE</a:t>
            </a:r>
            <a:endParaRPr/>
          </a:p>
        </p:txBody>
      </p:sp>
      <p:graphicFrame>
        <p:nvGraphicFramePr>
          <p:cNvPr id="92" name="Google Shape;92;p2"/>
          <p:cNvGraphicFramePr/>
          <p:nvPr>
            <p:extLst>
              <p:ext uri="{D42A27DB-BD31-4B8C-83A1-F6EECF244321}">
                <p14:modId xmlns:p14="http://schemas.microsoft.com/office/powerpoint/2010/main" val="2156812453"/>
              </p:ext>
            </p:extLst>
          </p:nvPr>
        </p:nvGraphicFramePr>
        <p:xfrm>
          <a:off x="852972" y="1683761"/>
          <a:ext cx="10515600" cy="2931180"/>
        </p:xfrm>
        <a:graphic>
          <a:graphicData uri="http://schemas.openxmlformats.org/drawingml/2006/table">
            <a:tbl>
              <a:tblPr firstRow="1" bandRow="1">
                <a:noFill/>
                <a:tableStyleId>{1A4382F2-5144-449D-AB61-B4EFF9F03555}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stdin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8 12 5 6</a:t>
                      </a:r>
                      <a:endParaRPr lang="vi-VN">
                        <a:ea typeface="Calibri"/>
                        <a:cs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1 1 0 0 0 0 1 0 0 0 0 1</a:t>
                      </a:r>
                      <a:endParaRPr lang="en-US">
                        <a:ea typeface="Calibri"/>
                        <a:cs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1 0 0 0 1 1 0 1 0 0 1 1</a:t>
                      </a:r>
                      <a:endParaRPr lang="en-US">
                        <a:ea typeface="Calibri"/>
                        <a:cs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0 0 1 0 0 0 0 0 0 0 0 0</a:t>
                      </a:r>
                      <a:endParaRPr lang="en-US">
                        <a:ea typeface="Calibri"/>
                        <a:cs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1 0 0 0 0 0 1 0 0 1 0 1</a:t>
                      </a:r>
                      <a:endParaRPr lang="en-US">
                        <a:ea typeface="Calibri"/>
                        <a:cs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1 0 0 1 0 0 0 0 0 1 0 0</a:t>
                      </a:r>
                      <a:endParaRPr lang="en-US">
                        <a:ea typeface="Calibri"/>
                        <a:cs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1 0 1 0 1 0 0 0 1 0 1 0</a:t>
                      </a:r>
                      <a:endParaRPr lang="en-US">
                        <a:ea typeface="Calibri"/>
                        <a:cs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0 0 0 0 1 0 1 0 0 0 0 0</a:t>
                      </a:r>
                      <a:endParaRPr lang="en-US">
                        <a:ea typeface="Calibri"/>
                        <a:cs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1 0 1 1 0 1 1 1 0 1 0 1</a:t>
                      </a:r>
                      <a:endParaRPr lang="en-US">
                        <a:ea typeface="Calibri"/>
                        <a:cs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25" y="746448"/>
            <a:ext cx="118140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9331C46-9B0F-DB92-2A22-9FEC669FD1B9}"/>
              </a:ext>
            </a:extLst>
          </p:cNvPr>
          <p:cNvSpPr/>
          <p:nvPr/>
        </p:nvSpPr>
        <p:spPr>
          <a:xfrm>
            <a:off x="9532844" y="2245417"/>
            <a:ext cx="447675" cy="44767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670CF5-74C0-F18C-00E8-31EDBDDE2F04}"/>
              </a:ext>
            </a:extLst>
          </p:cNvPr>
          <p:cNvSpPr/>
          <p:nvPr/>
        </p:nvSpPr>
        <p:spPr>
          <a:xfrm>
            <a:off x="8999444" y="157866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650FFE-C224-118F-6B6D-232703E52702}"/>
              </a:ext>
            </a:extLst>
          </p:cNvPr>
          <p:cNvSpPr/>
          <p:nvPr/>
        </p:nvSpPr>
        <p:spPr>
          <a:xfrm>
            <a:off x="8913719" y="2978841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C75775-B1DA-A8BA-8A63-49311307CBC3}"/>
              </a:ext>
            </a:extLst>
          </p:cNvPr>
          <p:cNvSpPr/>
          <p:nvPr/>
        </p:nvSpPr>
        <p:spPr>
          <a:xfrm>
            <a:off x="10275794" y="2978840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3B23BC-4C5F-3FDB-73AD-4D7D009978C1}"/>
              </a:ext>
            </a:extLst>
          </p:cNvPr>
          <p:cNvSpPr/>
          <p:nvPr/>
        </p:nvSpPr>
        <p:spPr>
          <a:xfrm>
            <a:off x="10180544" y="157866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92E7D5-161A-3250-8AAC-16090B6BEF07}"/>
              </a:ext>
            </a:extLst>
          </p:cNvPr>
          <p:cNvSpPr/>
          <p:nvPr/>
        </p:nvSpPr>
        <p:spPr>
          <a:xfrm>
            <a:off x="7965981" y="2693092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BC7CBE-3037-573F-D6A4-A1A26C5DE3EE}"/>
              </a:ext>
            </a:extLst>
          </p:cNvPr>
          <p:cNvSpPr/>
          <p:nvPr/>
        </p:nvSpPr>
        <p:spPr>
          <a:xfrm>
            <a:off x="9470931" y="376941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FC1FFD-CDF7-B25C-1035-1F4243B1F6C4}"/>
              </a:ext>
            </a:extLst>
          </p:cNvPr>
          <p:cNvSpPr/>
          <p:nvPr/>
        </p:nvSpPr>
        <p:spPr>
          <a:xfrm>
            <a:off x="8189818" y="3759892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FBF18D-41B2-3A19-C093-FF8947E47B86}"/>
              </a:ext>
            </a:extLst>
          </p:cNvPr>
          <p:cNvSpPr/>
          <p:nvPr/>
        </p:nvSpPr>
        <p:spPr>
          <a:xfrm>
            <a:off x="8575580" y="4602854"/>
            <a:ext cx="447675" cy="44767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84FF47-88F0-569F-66F6-1D26EDD80909}"/>
              </a:ext>
            </a:extLst>
          </p:cNvPr>
          <p:cNvSpPr/>
          <p:nvPr/>
        </p:nvSpPr>
        <p:spPr>
          <a:xfrm>
            <a:off x="7189694" y="4240904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55BB2E-998B-9A32-ED7F-9F472F1A47BD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9914959" y="1960782"/>
            <a:ext cx="331145" cy="35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83C4FF-36E6-5AFF-05A2-84FDD3823876}"/>
              </a:ext>
            </a:extLst>
          </p:cNvPr>
          <p:cNvCxnSpPr>
            <a:stCxn id="4" idx="1"/>
            <a:endCxn id="5" idx="5"/>
          </p:cNvCxnSpPr>
          <p:nvPr/>
        </p:nvCxnSpPr>
        <p:spPr>
          <a:xfrm flipH="1" flipV="1">
            <a:off x="9381559" y="1960782"/>
            <a:ext cx="216845" cy="35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3580B-CA43-3685-A1AC-FE517AD6F1B3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9295834" y="2627532"/>
            <a:ext cx="302570" cy="41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E1833-4F48-5D17-7482-310F9AD76CD1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9914959" y="2627532"/>
            <a:ext cx="426395" cy="41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D108CE-9507-2444-3D77-DED113A491C3}"/>
              </a:ext>
            </a:extLst>
          </p:cNvPr>
          <p:cNvCxnSpPr>
            <a:stCxn id="6" idx="2"/>
            <a:endCxn id="9" idx="5"/>
          </p:cNvCxnSpPr>
          <p:nvPr/>
        </p:nvCxnSpPr>
        <p:spPr>
          <a:xfrm flipH="1" flipV="1">
            <a:off x="8348096" y="3075207"/>
            <a:ext cx="565623" cy="12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274CC2-91A5-69AC-AC1E-1E9CFD293A4C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9295834" y="3360956"/>
            <a:ext cx="240657" cy="47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C43A02-0025-4592-B967-75D9424F9FC2}"/>
              </a:ext>
            </a:extLst>
          </p:cNvPr>
          <p:cNvCxnSpPr>
            <a:stCxn id="6" idx="3"/>
            <a:endCxn id="11" idx="7"/>
          </p:cNvCxnSpPr>
          <p:nvPr/>
        </p:nvCxnSpPr>
        <p:spPr>
          <a:xfrm flipH="1">
            <a:off x="8571933" y="3360956"/>
            <a:ext cx="407346" cy="46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322A41-C901-74EC-273D-E45DD0BF0709}"/>
              </a:ext>
            </a:extLst>
          </p:cNvPr>
          <p:cNvCxnSpPr>
            <a:stCxn id="11" idx="2"/>
            <a:endCxn id="13" idx="7"/>
          </p:cNvCxnSpPr>
          <p:nvPr/>
        </p:nvCxnSpPr>
        <p:spPr>
          <a:xfrm flipH="1">
            <a:off x="7571809" y="3983730"/>
            <a:ext cx="618009" cy="32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4269FA-1D79-B560-A3B4-7A4F0A0FCB59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>
            <a:off x="8413656" y="4207567"/>
            <a:ext cx="227484" cy="46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7A28B6B-AF40-F25B-DB87-94062E558E03}"/>
              </a:ext>
            </a:extLst>
          </p:cNvPr>
          <p:cNvSpPr/>
          <p:nvPr/>
        </p:nvSpPr>
        <p:spPr>
          <a:xfrm>
            <a:off x="11170029" y="2627532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8205430-E681-BAF0-3E88-406145EBC719}"/>
              </a:ext>
            </a:extLst>
          </p:cNvPr>
          <p:cNvSpPr/>
          <p:nvPr/>
        </p:nvSpPr>
        <p:spPr>
          <a:xfrm>
            <a:off x="10767597" y="3802754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3E3B7A-BC75-8DD0-B3D0-D26576253593}"/>
              </a:ext>
            </a:extLst>
          </p:cNvPr>
          <p:cNvCxnSpPr>
            <a:stCxn id="7" idx="7"/>
            <a:endCxn id="23" idx="2"/>
          </p:cNvCxnSpPr>
          <p:nvPr/>
        </p:nvCxnSpPr>
        <p:spPr>
          <a:xfrm flipV="1">
            <a:off x="10657909" y="2851370"/>
            <a:ext cx="512120" cy="19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3F4910-8B9D-0353-F5A0-8B90B73084D7}"/>
              </a:ext>
            </a:extLst>
          </p:cNvPr>
          <p:cNvCxnSpPr>
            <a:cxnSpLocks/>
            <a:stCxn id="7" idx="4"/>
            <a:endCxn id="24" idx="1"/>
          </p:cNvCxnSpPr>
          <p:nvPr/>
        </p:nvCxnSpPr>
        <p:spPr>
          <a:xfrm>
            <a:off x="10499632" y="3426515"/>
            <a:ext cx="333525" cy="44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87D2C0-861E-4792-37FC-5FEBE65BFDC1}"/>
              </a:ext>
            </a:extLst>
          </p:cNvPr>
          <p:cNvSpPr txBox="1"/>
          <p:nvPr/>
        </p:nvSpPr>
        <p:spPr>
          <a:xfrm>
            <a:off x="10606939" y="2026342"/>
            <a:ext cx="222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Initial State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24CB5-7D4B-FC6E-1ADB-1DF23288C0DD}"/>
              </a:ext>
            </a:extLst>
          </p:cNvPr>
          <p:cNvCxnSpPr>
            <a:stCxn id="27" idx="1"/>
            <a:endCxn id="4" idx="6"/>
          </p:cNvCxnSpPr>
          <p:nvPr/>
        </p:nvCxnSpPr>
        <p:spPr>
          <a:xfrm flipH="1">
            <a:off x="9980519" y="2180231"/>
            <a:ext cx="626420" cy="289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2FC491-8C6E-7352-55BF-33742C0ED75C}"/>
              </a:ext>
            </a:extLst>
          </p:cNvPr>
          <p:cNvSpPr txBox="1"/>
          <p:nvPr/>
        </p:nvSpPr>
        <p:spPr>
          <a:xfrm>
            <a:off x="9447119" y="4667149"/>
            <a:ext cx="222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Target State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B09129-6642-1070-2753-5D84DEDD2E7E}"/>
              </a:ext>
            </a:extLst>
          </p:cNvPr>
          <p:cNvCxnSpPr>
            <a:stCxn id="29" idx="1"/>
            <a:endCxn id="12" idx="6"/>
          </p:cNvCxnSpPr>
          <p:nvPr/>
        </p:nvCxnSpPr>
        <p:spPr>
          <a:xfrm flipH="1">
            <a:off x="9023255" y="4821038"/>
            <a:ext cx="423864" cy="56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85;p1">
            <a:extLst>
              <a:ext uri="{FF2B5EF4-FFF2-40B4-BE49-F238E27FC236}">
                <a16:creationId xmlns:a16="http://schemas.microsoft.com/office/drawing/2014/main" id="{18522943-F402-0F4A-E6EF-380ED76FA1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Find the shortest path in the state transition diagram (graph)</a:t>
            </a:r>
            <a:endParaRPr/>
          </a:p>
        </p:txBody>
      </p:sp>
      <p:sp>
        <p:nvSpPr>
          <p:cNvPr id="96" name="Content Placeholder 18">
            <a:extLst>
              <a:ext uri="{FF2B5EF4-FFF2-40B4-BE49-F238E27FC236}">
                <a16:creationId xmlns:a16="http://schemas.microsoft.com/office/drawing/2014/main" id="{E0E404B9-7E3F-05A7-59D0-A83FCB496FCD}"/>
              </a:ext>
            </a:extLst>
          </p:cNvPr>
          <p:cNvSpPr txBox="1">
            <a:spLocks/>
          </p:cNvSpPr>
          <p:nvPr/>
        </p:nvSpPr>
        <p:spPr>
          <a:xfrm>
            <a:off x="215939" y="1465006"/>
            <a:ext cx="6457618" cy="517045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err="1">
                <a:latin typeface="Consolas" panose="020B0609020204030204" pitchFamily="49" charset="0"/>
                <a:cs typeface="Arial" panose="020B0604020202020204" pitchFamily="34" charset="0"/>
              </a:rPr>
              <a:t>findPath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(s0, N){// N(s): set of neighboring states of s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  Initialize a Queue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err="1">
                <a:latin typeface="Consolas" panose="020B0609020204030204" pitchFamily="49" charset="0"/>
                <a:cs typeface="Arial" panose="020B0604020202020204" pitchFamily="34" charset="0"/>
              </a:rPr>
              <a:t>Queue.PUSH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(s0); visited[s0] = true;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  while Queue not empty do{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    s = </a:t>
            </a:r>
            <a:r>
              <a:rPr lang="en-US" sz="1600" b="1" err="1">
                <a:latin typeface="Consolas" panose="020B0609020204030204" pitchFamily="49" charset="0"/>
                <a:cs typeface="Arial" panose="020B0604020202020204" pitchFamily="34" charset="0"/>
              </a:rPr>
              <a:t>Queue.POP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    for x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 N(s) do{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   if not visited[x] and check(x) then{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        if target(x) then return x;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        else{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           </a:t>
            </a:r>
            <a:r>
              <a:rPr lang="en-US" sz="1600" b="1" err="1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Queue.PUSH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(x);  visited[x] = true;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        }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   }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}</a:t>
            </a:r>
            <a:endParaRPr lang="en-US" sz="16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98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9331C46-9B0F-DB92-2A22-9FEC669FD1B9}"/>
              </a:ext>
            </a:extLst>
          </p:cNvPr>
          <p:cNvSpPr/>
          <p:nvPr/>
        </p:nvSpPr>
        <p:spPr>
          <a:xfrm>
            <a:off x="9532844" y="2245417"/>
            <a:ext cx="447675" cy="44767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670CF5-74C0-F18C-00E8-31EDBDDE2F04}"/>
              </a:ext>
            </a:extLst>
          </p:cNvPr>
          <p:cNvSpPr/>
          <p:nvPr/>
        </p:nvSpPr>
        <p:spPr>
          <a:xfrm>
            <a:off x="8999444" y="157866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650FFE-C224-118F-6B6D-232703E52702}"/>
              </a:ext>
            </a:extLst>
          </p:cNvPr>
          <p:cNvSpPr/>
          <p:nvPr/>
        </p:nvSpPr>
        <p:spPr>
          <a:xfrm>
            <a:off x="8913719" y="2978841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C75775-B1DA-A8BA-8A63-49311307CBC3}"/>
              </a:ext>
            </a:extLst>
          </p:cNvPr>
          <p:cNvSpPr/>
          <p:nvPr/>
        </p:nvSpPr>
        <p:spPr>
          <a:xfrm>
            <a:off x="10275794" y="2978840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3B23BC-4C5F-3FDB-73AD-4D7D009978C1}"/>
              </a:ext>
            </a:extLst>
          </p:cNvPr>
          <p:cNvSpPr/>
          <p:nvPr/>
        </p:nvSpPr>
        <p:spPr>
          <a:xfrm>
            <a:off x="10180544" y="157866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92E7D5-161A-3250-8AAC-16090B6BEF07}"/>
              </a:ext>
            </a:extLst>
          </p:cNvPr>
          <p:cNvSpPr/>
          <p:nvPr/>
        </p:nvSpPr>
        <p:spPr>
          <a:xfrm>
            <a:off x="7965981" y="2693092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BC7CBE-3037-573F-D6A4-A1A26C5DE3EE}"/>
              </a:ext>
            </a:extLst>
          </p:cNvPr>
          <p:cNvSpPr/>
          <p:nvPr/>
        </p:nvSpPr>
        <p:spPr>
          <a:xfrm>
            <a:off x="9470931" y="376941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FC1FFD-CDF7-B25C-1035-1F4243B1F6C4}"/>
              </a:ext>
            </a:extLst>
          </p:cNvPr>
          <p:cNvSpPr/>
          <p:nvPr/>
        </p:nvSpPr>
        <p:spPr>
          <a:xfrm>
            <a:off x="8189818" y="3759892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FBF18D-41B2-3A19-C093-FF8947E47B86}"/>
              </a:ext>
            </a:extLst>
          </p:cNvPr>
          <p:cNvSpPr/>
          <p:nvPr/>
        </p:nvSpPr>
        <p:spPr>
          <a:xfrm>
            <a:off x="8575580" y="4602854"/>
            <a:ext cx="447675" cy="44767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84FF47-88F0-569F-66F6-1D26EDD80909}"/>
              </a:ext>
            </a:extLst>
          </p:cNvPr>
          <p:cNvSpPr/>
          <p:nvPr/>
        </p:nvSpPr>
        <p:spPr>
          <a:xfrm>
            <a:off x="7189694" y="4240904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55BB2E-998B-9A32-ED7F-9F472F1A47BD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9914959" y="1960782"/>
            <a:ext cx="331145" cy="35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83C4FF-36E6-5AFF-05A2-84FDD3823876}"/>
              </a:ext>
            </a:extLst>
          </p:cNvPr>
          <p:cNvCxnSpPr>
            <a:stCxn id="4" idx="1"/>
            <a:endCxn id="5" idx="5"/>
          </p:cNvCxnSpPr>
          <p:nvPr/>
        </p:nvCxnSpPr>
        <p:spPr>
          <a:xfrm flipH="1" flipV="1">
            <a:off x="9381559" y="1960782"/>
            <a:ext cx="216845" cy="35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3580B-CA43-3685-A1AC-FE517AD6F1B3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9295834" y="2627532"/>
            <a:ext cx="302570" cy="41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E1833-4F48-5D17-7482-310F9AD76CD1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9914959" y="2627532"/>
            <a:ext cx="426395" cy="41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D108CE-9507-2444-3D77-DED113A491C3}"/>
              </a:ext>
            </a:extLst>
          </p:cNvPr>
          <p:cNvCxnSpPr>
            <a:stCxn id="6" idx="2"/>
            <a:endCxn id="9" idx="5"/>
          </p:cNvCxnSpPr>
          <p:nvPr/>
        </p:nvCxnSpPr>
        <p:spPr>
          <a:xfrm flipH="1" flipV="1">
            <a:off x="8348096" y="3075207"/>
            <a:ext cx="565623" cy="12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274CC2-91A5-69AC-AC1E-1E9CFD293A4C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9295834" y="3360956"/>
            <a:ext cx="240657" cy="47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C43A02-0025-4592-B967-75D9424F9FC2}"/>
              </a:ext>
            </a:extLst>
          </p:cNvPr>
          <p:cNvCxnSpPr>
            <a:stCxn id="6" idx="3"/>
            <a:endCxn id="11" idx="7"/>
          </p:cNvCxnSpPr>
          <p:nvPr/>
        </p:nvCxnSpPr>
        <p:spPr>
          <a:xfrm flipH="1">
            <a:off x="8571933" y="3360956"/>
            <a:ext cx="407346" cy="46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322A41-C901-74EC-273D-E45DD0BF0709}"/>
              </a:ext>
            </a:extLst>
          </p:cNvPr>
          <p:cNvCxnSpPr>
            <a:stCxn id="11" idx="2"/>
            <a:endCxn id="13" idx="7"/>
          </p:cNvCxnSpPr>
          <p:nvPr/>
        </p:nvCxnSpPr>
        <p:spPr>
          <a:xfrm flipH="1">
            <a:off x="7571809" y="3983730"/>
            <a:ext cx="618009" cy="32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4269FA-1D79-B560-A3B4-7A4F0A0FCB59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>
            <a:off x="8413656" y="4207567"/>
            <a:ext cx="227484" cy="46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7A28B6B-AF40-F25B-DB87-94062E558E03}"/>
              </a:ext>
            </a:extLst>
          </p:cNvPr>
          <p:cNvSpPr/>
          <p:nvPr/>
        </p:nvSpPr>
        <p:spPr>
          <a:xfrm>
            <a:off x="11170029" y="2627532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8205430-E681-BAF0-3E88-406145EBC719}"/>
              </a:ext>
            </a:extLst>
          </p:cNvPr>
          <p:cNvSpPr/>
          <p:nvPr/>
        </p:nvSpPr>
        <p:spPr>
          <a:xfrm>
            <a:off x="10767597" y="3802754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3E3B7A-BC75-8DD0-B3D0-D26576253593}"/>
              </a:ext>
            </a:extLst>
          </p:cNvPr>
          <p:cNvCxnSpPr>
            <a:stCxn id="7" idx="7"/>
            <a:endCxn id="23" idx="2"/>
          </p:cNvCxnSpPr>
          <p:nvPr/>
        </p:nvCxnSpPr>
        <p:spPr>
          <a:xfrm flipV="1">
            <a:off x="10657909" y="2851370"/>
            <a:ext cx="512120" cy="19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3F4910-8B9D-0353-F5A0-8B90B73084D7}"/>
              </a:ext>
            </a:extLst>
          </p:cNvPr>
          <p:cNvCxnSpPr>
            <a:cxnSpLocks/>
            <a:stCxn id="7" idx="4"/>
            <a:endCxn id="24" idx="1"/>
          </p:cNvCxnSpPr>
          <p:nvPr/>
        </p:nvCxnSpPr>
        <p:spPr>
          <a:xfrm>
            <a:off x="10499632" y="3426515"/>
            <a:ext cx="333525" cy="44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87D2C0-861E-4792-37FC-5FEBE65BFDC1}"/>
              </a:ext>
            </a:extLst>
          </p:cNvPr>
          <p:cNvSpPr txBox="1"/>
          <p:nvPr/>
        </p:nvSpPr>
        <p:spPr>
          <a:xfrm>
            <a:off x="10606939" y="2026342"/>
            <a:ext cx="222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Initial State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24CB5-7D4B-FC6E-1ADB-1DF23288C0DD}"/>
              </a:ext>
            </a:extLst>
          </p:cNvPr>
          <p:cNvCxnSpPr>
            <a:stCxn id="27" idx="1"/>
            <a:endCxn id="4" idx="6"/>
          </p:cNvCxnSpPr>
          <p:nvPr/>
        </p:nvCxnSpPr>
        <p:spPr>
          <a:xfrm flipH="1">
            <a:off x="9980519" y="2180231"/>
            <a:ext cx="626420" cy="289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2FC491-8C6E-7352-55BF-33742C0ED75C}"/>
              </a:ext>
            </a:extLst>
          </p:cNvPr>
          <p:cNvSpPr txBox="1"/>
          <p:nvPr/>
        </p:nvSpPr>
        <p:spPr>
          <a:xfrm>
            <a:off x="9447119" y="4667149"/>
            <a:ext cx="222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Target State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B09129-6642-1070-2753-5D84DEDD2E7E}"/>
              </a:ext>
            </a:extLst>
          </p:cNvPr>
          <p:cNvCxnSpPr>
            <a:stCxn id="29" idx="1"/>
            <a:endCxn id="12" idx="6"/>
          </p:cNvCxnSpPr>
          <p:nvPr/>
        </p:nvCxnSpPr>
        <p:spPr>
          <a:xfrm flipH="1">
            <a:off x="9023255" y="4821038"/>
            <a:ext cx="423864" cy="56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85;p1">
            <a:extLst>
              <a:ext uri="{FF2B5EF4-FFF2-40B4-BE49-F238E27FC236}">
                <a16:creationId xmlns:a16="http://schemas.microsoft.com/office/drawing/2014/main" id="{18522943-F402-0F4A-E6EF-380ED76FA1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Find the shortest path in the state transition diagram (graph)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typedef pair&lt;int,int&gt; ii;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int maxN = 999 + 100;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int oo= 1e9 + 7;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a[maxN][maxN] , m , n , r, c , d[maxN][maxN];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dx[] = {1 , 0, -1 ,  0} ,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dy[] = {0 , 1,  0 , -1};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queue&lt;ii&gt; qe;</a:t>
            </a:r>
            <a:endParaRPr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3127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solve(){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qe.push(ii(r,c));  d[r][c] = 0;   a[r][c] =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while(!qe.empty()){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ii u = qe.front(); qe.pop();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i = 0 ; i &lt; 4 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int x = dx[i] + u.first;         int y = dy[i] + u.second;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if(x &lt; 1 || x &gt; m || y &lt; 1 || y &gt; n) return d[u.first][u.second] + 1;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if(a[x][y] != 1){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d[x][y] = d[u.first][u.second] + 1;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qe.push(ii(x,y));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a[x][y] =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-1;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8" name="Google Shape;108;p4"/>
          <p:cNvCxnSpPr/>
          <p:nvPr/>
        </p:nvCxnSpPr>
        <p:spPr>
          <a:xfrm>
            <a:off x="241070" y="627041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ios_base::sync_with_stdio(false);cin.tie(0);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cin &gt;&gt; m &gt;&gt; n &gt;&gt; r &gt;&gt; c;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 ; i &lt;= m ; i++) for(int j = 1 ; j &lt;= n ; j++) cin &gt;&gt; a[i][j];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ans = solve();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 &lt;&lt; ans;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5" name="Google Shape;115;p5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8D44E0FCE5040A27146C829038FCD" ma:contentTypeVersion="3" ma:contentTypeDescription="Create a new document." ma:contentTypeScope="" ma:versionID="a2055bf1709a7b04ad0b4602392689aa">
  <xsd:schema xmlns:xsd="http://www.w3.org/2001/XMLSchema" xmlns:xs="http://www.w3.org/2001/XMLSchema" xmlns:p="http://schemas.microsoft.com/office/2006/metadata/properties" xmlns:ns2="934044b9-7d38-4d19-a21a-b17b06d65a72" targetNamespace="http://schemas.microsoft.com/office/2006/metadata/properties" ma:root="true" ma:fieldsID="9f9649b632f1ca681a2d140a66e7e92e" ns2:_="">
    <xsd:import namespace="934044b9-7d38-4d19-a21a-b17b06d65a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4044b9-7d38-4d19-a21a-b17b06d65a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947CF7-3FF7-45D4-850E-676487AD9FFD}">
  <ds:schemaRefs>
    <ds:schemaRef ds:uri="934044b9-7d38-4d19-a21a-b17b06d65a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AE0163A-ECCD-4B23-930E-CEDC8632EB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F9E692-89FA-4199-9EB3-CB337473622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Màn hình rộng</PresentationFormat>
  <Slides>7</Slides>
  <Notes>7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8" baseType="lpstr">
      <vt:lpstr>Office Theme</vt:lpstr>
      <vt:lpstr>MAZE</vt:lpstr>
      <vt:lpstr>MAZE</vt:lpstr>
      <vt:lpstr>Implementation</vt:lpstr>
      <vt:lpstr>Implementation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</dc:title>
  <dc:creator>Pham Quang Dung</dc:creator>
  <cp:revision>9</cp:revision>
  <dcterms:created xsi:type="dcterms:W3CDTF">2022-07-31T08:27:20Z</dcterms:created>
  <dcterms:modified xsi:type="dcterms:W3CDTF">2023-12-13T15:43:02Z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0x0101007FB8D44E0FCE5040A27146C829038FCD</vt:lpwstr>
  </property>
</Properties>
</file>