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57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58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600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361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2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33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32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A truck is planned to arrive at some stations among N stations 1, 2, . . ., N located on a line. Station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= 1</a:t>
            </a:r>
            <a:r>
              <a:rPr lang="en-US" sz="1600" b="0" i="0" dirty="0" smtClean="0">
                <a:latin typeface="+mj-lt"/>
                <a:ea typeface="Arial"/>
                <a:cs typeface="Arial"/>
                <a:sym typeface="Arial"/>
              </a:rPr>
              <a:t>,…, 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) has coordinate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and has following information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: amount of goods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: pickup time duration for taking goods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The route of the truck is a sequence of stations x1 &lt; x2 &lt; . . . &lt;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xk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≤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xj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 dirty="0">
                <a:latin typeface="+mj-lt"/>
                <a:ea typeface="Arial"/>
                <a:cs typeface="Arial"/>
                <a:sym typeface="Arial"/>
              </a:rPr>
              <a:t>Input</a:t>
            </a:r>
            <a:endParaRPr sz="1600" b="0" i="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2: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0" baseline="-25000" dirty="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,. . .,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3: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0" baseline="-25000" dirty="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, . . .,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 dirty="0">
                <a:latin typeface="+mj-lt"/>
                <a:ea typeface="Arial"/>
                <a:cs typeface="Arial"/>
                <a:sym typeface="Arial"/>
              </a:rPr>
              <a:t>Output</a:t>
            </a:r>
            <a:endParaRPr sz="1600" b="0" i="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 sz="1600" dirty="0">
              <a:latin typeface="+mj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127819" y="681025"/>
            <a:ext cx="11773456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5" t="-4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/>
          <p:nvPr/>
        </p:nvSpPr>
        <p:spPr>
          <a:xfrm>
            <a:off x="203719" y="68103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Example: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Input: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6 6 2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6 8 5 10 11 6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1 2 2 3 3 2</a:t>
            </a:r>
            <a:b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Output: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24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Xác định bài toán con</a:t>
            </a:r>
          </a:p>
          <a:p>
            <a:pPr marL="800100" lvl="4">
              <a:buSzPts val="2000"/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Gọi f[i][k] là số lượng hàng lớn nhất có thể lấy được nếu chỉ xét những nhà kho từ 1 -&gt; i – 1, lấy nhà kho thứ i và thời gian lấy hàng không vượt quá k.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Công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thức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quy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hoạch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động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&lt; t[i] : f[i][k] = 0;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&gt;= t[i]: f[i][k] = max(f[j][k – t[i]] + a[i]), j = i –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 – 1;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Kết quả: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max(f[i][k]), i =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 . . .,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n, k =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 phức tạp: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O(n * T * D).</a:t>
            </a: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 :: sync_with_stdio(0);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T &gt;&gt; 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t[i];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3B4E3A-DC31-440E-83E7-4FB20289AC5D}"/>
</file>

<file path=customXml/itemProps2.xml><?xml version="1.0" encoding="utf-8"?>
<ds:datastoreItem xmlns:ds="http://schemas.openxmlformats.org/officeDocument/2006/customXml" ds:itemID="{85C9328A-D5EF-43CF-BE8C-6C8BA80B070E}"/>
</file>

<file path=customXml/itemProps3.xml><?xml version="1.0" encoding="utf-8"?>
<ds:datastoreItem xmlns:ds="http://schemas.openxmlformats.org/officeDocument/2006/customXml" ds:itemID="{8DB0C63D-A0E0-4BBB-86FE-DF0964213FF3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Warehouse</vt:lpstr>
      <vt:lpstr>Warehouse</vt:lpstr>
      <vt:lpstr>Warehouse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</dc:title>
  <dc:creator>Pham Quang Dung</dc:creator>
  <cp:lastModifiedBy>Microsoft account</cp:lastModifiedBy>
  <cp:revision>2</cp:revision>
  <dcterms:created xsi:type="dcterms:W3CDTF">2022-07-31T08:27:20Z</dcterms:created>
  <dcterms:modified xsi:type="dcterms:W3CDTF">2023-01-03T09:38:38Z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