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zrUcgOR6Hne07Of3OffoomZvj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customschemas.google.com/relationships/presentationmetadata" Target="meta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Given an undirected graph containing N vertices and M edges, find all the articulation points and the bridges in the graph.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Input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 first line consists of two space-separated integers denoting N and M,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 lines follow, each containing two space-separated integers X and Y denoting there is an edge between X and Y.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Output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One line consists of two integers denoting the number of articulation points and the number of bridges.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03717" y="863601"/>
            <a:ext cx="5715492" cy="5334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10 12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1 10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10 3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2 4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4 5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5 2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3 6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6 7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7 3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7 8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8 9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9 7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8"/>
          <p:cNvSpPr txBox="1"/>
          <p:nvPr/>
        </p:nvSpPr>
        <p:spPr>
          <a:xfrm>
            <a:off x="6187441" y="863600"/>
            <a:ext cx="5715492" cy="533400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00" name="Google Shape;100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9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2041" lvl="0" marL="4220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minimal num of some node x such that v is equal to x or there is a back end (u,x) in which u is the node v or some descendant of v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05" name="Google Shape;105;p19"/>
          <p:cNvCxnSpPr>
            <a:stCxn id="102" idx="7"/>
            <a:endCxn id="103" idx="3"/>
          </p:cNvCxnSpPr>
          <p:nvPr/>
        </p:nvCxnSpPr>
        <p:spPr>
          <a:xfrm flipH="1" rot="10800000">
            <a:off x="6780433" y="1535001"/>
            <a:ext cx="740400" cy="182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9"/>
          <p:cNvCxnSpPr>
            <a:stCxn id="102" idx="4"/>
            <a:endCxn id="104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9"/>
          <p:cNvCxnSpPr>
            <a:stCxn id="103" idx="3"/>
            <a:endCxn id="104" idx="0"/>
          </p:cNvCxnSpPr>
          <p:nvPr/>
        </p:nvCxnSpPr>
        <p:spPr>
          <a:xfrm flipH="1">
            <a:off x="6780463" y="1534911"/>
            <a:ext cx="740400" cy="10275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9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09" name="Google Shape;109;p19"/>
          <p:cNvCxnSpPr>
            <a:stCxn id="108" idx="7"/>
            <a:endCxn id="104" idx="3"/>
          </p:cNvCxnSpPr>
          <p:nvPr/>
        </p:nvCxnSpPr>
        <p:spPr>
          <a:xfrm flipH="1" rot="10800000">
            <a:off x="6105601" y="2931395"/>
            <a:ext cx="522000" cy="3186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9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12" name="Google Shape;112;p19"/>
          <p:cNvCxnSpPr>
            <a:stCxn id="108" idx="3"/>
            <a:endCxn id="11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9"/>
          <p:cNvCxnSpPr>
            <a:stCxn id="110" idx="3"/>
            <a:endCxn id="11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9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115" name="Google Shape;115;p19"/>
          <p:cNvCxnSpPr>
            <a:stCxn id="111" idx="5"/>
            <a:endCxn id="11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9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17" name="Google Shape;117;p19"/>
          <p:cNvCxnSpPr>
            <a:stCxn id="114" idx="0"/>
            <a:endCxn id="108" idx="4"/>
          </p:cNvCxnSpPr>
          <p:nvPr/>
        </p:nvCxnSpPr>
        <p:spPr>
          <a:xfrm flipH="1" rot="10800000">
            <a:off x="5366700" y="3618812"/>
            <a:ext cx="586200" cy="1736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9"/>
          <p:cNvCxnSpPr>
            <a:stCxn id="114" idx="5"/>
            <a:endCxn id="116" idx="2"/>
          </p:cNvCxnSpPr>
          <p:nvPr/>
        </p:nvCxnSpPr>
        <p:spPr>
          <a:xfrm>
            <a:off x="5519452" y="5723688"/>
            <a:ext cx="430800" cy="161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9"/>
          <p:cNvCxnSpPr>
            <a:stCxn id="110" idx="5"/>
            <a:endCxn id="116" idx="0"/>
          </p:cNvCxnSpPr>
          <p:nvPr/>
        </p:nvCxnSpPr>
        <p:spPr>
          <a:xfrm>
            <a:off x="5481071" y="4199951"/>
            <a:ext cx="685200" cy="14688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9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21" name="Google Shape;121;p19"/>
          <p:cNvCxnSpPr>
            <a:stCxn id="120" idx="1"/>
            <a:endCxn id="103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19"/>
          <p:cNvSpPr txBox="1"/>
          <p:nvPr/>
        </p:nvSpPr>
        <p:spPr>
          <a:xfrm>
            <a:off x="7974365" y="2985613"/>
            <a:ext cx="345638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num[6] = 1, low[6]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num[1] = 2, low[1]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num[3] = 3, low[3]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num[2] = 4, low[2]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num[8] = 5, low[8]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num[5] = 6, low[5]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num[9] = 7, low[9]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num[7] = 8, low[7]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num[4] = 9, low[4] = 9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25" name="Google Shape;125;p19"/>
          <p:cNvCxnSpPr>
            <a:stCxn id="124" idx="1"/>
            <a:endCxn id="103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31" name="Google Shape;131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20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2041" lvl="0" marL="4220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minimal num of some node x such that v is equal to x or there is a back end (u,x) in which u is the node v or some descendant of v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36" name="Google Shape;136;p20"/>
          <p:cNvCxnSpPr>
            <a:stCxn id="133" idx="7"/>
            <a:endCxn id="134" idx="3"/>
          </p:cNvCxnSpPr>
          <p:nvPr/>
        </p:nvCxnSpPr>
        <p:spPr>
          <a:xfrm flipH="1" rot="10800000">
            <a:off x="6780433" y="1535001"/>
            <a:ext cx="740400" cy="182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20"/>
          <p:cNvCxnSpPr>
            <a:stCxn id="133" idx="4"/>
            <a:endCxn id="135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20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139" name="Google Shape;139;p20"/>
          <p:cNvCxnSpPr>
            <a:stCxn id="138" idx="7"/>
            <a:endCxn id="135" idx="3"/>
          </p:cNvCxnSpPr>
          <p:nvPr/>
        </p:nvCxnSpPr>
        <p:spPr>
          <a:xfrm flipH="1" rot="10800000">
            <a:off x="6105601" y="2931395"/>
            <a:ext cx="522000" cy="3186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0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42" name="Google Shape;142;p20"/>
          <p:cNvCxnSpPr>
            <a:stCxn id="138" idx="3"/>
            <a:endCxn id="14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0"/>
          <p:cNvCxnSpPr>
            <a:stCxn id="140" idx="3"/>
            <a:endCxn id="14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20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45" name="Google Shape;145;p20"/>
          <p:cNvCxnSpPr>
            <a:stCxn id="141" idx="5"/>
            <a:endCxn id="14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20"/>
          <p:cNvCxnSpPr>
            <a:stCxn id="144" idx="0"/>
            <a:endCxn id="138" idx="4"/>
          </p:cNvCxnSpPr>
          <p:nvPr/>
        </p:nvCxnSpPr>
        <p:spPr>
          <a:xfrm flipH="1" rot="10800000">
            <a:off x="5366700" y="3618812"/>
            <a:ext cx="586200" cy="1736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7" name="Google Shape;147;p20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48" name="Google Shape;148;p20"/>
          <p:cNvCxnSpPr>
            <a:stCxn id="147" idx="1"/>
            <a:endCxn id="134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0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51" name="Google Shape;151;p20"/>
          <p:cNvCxnSpPr>
            <a:stCxn id="150" idx="1"/>
            <a:endCxn id="134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20"/>
          <p:cNvSpPr txBox="1"/>
          <p:nvPr/>
        </p:nvSpPr>
        <p:spPr>
          <a:xfrm>
            <a:off x="7173659" y="3186722"/>
            <a:ext cx="4657268" cy="1013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 we have a back edge (u,v) 🡪 update: low[u] = min(low[u], num[v])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0"/>
          <p:cNvCxnSpPr>
            <a:stCxn id="152" idx="1"/>
          </p:cNvCxnSpPr>
          <p:nvPr/>
        </p:nvCxnSpPr>
        <p:spPr>
          <a:xfrm flipH="1">
            <a:off x="5736959" y="3693337"/>
            <a:ext cx="1436700" cy="570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59" name="Google Shape;159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1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2041" lvl="0" marL="4220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tree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starts from a node u visits a descendants of u on the DFS tree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data structures: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num[v]: time point node v is visited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low[v]: minimal num of some node x such that v is equal to x or there is a back end (u,x) in which u is the node v or some descendant of v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64" name="Google Shape;164;p21"/>
          <p:cNvCxnSpPr>
            <a:stCxn id="161" idx="7"/>
            <a:endCxn id="162" idx="3"/>
          </p:cNvCxnSpPr>
          <p:nvPr/>
        </p:nvCxnSpPr>
        <p:spPr>
          <a:xfrm flipH="1" rot="10800000">
            <a:off x="6780433" y="1535001"/>
            <a:ext cx="740400" cy="182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1"/>
          <p:cNvCxnSpPr>
            <a:stCxn id="161" idx="4"/>
            <a:endCxn id="163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1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67" name="Google Shape;167;p21"/>
          <p:cNvCxnSpPr>
            <a:stCxn id="166" idx="7"/>
            <a:endCxn id="163" idx="3"/>
          </p:cNvCxnSpPr>
          <p:nvPr/>
        </p:nvCxnSpPr>
        <p:spPr>
          <a:xfrm flipH="1" rot="10800000">
            <a:off x="6105601" y="2931395"/>
            <a:ext cx="522000" cy="3186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21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170" name="Google Shape;170;p21"/>
          <p:cNvCxnSpPr>
            <a:stCxn id="166" idx="3"/>
            <a:endCxn id="168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1"/>
          <p:cNvCxnSpPr>
            <a:stCxn id="168" idx="3"/>
            <a:endCxn id="169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21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173" name="Google Shape;173;p21"/>
          <p:cNvCxnSpPr>
            <a:stCxn id="169" idx="5"/>
            <a:endCxn id="172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21"/>
          <p:cNvCxnSpPr>
            <a:stCxn id="172" idx="0"/>
            <a:endCxn id="166" idx="4"/>
          </p:cNvCxnSpPr>
          <p:nvPr/>
        </p:nvCxnSpPr>
        <p:spPr>
          <a:xfrm flipH="1" rot="10800000">
            <a:off x="5366700" y="3618812"/>
            <a:ext cx="586200" cy="1736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5" name="Google Shape;175;p21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76" name="Google Shape;176;p21"/>
          <p:cNvCxnSpPr>
            <a:stCxn id="175" idx="1"/>
            <a:endCxn id="162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21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179" name="Google Shape;179;p21"/>
          <p:cNvCxnSpPr>
            <a:stCxn id="178" idx="1"/>
            <a:endCxn id="162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p21"/>
          <p:cNvSpPr txBox="1"/>
          <p:nvPr/>
        </p:nvSpPr>
        <p:spPr>
          <a:xfrm>
            <a:off x="7173659" y="3186722"/>
            <a:ext cx="4657268" cy="1013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 a node v is finished-exploration (u is the parent of v) 🡪 update: low[u] = min(low[u], low[v])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1"/>
          <p:cNvCxnSpPr>
            <a:stCxn id="180" idx="1"/>
            <a:endCxn id="172" idx="7"/>
          </p:cNvCxnSpPr>
          <p:nvPr/>
        </p:nvCxnSpPr>
        <p:spPr>
          <a:xfrm flipH="1">
            <a:off x="5519459" y="3693337"/>
            <a:ext cx="1654200" cy="1724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82" name="Google Shape;182;p21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83" name="Google Shape;183;p21"/>
          <p:cNvCxnSpPr>
            <a:endCxn id="182" idx="2"/>
          </p:cNvCxnSpPr>
          <p:nvPr/>
        </p:nvCxnSpPr>
        <p:spPr>
          <a:xfrm>
            <a:off x="5519326" y="5723674"/>
            <a:ext cx="430800" cy="161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21"/>
          <p:cNvCxnSpPr>
            <a:endCxn id="182" idx="0"/>
          </p:cNvCxnSpPr>
          <p:nvPr/>
        </p:nvCxnSpPr>
        <p:spPr>
          <a:xfrm>
            <a:off x="5480950" y="4199950"/>
            <a:ext cx="685200" cy="14688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190" name="Google Shape;190;p2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22"/>
          <p:cNvSpPr txBox="1"/>
          <p:nvPr/>
        </p:nvSpPr>
        <p:spPr>
          <a:xfrm>
            <a:off x="192085" y="926232"/>
            <a:ext cx="4323931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2041" lvl="0" marL="42204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Bridge: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Forward edge (u,v) having low[v] &gt; num[u] is a bridge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2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Articulation point: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u is not a root of the DFS tree and forward edge (u,v) having low[v] ≥ num[u] then u is an articulation point 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00" lvl="1" marL="91442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u is the root of a  DFS tree, then u is an articulation point if it has more than 1 child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041" lvl="0" marL="42204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95" name="Google Shape;195;p22"/>
          <p:cNvCxnSpPr>
            <a:stCxn id="192" idx="7"/>
            <a:endCxn id="193" idx="3"/>
          </p:cNvCxnSpPr>
          <p:nvPr/>
        </p:nvCxnSpPr>
        <p:spPr>
          <a:xfrm flipH="1" rot="10800000">
            <a:off x="6780433" y="1535001"/>
            <a:ext cx="740400" cy="182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22"/>
          <p:cNvCxnSpPr>
            <a:stCxn id="192" idx="4"/>
            <a:endCxn id="194" idx="0"/>
          </p:cNvCxnSpPr>
          <p:nvPr/>
        </p:nvCxnSpPr>
        <p:spPr>
          <a:xfrm>
            <a:off x="6627681" y="2085877"/>
            <a:ext cx="152700" cy="4767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2"/>
          <p:cNvCxnSpPr>
            <a:stCxn id="193" idx="3"/>
            <a:endCxn id="194" idx="0"/>
          </p:cNvCxnSpPr>
          <p:nvPr/>
        </p:nvCxnSpPr>
        <p:spPr>
          <a:xfrm flipH="1">
            <a:off x="6780463" y="1534911"/>
            <a:ext cx="740400" cy="10275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22"/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99" name="Google Shape;199;p22"/>
          <p:cNvCxnSpPr>
            <a:stCxn id="198" idx="7"/>
            <a:endCxn id="194" idx="3"/>
          </p:cNvCxnSpPr>
          <p:nvPr/>
        </p:nvCxnSpPr>
        <p:spPr>
          <a:xfrm flipH="1" rot="10800000">
            <a:off x="6105601" y="2931395"/>
            <a:ext cx="522000" cy="3186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22"/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02" name="Google Shape;202;p22"/>
          <p:cNvCxnSpPr>
            <a:stCxn id="198" idx="3"/>
            <a:endCxn id="200" idx="7"/>
          </p:cNvCxnSpPr>
          <p:nvPr/>
        </p:nvCxnSpPr>
        <p:spPr>
          <a:xfrm flipH="1">
            <a:off x="5481197" y="3555499"/>
            <a:ext cx="318900" cy="3390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22"/>
          <p:cNvCxnSpPr>
            <a:stCxn id="200" idx="3"/>
            <a:endCxn id="201" idx="0"/>
          </p:cNvCxnSpPr>
          <p:nvPr/>
        </p:nvCxnSpPr>
        <p:spPr>
          <a:xfrm flipH="1">
            <a:off x="4959567" y="4199951"/>
            <a:ext cx="216000" cy="5103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22"/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205" name="Google Shape;205;p22"/>
          <p:cNvCxnSpPr>
            <a:stCxn id="201" idx="5"/>
            <a:endCxn id="204" idx="1"/>
          </p:cNvCxnSpPr>
          <p:nvPr/>
        </p:nvCxnSpPr>
        <p:spPr>
          <a:xfrm>
            <a:off x="5112295" y="5078912"/>
            <a:ext cx="101700" cy="3393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22"/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207" name="Google Shape;207;p22"/>
          <p:cNvCxnSpPr>
            <a:stCxn id="204" idx="0"/>
            <a:endCxn id="198" idx="4"/>
          </p:cNvCxnSpPr>
          <p:nvPr/>
        </p:nvCxnSpPr>
        <p:spPr>
          <a:xfrm flipH="1" rot="10800000">
            <a:off x="5366700" y="3618812"/>
            <a:ext cx="586200" cy="1736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22"/>
          <p:cNvCxnSpPr>
            <a:stCxn id="204" idx="5"/>
            <a:endCxn id="206" idx="2"/>
          </p:cNvCxnSpPr>
          <p:nvPr/>
        </p:nvCxnSpPr>
        <p:spPr>
          <a:xfrm>
            <a:off x="5519452" y="5723688"/>
            <a:ext cx="430800" cy="1611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22"/>
          <p:cNvCxnSpPr>
            <a:stCxn id="200" idx="5"/>
            <a:endCxn id="206" idx="0"/>
          </p:cNvCxnSpPr>
          <p:nvPr/>
        </p:nvCxnSpPr>
        <p:spPr>
          <a:xfrm>
            <a:off x="5481071" y="4199951"/>
            <a:ext cx="685200" cy="14688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22"/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211" name="Google Shape;211;p22"/>
          <p:cNvCxnSpPr>
            <a:stCxn id="210" idx="1"/>
            <a:endCxn id="193" idx="5"/>
          </p:cNvCxnSpPr>
          <p:nvPr/>
        </p:nvCxnSpPr>
        <p:spPr>
          <a:xfrm rot="10800000">
            <a:off x="7826397" y="1534918"/>
            <a:ext cx="567300" cy="658800"/>
          </a:xfrm>
          <a:prstGeom prst="straightConnector1">
            <a:avLst/>
          </a:prstGeom>
          <a:noFill/>
          <a:ln cap="flat" cmpd="sng" w="2540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22"/>
          <p:cNvSpPr txBox="1"/>
          <p:nvPr/>
        </p:nvSpPr>
        <p:spPr>
          <a:xfrm>
            <a:off x="7974365" y="2985613"/>
            <a:ext cx="345638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num[6] = 1, low[6]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num[1] = 2, low[1]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num[3] = 3, low[3]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num[2] = 4, low[2]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num[8] = 5, low[8]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num[5] = 6, low[5]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num[9] = 7, low[9]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num[7] = 8, low[7]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num[4] = 9, low[4] = 9</a:t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 rot="5400000">
            <a:off x="9095338" y="486285"/>
            <a:ext cx="553998" cy="1219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from node 6</a:t>
            </a:r>
            <a:endParaRPr/>
          </a:p>
        </p:txBody>
      </p:sp>
      <p:cxnSp>
        <p:nvCxnSpPr>
          <p:cNvPr id="215" name="Google Shape;215;p22"/>
          <p:cNvCxnSpPr>
            <a:stCxn id="214" idx="1"/>
            <a:endCxn id="193" idx="7"/>
          </p:cNvCxnSpPr>
          <p:nvPr/>
        </p:nvCxnSpPr>
        <p:spPr>
          <a:xfrm flipH="1">
            <a:off x="7826397" y="973039"/>
            <a:ext cx="567300" cy="2565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Bridges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long N = 100000 + 7;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long INF = 1000000000 + 7;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long MODULE = 1000000000 + 7;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typedef pair&lt;int,int&gt; ii;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n, m;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d[N], p[N], khop[N], cau[N], num[N], low[N], ca[N], child[N];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 &lt;int&gt; a[N];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cin &gt;&gt; n &gt;&gt; m;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0; i &lt; m; i++)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int u, v;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cin &gt;&gt; u &gt;&gt; v;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a[u].push_back(v);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a[v].push_back(u);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2" name="Google Shape;222;p2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Bridges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dfs(int u){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t ++;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num[u] = t;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low[u] = num[u];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0; i &lt; a[u].size(); i++)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int v = a[u][i];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if ( v == p[u] ) continue;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if ( num[v] 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low[u] = min(low[u] , num[v] 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else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p[v] = u;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dfs(v);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low[u] = min(low[u] , low[v]);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229" name="Google Shape;229;p2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b="1"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Bridges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input();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int anskhop = 0, anscau = 0;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t = 0;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1; i &lt;= n; i++) {  if ( !num[i] ) dfs(i);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1; i &lt;= n; i++)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int v = p[i];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if (v &gt; 0) child[v]++;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1; i &lt;= n; i++)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int u = p[i];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if ( u &gt; 0 &amp;&amp; p[u] &gt; 0 &amp;&amp; low[i] &gt;= num[u] ) khop[u] = 1;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1; i &lt;= n; i++) {   if ( p[i] == 0 &amp;&amp; child[i] &gt;= 2 ) khop[i] = 1;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1; i &lt;= n; i++) anskhop += khop[i] == 1;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(int i = 1; i &lt;= n; i++) {   if ( p[i] != 0 &amp;&amp; low[i] &gt;= num[i] ) ++anscau;	}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cout &lt;&lt; anskhop &lt;&lt; " " &lt;&lt; anscau &lt;&lt; endl;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6" name="Google Shape;236;p2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15C052-64DF-4634-A6B4-DD8BEDD1AF0A}"/>
</file>

<file path=customXml/itemProps2.xml><?xml version="1.0" encoding="utf-8"?>
<ds:datastoreItem xmlns:ds="http://schemas.openxmlformats.org/officeDocument/2006/customXml" ds:itemID="{D030EC77-7B28-4F15-B9F9-F1D5E5E217CD}"/>
</file>

<file path=customXml/itemProps3.xml><?xml version="1.0" encoding="utf-8"?>
<ds:datastoreItem xmlns:ds="http://schemas.openxmlformats.org/officeDocument/2006/customXml" ds:itemID="{E78577CE-BD99-4F05-871B-DE3CF3359813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Pham Quang Dung</dc:creator>
  <dcterms:created xsi:type="dcterms:W3CDTF">2022-07-31T08:27:20Z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