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9" r:id="rId6"/>
    <p:sldId id="274" r:id="rId7"/>
    <p:sldId id="271" r:id="rId8"/>
    <p:sldId id="276" r:id="rId9"/>
    <p:sldId id="278" r:id="rId10"/>
    <p:sldId id="277" r:id="rId11"/>
    <p:sldId id="27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CD5C4-5E03-491F-8752-4DDBA456BC6F}" v="2" dt="2023-12-23T00:30:07.880"/>
    <p1510:client id="{4B951945-3DE6-4DF7-8024-6B1845F92CC6}" v="4" dt="2023-12-23T00:25:37.820"/>
    <p1510:client id="{7ED72F09-9D6E-4A36-9B2E-BC4583E31208}" v="1" dt="2023-12-23T00:34:10.399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Tuan Ky 20210505" userId="S::ky.ht210505@sis.hust.edu.vn::266d7db3-c234-4c7a-abbd-b6898b67bf60" providerId="AD" clId="Web-{7ED72F09-9D6E-4A36-9B2E-BC4583E31208}"/>
    <pc:docChg chg="sldOrd">
      <pc:chgData name="Hoang Tuan Ky 20210505" userId="S::ky.ht210505@sis.hust.edu.vn::266d7db3-c234-4c7a-abbd-b6898b67bf60" providerId="AD" clId="Web-{7ED72F09-9D6E-4A36-9B2E-BC4583E31208}" dt="2023-12-23T00:34:10.399" v="0"/>
      <pc:docMkLst>
        <pc:docMk/>
      </pc:docMkLst>
      <pc:sldChg chg="ord">
        <pc:chgData name="Hoang Tuan Ky 20210505" userId="S::ky.ht210505@sis.hust.edu.vn::266d7db3-c234-4c7a-abbd-b6898b67bf60" providerId="AD" clId="Web-{7ED72F09-9D6E-4A36-9B2E-BC4583E31208}" dt="2023-12-23T00:34:10.399" v="0"/>
        <pc:sldMkLst>
          <pc:docMk/>
          <pc:sldMk cId="1981998695" sldId="271"/>
        </pc:sldMkLst>
      </pc:sldChg>
    </pc:docChg>
  </pc:docChgLst>
  <pc:docChgLst>
    <pc:chgData name="Do Hong Hai 20215199" userId="S::hai.dh215199@sis.hust.edu.vn::d8e24e01-a1f3-4252-a073-ed9aa53bd874" providerId="AD" clId="Web-{468CD5C4-5E03-491F-8752-4DDBA456BC6F}"/>
    <pc:docChg chg="sldOrd">
      <pc:chgData name="Do Hong Hai 20215199" userId="S::hai.dh215199@sis.hust.edu.vn::d8e24e01-a1f3-4252-a073-ed9aa53bd874" providerId="AD" clId="Web-{468CD5C4-5E03-491F-8752-4DDBA456BC6F}" dt="2023-12-23T00:30:07.880" v="1"/>
      <pc:docMkLst>
        <pc:docMk/>
      </pc:docMkLst>
      <pc:sldChg chg="ord">
        <pc:chgData name="Do Hong Hai 20215199" userId="S::hai.dh215199@sis.hust.edu.vn::d8e24e01-a1f3-4252-a073-ed9aa53bd874" providerId="AD" clId="Web-{468CD5C4-5E03-491F-8752-4DDBA456BC6F}" dt="2023-12-23T00:30:07.880" v="1"/>
        <pc:sldMkLst>
          <pc:docMk/>
          <pc:sldMk cId="1981998695" sldId="271"/>
        </pc:sldMkLst>
      </pc:sldChg>
      <pc:sldChg chg="ord">
        <pc:chgData name="Do Hong Hai 20215199" userId="S::hai.dh215199@sis.hust.edu.vn::d8e24e01-a1f3-4252-a073-ed9aa53bd874" providerId="AD" clId="Web-{468CD5C4-5E03-491F-8752-4DDBA456BC6F}" dt="2023-12-23T00:29:22.144" v="0"/>
        <pc:sldMkLst>
          <pc:docMk/>
          <pc:sldMk cId="2905630501" sldId="274"/>
        </pc:sldMkLst>
      </pc:sldChg>
    </pc:docChg>
  </pc:docChgLst>
  <pc:docChgLst>
    <pc:chgData name="Hoang Tuan Ky 20210505" userId="S::ky.ht210505@sis.hust.edu.vn::266d7db3-c234-4c7a-abbd-b6898b67bf60" providerId="AD" clId="Web-{4B951945-3DE6-4DF7-8024-6B1845F92CC6}"/>
    <pc:docChg chg="sldOrd">
      <pc:chgData name="Hoang Tuan Ky 20210505" userId="S::ky.ht210505@sis.hust.edu.vn::266d7db3-c234-4c7a-abbd-b6898b67bf60" providerId="AD" clId="Web-{4B951945-3DE6-4DF7-8024-6B1845F92CC6}" dt="2023-12-23T00:25:37.820" v="3"/>
      <pc:docMkLst>
        <pc:docMk/>
      </pc:docMkLst>
      <pc:sldChg chg="ord">
        <pc:chgData name="Hoang Tuan Ky 20210505" userId="S::ky.ht210505@sis.hust.edu.vn::266d7db3-c234-4c7a-abbd-b6898b67bf60" providerId="AD" clId="Web-{4B951945-3DE6-4DF7-8024-6B1845F92CC6}" dt="2023-12-23T00:25:37.820" v="3"/>
        <pc:sldMkLst>
          <pc:docMk/>
          <pc:sldMk cId="2905630501" sldId="274"/>
        </pc:sldMkLst>
      </pc:sldChg>
      <pc:sldChg chg="ord">
        <pc:chgData name="Hoang Tuan Ky 20210505" userId="S::ky.ht210505@sis.hust.edu.vn::266d7db3-c234-4c7a-abbd-b6898b67bf60" providerId="AD" clId="Web-{4B951945-3DE6-4DF7-8024-6B1845F92CC6}" dt="2023-12-23T00:14:14.017" v="2"/>
        <pc:sldMkLst>
          <pc:docMk/>
          <pc:sldMk cId="1706544987" sldId="277"/>
        </pc:sldMkLst>
      </pc:sldChg>
      <pc:sldChg chg="ord">
        <pc:chgData name="Hoang Tuan Ky 20210505" userId="S::ky.ht210505@sis.hust.edu.vn::266d7db3-c234-4c7a-abbd-b6898b67bf60" providerId="AD" clId="Web-{4B951945-3DE6-4DF7-8024-6B1845F92CC6}" dt="2023-12-23T00:11:16.263" v="1"/>
        <pc:sldMkLst>
          <pc:docMk/>
          <pc:sldMk cId="3984199832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8351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94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51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3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217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26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vi-VN" sz="1600"/>
              <a:t>Có n thành phố 1, 2, ..., n. Giữa 2 thành phố i và j có thể có 1 con đường (2 chiều) kết nối giữa chúng. </a:t>
            </a:r>
          </a:p>
          <a:p>
            <a:pPr marL="114300" indent="0">
              <a:buNone/>
            </a:pPr>
            <a:r>
              <a:rPr lang="vi-VN" sz="1600"/>
              <a:t>Mỗi thành phố i có tuyến buýt i với C[i] là giá vé mỗi khi lên xe và D[i] là số thành phố tối đa mà buýt i có thể đi đến trên 1 hành trình đi qua các con đường kết nối.</a:t>
            </a:r>
          </a:p>
          <a:p>
            <a:pPr marL="114300" indent="0">
              <a:buNone/>
            </a:pPr>
            <a:r>
              <a:rPr lang="vi-VN" sz="1600"/>
              <a:t>Hãy tìm cách đi từ thành phố 1 đến thành phố n với số tiền phải trả là ít nhất</a:t>
            </a:r>
          </a:p>
          <a:p>
            <a:pPr marL="114300" indent="0">
              <a:buNone/>
            </a:pPr>
            <a:r>
              <a:rPr lang="vi-VN" sz="1600" b="1"/>
              <a:t>Input</a:t>
            </a:r>
            <a:endParaRPr lang="vi-VN" sz="1600"/>
          </a:p>
          <a:p>
            <a:r>
              <a:rPr lang="vi-VN" sz="1600"/>
              <a:t>Dòng 1: chứa 2 số nguyên dương n và m trong đó n là số thành phố và m là số con đường kết nối các thành phố (1 &lt;= n &lt;= 5000, 1 &lt;= m &lt;= 10000)</a:t>
            </a:r>
          </a:p>
          <a:p>
            <a:r>
              <a:rPr lang="vi-VN" sz="1600"/>
              <a:t>Dòng i+1 (i = 1,2,...,n): chứa 2 số nguyên dương C[i] và D[i] (1 &lt;= C[i] &lt;= 10000, 1 &lt;= D[i] &lt;= 100)</a:t>
            </a:r>
          </a:p>
          <a:p>
            <a:r>
              <a:rPr lang="vi-VN" sz="1600"/>
              <a:t>Dòng n+1+i (i = 1, 2, ..., m): chứa 2 số nguyên dương i và j trong đó giữa thành phố i và j có con đường kết nối</a:t>
            </a:r>
          </a:p>
          <a:p>
            <a:pPr marL="114300" indent="0">
              <a:buNone/>
            </a:pPr>
            <a:r>
              <a:rPr lang="vi-VN" sz="1600" b="1"/>
              <a:t>Output</a:t>
            </a:r>
            <a:endParaRPr lang="vi-VN" sz="1600"/>
          </a:p>
          <a:p>
            <a:r>
              <a:rPr lang="vi-VN" sz="1600"/>
              <a:t>Số tiền tối thiểu phải bỏ ra để đi buýt từ thành phố 1 đến thành phố n</a:t>
            </a:r>
          </a:p>
          <a:p>
            <a:pPr marL="114300" indent="0">
              <a:buNone/>
            </a:pPr>
            <a:br>
              <a:rPr lang="vi-VN" sz="1600"/>
            </a:br>
            <a:endParaRPr lang="en-US" sz="1600"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>
                <a:latin typeface="+mn-lt"/>
              </a:rPr>
              <a:t>Algorithm</a:t>
            </a:r>
          </a:p>
          <a:p>
            <a:r>
              <a:rPr lang="en-US" sz="1600">
                <a:latin typeface="+mn-lt"/>
              </a:rPr>
              <a:t>Run BFS for computing the cost for traveling with one bus from a city </a:t>
            </a:r>
            <a:r>
              <a:rPr lang="en-US" sz="1600" err="1">
                <a:latin typeface="+mn-lt"/>
              </a:rPr>
              <a:t>i</a:t>
            </a:r>
            <a:r>
              <a:rPr lang="en-US" sz="1600">
                <a:latin typeface="+mn-lt"/>
              </a:rPr>
              <a:t> to another reachable city j </a:t>
            </a:r>
            <a:r>
              <a:rPr lang="en-US" sz="1600">
                <a:latin typeface="+mn-lt"/>
                <a:sym typeface="Wingdings" panose="05000000000000000000" pitchFamily="2" charset="2"/>
              </a:rPr>
              <a:t> Cost graph G</a:t>
            </a:r>
            <a:endParaRPr lang="en-US" sz="1600">
              <a:latin typeface="+mn-lt"/>
            </a:endParaRPr>
          </a:p>
          <a:p>
            <a:r>
              <a:rPr lang="en-US" sz="1600">
                <a:latin typeface="+mn-lt"/>
              </a:rPr>
              <a:t>Apply the </a:t>
            </a:r>
            <a:r>
              <a:rPr lang="en-US" sz="1600" err="1">
                <a:latin typeface="+mn-lt"/>
              </a:rPr>
              <a:t>Dijkstra</a:t>
            </a:r>
            <a:r>
              <a:rPr lang="en-US" sz="1600">
                <a:latin typeface="+mn-lt"/>
              </a:rPr>
              <a:t> algorithm for finding the shortest path from city 1 to city n in G</a:t>
            </a:r>
            <a:br>
              <a:rPr lang="vi-VN" sz="1600">
                <a:latin typeface="+mn-lt"/>
              </a:rPr>
            </a:br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19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Inter-City Bus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311683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/>
              <a:t>Input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6 6</a:t>
            </a:r>
          </a:p>
          <a:p>
            <a:pPr marL="114300" indent="0">
              <a:buNone/>
            </a:pPr>
            <a:r>
              <a:rPr lang="en-US" sz="1600"/>
              <a:t>10 2</a:t>
            </a:r>
          </a:p>
          <a:p>
            <a:pPr marL="114300" indent="0">
              <a:buNone/>
            </a:pPr>
            <a:r>
              <a:rPr lang="en-US" sz="1600"/>
              <a:t>30 1</a:t>
            </a:r>
          </a:p>
          <a:p>
            <a:pPr marL="114300" indent="0">
              <a:buNone/>
            </a:pPr>
            <a:r>
              <a:rPr lang="en-US" sz="1600"/>
              <a:t>50 1</a:t>
            </a:r>
          </a:p>
          <a:p>
            <a:pPr marL="114300" indent="0">
              <a:buNone/>
            </a:pPr>
            <a:r>
              <a:rPr lang="en-US" sz="1600"/>
              <a:t>20 3</a:t>
            </a:r>
          </a:p>
          <a:p>
            <a:pPr marL="114300" indent="0">
              <a:buNone/>
            </a:pPr>
            <a:r>
              <a:rPr lang="en-US" sz="1600"/>
              <a:t>30 1</a:t>
            </a:r>
          </a:p>
          <a:p>
            <a:pPr marL="114300" indent="0">
              <a:buNone/>
            </a:pPr>
            <a:r>
              <a:rPr lang="en-US" sz="1600"/>
              <a:t>20 1</a:t>
            </a:r>
          </a:p>
          <a:p>
            <a:pPr marL="114300" indent="0">
              <a:buNone/>
            </a:pPr>
            <a:r>
              <a:rPr lang="en-US" sz="1600"/>
              <a:t>1 2</a:t>
            </a:r>
          </a:p>
          <a:p>
            <a:pPr marL="114300" indent="0">
              <a:buNone/>
            </a:pPr>
            <a:r>
              <a:rPr lang="en-US" sz="1600"/>
              <a:t>1 3</a:t>
            </a:r>
          </a:p>
          <a:p>
            <a:pPr marL="114300" indent="0">
              <a:buNone/>
            </a:pPr>
            <a:r>
              <a:rPr lang="en-US" sz="1600"/>
              <a:t>1 5</a:t>
            </a:r>
          </a:p>
          <a:p>
            <a:pPr marL="114300" indent="0">
              <a:buNone/>
            </a:pPr>
            <a:r>
              <a:rPr lang="en-US" sz="1600"/>
              <a:t>2 4</a:t>
            </a:r>
          </a:p>
          <a:p>
            <a:pPr marL="114300" indent="0">
              <a:buNone/>
            </a:pPr>
            <a:r>
              <a:rPr lang="en-US" sz="1600"/>
              <a:t>2 5</a:t>
            </a:r>
          </a:p>
          <a:p>
            <a:pPr marL="114300" indent="0">
              <a:buNone/>
            </a:pPr>
            <a:r>
              <a:rPr lang="en-US" sz="1600"/>
              <a:t>4 6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/>
          </p:cNvSpPr>
          <p:nvPr/>
        </p:nvSpPr>
        <p:spPr>
          <a:xfrm>
            <a:off x="5623748" y="897937"/>
            <a:ext cx="4987905" cy="5791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600" b="1"/>
              <a:t>Output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30</a:t>
            </a:r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 b="1" err="1"/>
              <a:t>Giải</a:t>
            </a:r>
            <a:r>
              <a:rPr lang="en-US" sz="1600" b="1"/>
              <a:t> </a:t>
            </a:r>
            <a:r>
              <a:rPr lang="en-US" sz="1600" b="1" err="1"/>
              <a:t>thích</a:t>
            </a:r>
            <a:r>
              <a:rPr lang="en-US" sz="1600" b="1"/>
              <a:t>: 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-</a:t>
            </a:r>
            <a:r>
              <a:rPr lang="en-US" sz="1600" err="1"/>
              <a:t>Lên</a:t>
            </a:r>
            <a:r>
              <a:rPr lang="en-US" sz="1600"/>
              <a:t> </a:t>
            </a:r>
            <a:r>
              <a:rPr lang="en-US" sz="1600" err="1"/>
              <a:t>buýt</a:t>
            </a:r>
            <a:r>
              <a:rPr lang="en-US" sz="1600"/>
              <a:t> 1 </a:t>
            </a:r>
            <a:r>
              <a:rPr lang="en-US" sz="1600" err="1"/>
              <a:t>từ</a:t>
            </a:r>
            <a:r>
              <a:rPr lang="en-US" sz="1600"/>
              <a:t> </a:t>
            </a:r>
            <a:r>
              <a:rPr lang="en-US" sz="1600" err="1"/>
              <a:t>thành</a:t>
            </a:r>
            <a:r>
              <a:rPr lang="en-US" sz="1600"/>
              <a:t> </a:t>
            </a:r>
            <a:r>
              <a:rPr lang="en-US" sz="1600" err="1"/>
              <a:t>phố</a:t>
            </a:r>
            <a:r>
              <a:rPr lang="en-US" sz="1600"/>
              <a:t> 1 </a:t>
            </a:r>
            <a:r>
              <a:rPr lang="en-US" sz="1600" err="1"/>
              <a:t>đến</a:t>
            </a:r>
            <a:r>
              <a:rPr lang="en-US" sz="1600"/>
              <a:t> </a:t>
            </a:r>
            <a:r>
              <a:rPr lang="en-US" sz="1600" err="1"/>
              <a:t>thành</a:t>
            </a:r>
            <a:r>
              <a:rPr lang="en-US" sz="1600"/>
              <a:t> </a:t>
            </a:r>
            <a:r>
              <a:rPr lang="en-US" sz="1600" err="1"/>
              <a:t>phố</a:t>
            </a:r>
            <a:r>
              <a:rPr lang="en-US" sz="1600"/>
              <a:t> 4 </a:t>
            </a:r>
            <a:r>
              <a:rPr lang="en-US" sz="1600" err="1"/>
              <a:t>mất</a:t>
            </a:r>
            <a:r>
              <a:rPr lang="en-US" sz="1600"/>
              <a:t> 10 </a:t>
            </a:r>
            <a:r>
              <a:rPr lang="en-US" sz="1600" err="1"/>
              <a:t>đồng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-</a:t>
            </a:r>
            <a:r>
              <a:rPr lang="en-US" sz="1600" err="1"/>
              <a:t>Lên</a:t>
            </a:r>
            <a:r>
              <a:rPr lang="en-US" sz="1600"/>
              <a:t> </a:t>
            </a:r>
            <a:r>
              <a:rPr lang="en-US" sz="1600" err="1"/>
              <a:t>buýt</a:t>
            </a:r>
            <a:r>
              <a:rPr lang="en-US" sz="1600"/>
              <a:t> 4 </a:t>
            </a:r>
            <a:r>
              <a:rPr lang="en-US" sz="1600" err="1"/>
              <a:t>từ</a:t>
            </a:r>
            <a:r>
              <a:rPr lang="en-US" sz="1600"/>
              <a:t> </a:t>
            </a:r>
            <a:r>
              <a:rPr lang="en-US" sz="1600" err="1"/>
              <a:t>thành</a:t>
            </a:r>
            <a:r>
              <a:rPr lang="en-US" sz="1600"/>
              <a:t> </a:t>
            </a:r>
            <a:r>
              <a:rPr lang="en-US" sz="1600" err="1"/>
              <a:t>phố</a:t>
            </a:r>
            <a:r>
              <a:rPr lang="en-US" sz="1600"/>
              <a:t> 4 </a:t>
            </a:r>
            <a:r>
              <a:rPr lang="en-US" sz="1600" err="1"/>
              <a:t>đến</a:t>
            </a:r>
            <a:r>
              <a:rPr lang="en-US" sz="1600"/>
              <a:t> </a:t>
            </a:r>
            <a:r>
              <a:rPr lang="en-US" sz="1600" err="1"/>
              <a:t>thành</a:t>
            </a:r>
            <a:r>
              <a:rPr lang="en-US" sz="1600"/>
              <a:t> </a:t>
            </a:r>
            <a:r>
              <a:rPr lang="en-US" sz="1600" err="1"/>
              <a:t>phố</a:t>
            </a:r>
            <a:r>
              <a:rPr lang="en-US" sz="1600"/>
              <a:t> 6 </a:t>
            </a:r>
            <a:r>
              <a:rPr lang="en-US" sz="1600" err="1"/>
              <a:t>mất</a:t>
            </a:r>
            <a:r>
              <a:rPr lang="en-US" sz="1600"/>
              <a:t> 20 </a:t>
            </a:r>
            <a:r>
              <a:rPr lang="en-US" sz="1600" err="1"/>
              <a:t>đồng</a:t>
            </a:r>
            <a:endParaRPr lang="en-US" sz="1600"/>
          </a:p>
          <a:p>
            <a:pPr marL="114300" indent="0">
              <a:buNone/>
            </a:pPr>
            <a:r>
              <a:rPr lang="en-US" sz="1600" err="1"/>
              <a:t>Tổng</a:t>
            </a:r>
            <a:r>
              <a:rPr lang="en-US" sz="1600"/>
              <a:t> </a:t>
            </a:r>
            <a:r>
              <a:rPr lang="en-US" sz="1600" err="1"/>
              <a:t>cộng</a:t>
            </a:r>
            <a:r>
              <a:rPr lang="en-US" sz="1600"/>
              <a:t> </a:t>
            </a:r>
            <a:r>
              <a:rPr lang="en-US" sz="1600" err="1"/>
              <a:t>mất</a:t>
            </a:r>
            <a:r>
              <a:rPr lang="en-US" sz="1600"/>
              <a:t> 10 + 20 = 30 </a:t>
            </a:r>
            <a:r>
              <a:rPr lang="en-US" sz="1600" err="1"/>
              <a:t>đồng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Font typeface="Arial"/>
              <a:buNone/>
            </a:pPr>
            <a:endParaRPr lang="en-US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563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N 5001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#define INF 1000000000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w[N][N]; // w[u][v] is the weight of the arc(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n,m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C[N], D[N];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d[N]; // d[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is the distance from the source to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during the BFS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f[N]; // f[v] = true means that the shortest path from s to v was found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A[N]; // A[v] is the list of adjacent cities of v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BFS(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queue&lt;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Q;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1; j &lt;= n; j++) d[j] = -1;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0;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while(!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Q.empty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Q.front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Q.pop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//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"BFS("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") POP v = " &lt;&lt; v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w[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][v] = C[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];// weight of the arc 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i,v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  is the price of the bus at city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0; j &lt; A[v].size(); j++){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u = A[v][j];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if(d[u] &gt;= 0) continue; // u has been visited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d[u] = d[v] + 1;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if(d[u] &lt;= D[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Q.push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//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"BFS("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") PUSH u = " &lt;&lt; u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5469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dijkstra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s,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t){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1; v &lt;= n; v++){ d[v] = w[s][v]; f[v] = false;}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d[s] = 0; f[s] = true;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u = -1;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INF;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// select a node u having minimum d[u]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1; v &lt;= n; v++) if(!f[v]){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if(d[v] 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){ u = v;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minD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d[v];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f[u] = true;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if(u == t) break; // the result was found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1; v &lt;= n; v++) if(!f[v]){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if(d[v] &gt; d[u] + w[u][v]){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d[v] = d[u] + w[u][v];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d[t];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7395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buildGraph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j = 1; j &lt;= n; j++)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w[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][j] = INF;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BFS(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0654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Inter-City Bus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C[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&gt;&gt; D[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m;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u,v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A[u].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A[v].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buildGraph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dijkstra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(1,n);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4358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B8D44E0FCE5040A27146C829038FCD" ma:contentTypeVersion="3" ma:contentTypeDescription="Create a new document." ma:contentTypeScope="" ma:versionID="a2055bf1709a7b04ad0b4602392689aa">
  <xsd:schema xmlns:xsd="http://www.w3.org/2001/XMLSchema" xmlns:xs="http://www.w3.org/2001/XMLSchema" xmlns:p="http://schemas.microsoft.com/office/2006/metadata/properties" xmlns:ns2="934044b9-7d38-4d19-a21a-b17b06d65a72" targetNamespace="http://schemas.microsoft.com/office/2006/metadata/properties" ma:root="true" ma:fieldsID="9f9649b632f1ca681a2d140a66e7e92e" ns2:_="">
    <xsd:import namespace="934044b9-7d38-4d19-a21a-b17b06d65a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4044b9-7d38-4d19-a21a-b17b06d65a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1B648A-31F6-4A29-BBD8-81A648CBF3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95774C9-F366-439B-9986-94FEA6A5CC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D6B570-89F3-4D74-A15F-AE590E3A8658}">
  <ds:schemaRefs>
    <ds:schemaRef ds:uri="934044b9-7d38-4d19-a21a-b17b06d65a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Inter-City Bus</vt:lpstr>
      <vt:lpstr>Inter-City Bus</vt:lpstr>
      <vt:lpstr>Inter-City Bus</vt:lpstr>
      <vt:lpstr>Implementation – Inter-City Bus</vt:lpstr>
      <vt:lpstr>Implementation – Inter-City Bus</vt:lpstr>
      <vt:lpstr>Implementation – Inter-City Bus</vt:lpstr>
      <vt:lpstr>Implementation – Inter-City Bus</vt:lpstr>
      <vt:lpstr>Implementation – Inter-City 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revision>1</cp:revision>
  <dcterms:created xsi:type="dcterms:W3CDTF">2022-07-31T08:27:20Z</dcterms:created>
  <dcterms:modified xsi:type="dcterms:W3CDTF">2023-12-23T00:34:51Z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0x0101007FB8D44E0FCE5040A27146C829038FCD</vt:lpwstr>
  </property>
</Properties>
</file>