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4" r:id="rId3"/>
    <p:sldId id="278" r:id="rId4"/>
    <p:sldId id="271" r:id="rId5"/>
    <p:sldId id="275" r:id="rId6"/>
    <p:sldId id="276" r:id="rId7"/>
    <p:sldId id="277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757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43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941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118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56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49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7358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731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Make Span Schedule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/>
              <a:t>A project has n tasks 1,. . ., n. Task </a:t>
            </a:r>
            <a:r>
              <a:rPr lang="en-US" sz="1600" dirty="0" err="1"/>
              <a:t>i</a:t>
            </a:r>
            <a:r>
              <a:rPr lang="en-US" sz="1600" dirty="0"/>
              <a:t> has duration d(</a:t>
            </a:r>
            <a:r>
              <a:rPr lang="en-US" sz="1600" dirty="0" err="1"/>
              <a:t>i</a:t>
            </a:r>
            <a:r>
              <a:rPr lang="en-US" sz="1600" dirty="0"/>
              <a:t>) to be completed (</a:t>
            </a:r>
            <a:r>
              <a:rPr lang="en-US" sz="1600" dirty="0" err="1"/>
              <a:t>i</a:t>
            </a:r>
            <a:r>
              <a:rPr lang="en-US" sz="1600" dirty="0"/>
              <a:t>=1,. . ., n). There are precedence constraints between tasks represented by a set Q of pairs: for each (</a:t>
            </a:r>
            <a:r>
              <a:rPr lang="en-US" sz="1600" dirty="0" err="1"/>
              <a:t>i,j</a:t>
            </a:r>
            <a:r>
              <a:rPr lang="en-US" sz="1600" dirty="0"/>
              <a:t>) in Q, task j cannot be started before the completion of task </a:t>
            </a:r>
            <a:r>
              <a:rPr lang="en-US" sz="1600" dirty="0" err="1"/>
              <a:t>i</a:t>
            </a:r>
            <a:r>
              <a:rPr lang="en-US" sz="1600" dirty="0"/>
              <a:t>. Compute the earliest completion time of the project.</a:t>
            </a:r>
          </a:p>
          <a:p>
            <a:pPr marL="114300" indent="0">
              <a:buNone/>
            </a:pPr>
            <a:r>
              <a:rPr lang="en-US" sz="1600" b="1" dirty="0"/>
              <a:t>Input</a:t>
            </a:r>
            <a:endParaRPr lang="en-US" sz="1600" dirty="0"/>
          </a:p>
          <a:p>
            <a:r>
              <a:rPr lang="en-US" sz="1600" dirty="0"/>
              <a:t>Line 1: contains n and m (1 &lt;= n &lt;= 10</a:t>
            </a:r>
            <a:r>
              <a:rPr lang="en-US" sz="1600" baseline="30000" dirty="0"/>
              <a:t>4</a:t>
            </a:r>
            <a:r>
              <a:rPr lang="en-US" sz="1600" dirty="0"/>
              <a:t>, 1 &lt;= m &lt;= 200000)</a:t>
            </a:r>
          </a:p>
          <a:p>
            <a:r>
              <a:rPr lang="en-US" sz="1600" dirty="0"/>
              <a:t>Line 2: contains d(1),. . ., d(n) (1 &lt;= d(</a:t>
            </a:r>
            <a:r>
              <a:rPr lang="en-US" sz="1600" dirty="0" err="1"/>
              <a:t>i</a:t>
            </a:r>
            <a:r>
              <a:rPr lang="en-US" sz="1600" dirty="0"/>
              <a:t>) &lt;= 1000)</a:t>
            </a:r>
          </a:p>
          <a:p>
            <a:r>
              <a:rPr lang="en-US" sz="1600" dirty="0"/>
              <a:t>Line i+3 (</a:t>
            </a:r>
            <a:r>
              <a:rPr lang="en-US" sz="1600" dirty="0" err="1"/>
              <a:t>i</a:t>
            </a:r>
            <a:r>
              <a:rPr lang="en-US" sz="1600" dirty="0"/>
              <a:t>=1,. . ., m) : contains </a:t>
            </a:r>
            <a:r>
              <a:rPr lang="en-US" sz="1600" dirty="0" err="1"/>
              <a:t>i</a:t>
            </a:r>
            <a:r>
              <a:rPr lang="en-US" sz="1600" dirty="0"/>
              <a:t> and j : task j cannot be started to execute before the completion of task </a:t>
            </a:r>
            <a:r>
              <a:rPr lang="en-US" sz="1600" dirty="0" err="1"/>
              <a:t>i</a:t>
            </a:r>
            <a:endParaRPr lang="en-US" sz="1600" dirty="0"/>
          </a:p>
          <a:p>
            <a:pPr marL="114300" indent="0">
              <a:buNone/>
            </a:pPr>
            <a:r>
              <a:rPr lang="en-US" sz="1600" b="1" dirty="0"/>
              <a:t>Output</a:t>
            </a:r>
            <a:endParaRPr lang="en-US" sz="1600" dirty="0"/>
          </a:p>
          <a:p>
            <a:r>
              <a:rPr lang="en-US" sz="1600" dirty="0"/>
              <a:t>Write the earliest completion time of the project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Make Span Schedule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311683" y="897937"/>
            <a:ext cx="4987905" cy="5791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b="1" dirty="0" smtClean="0"/>
              <a:t>Input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9 13</a:t>
            </a:r>
          </a:p>
          <a:p>
            <a:pPr marL="114300" indent="0">
              <a:buNone/>
            </a:pPr>
            <a:r>
              <a:rPr lang="en-US" sz="1600" dirty="0"/>
              <a:t>5 3 1 2 6 4 3 1 4</a:t>
            </a:r>
          </a:p>
          <a:p>
            <a:pPr marL="114300" indent="0">
              <a:buNone/>
            </a:pPr>
            <a:r>
              <a:rPr lang="en-US" sz="1600" dirty="0"/>
              <a:t>1 3</a:t>
            </a:r>
          </a:p>
          <a:p>
            <a:pPr marL="114300" indent="0">
              <a:buNone/>
            </a:pPr>
            <a:r>
              <a:rPr lang="en-US" sz="1600" dirty="0"/>
              <a:t>1 5</a:t>
            </a:r>
          </a:p>
          <a:p>
            <a:pPr marL="114300" indent="0">
              <a:buNone/>
            </a:pPr>
            <a:r>
              <a:rPr lang="en-US" sz="1600" dirty="0"/>
              <a:t>1 6</a:t>
            </a:r>
          </a:p>
          <a:p>
            <a:pPr marL="114300" indent="0">
              <a:buNone/>
            </a:pPr>
            <a:r>
              <a:rPr lang="en-US" sz="1600" dirty="0"/>
              <a:t>2 1</a:t>
            </a:r>
          </a:p>
          <a:p>
            <a:pPr marL="114300" indent="0">
              <a:buNone/>
            </a:pPr>
            <a:r>
              <a:rPr lang="en-US" sz="1600" dirty="0"/>
              <a:t>2 3</a:t>
            </a:r>
          </a:p>
          <a:p>
            <a:pPr marL="114300" indent="0">
              <a:buNone/>
            </a:pPr>
            <a:r>
              <a:rPr lang="en-US" sz="1600" dirty="0"/>
              <a:t>3 5</a:t>
            </a:r>
          </a:p>
          <a:p>
            <a:pPr marL="114300" indent="0">
              <a:buNone/>
            </a:pPr>
            <a:r>
              <a:rPr lang="en-US" sz="1600" dirty="0"/>
              <a:t>4 1</a:t>
            </a:r>
          </a:p>
          <a:p>
            <a:pPr marL="114300" indent="0">
              <a:buNone/>
            </a:pPr>
            <a:r>
              <a:rPr lang="en-US" sz="1600" dirty="0"/>
              <a:t>4 2</a:t>
            </a:r>
          </a:p>
          <a:p>
            <a:pPr marL="114300" indent="0">
              <a:buNone/>
            </a:pPr>
            <a:r>
              <a:rPr lang="en-US" sz="1600" dirty="0"/>
              <a:t>4 6</a:t>
            </a:r>
          </a:p>
          <a:p>
            <a:pPr marL="114300" indent="0">
              <a:buNone/>
            </a:pPr>
            <a:r>
              <a:rPr lang="en-US" sz="1600" dirty="0"/>
              <a:t>5 8</a:t>
            </a:r>
          </a:p>
          <a:p>
            <a:pPr marL="114300" indent="0">
              <a:buNone/>
            </a:pPr>
            <a:r>
              <a:rPr lang="en-US" sz="1600" dirty="0"/>
              <a:t>7 9</a:t>
            </a:r>
          </a:p>
          <a:p>
            <a:pPr marL="114300" indent="0">
              <a:buNone/>
            </a:pPr>
            <a:r>
              <a:rPr lang="en-US" sz="1600" dirty="0"/>
              <a:t>9 5</a:t>
            </a:r>
          </a:p>
          <a:p>
            <a:pPr marL="114300" indent="0">
              <a:buNone/>
            </a:pPr>
            <a:r>
              <a:rPr lang="en-US" sz="1600" dirty="0"/>
              <a:t>9 </a:t>
            </a:r>
            <a:r>
              <a:rPr lang="en-US" sz="1600" dirty="0" smtClean="0"/>
              <a:t>8</a:t>
            </a:r>
            <a:endParaRPr lang="en-US" sz="1600" dirty="0"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85;p1"/>
          <p:cNvSpPr txBox="1">
            <a:spLocks/>
          </p:cNvSpPr>
          <p:nvPr/>
        </p:nvSpPr>
        <p:spPr>
          <a:xfrm>
            <a:off x="5623748" y="897937"/>
            <a:ext cx="4987905" cy="5791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600" b="1" dirty="0" smtClean="0"/>
              <a:t>Output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 smtClean="0"/>
              <a:t>18</a:t>
            </a:r>
          </a:p>
          <a:p>
            <a:pPr marL="114300" indent="0">
              <a:buFont typeface="Arial"/>
              <a:buNone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56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Make Span Schedule</a:t>
            </a:r>
            <a:endParaRPr dirty="0"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atinLnBrk="0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latinLnBrk="0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 is the TOPO list of nodes of G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latinLnBrk="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F[u]: </a:t>
            </a:r>
            <a:r>
              <a:rPr lang="en-GB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earlest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time point the task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 start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latinLnBrk="0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Explore L from left to right, for each node u: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latinLnBrk="0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makespan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max(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makespan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F[u] + d[u])</a:t>
            </a:r>
          </a:p>
          <a:p>
            <a:pPr lvl="2" latinLnBrk="0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arc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F[v] = max(F[v], F[u] + d[u])</a:t>
            </a:r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8C3BF885-290C-4187-863B-83427E3E7E89}"/>
              </a:ext>
            </a:extLst>
          </p:cNvPr>
          <p:cNvSpPr/>
          <p:nvPr/>
        </p:nvSpPr>
        <p:spPr>
          <a:xfrm>
            <a:off x="8920514" y="1444354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24092E72-6B19-45AD-B13F-DEA453FF46E8}"/>
              </a:ext>
            </a:extLst>
          </p:cNvPr>
          <p:cNvSpPr/>
          <p:nvPr/>
        </p:nvSpPr>
        <p:spPr>
          <a:xfrm>
            <a:off x="8137162" y="252993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820DA79-A445-4E2B-A625-0CCA83AA6E51}"/>
              </a:ext>
            </a:extLst>
          </p:cNvPr>
          <p:cNvSpPr/>
          <p:nvPr/>
        </p:nvSpPr>
        <p:spPr>
          <a:xfrm>
            <a:off x="9240180" y="252993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4B1CBE06-F6E7-4C24-9668-B0208E3D5005}"/>
              </a:ext>
            </a:extLst>
          </p:cNvPr>
          <p:cNvSpPr/>
          <p:nvPr/>
        </p:nvSpPr>
        <p:spPr>
          <a:xfrm>
            <a:off x="10034208" y="180985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DD453D5E-594A-45D5-82CC-A00B0DDFA767}"/>
              </a:ext>
            </a:extLst>
          </p:cNvPr>
          <p:cNvSpPr/>
          <p:nvPr/>
        </p:nvSpPr>
        <p:spPr>
          <a:xfrm>
            <a:off x="8973703" y="3712955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44B92856-D8CB-4943-BA27-96BC7184AE08}"/>
              </a:ext>
            </a:extLst>
          </p:cNvPr>
          <p:cNvSpPr/>
          <p:nvPr/>
        </p:nvSpPr>
        <p:spPr>
          <a:xfrm>
            <a:off x="10238971" y="3565705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6A52A3BD-0AD8-4C01-96E4-51F1FD0CB9EA}"/>
              </a:ext>
            </a:extLst>
          </p:cNvPr>
          <p:cNvSpPr/>
          <p:nvPr/>
        </p:nvSpPr>
        <p:spPr>
          <a:xfrm>
            <a:off x="10680340" y="252993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64192A1-6B09-4D02-96A5-0B4AE2AC5E68}"/>
              </a:ext>
            </a:extLst>
          </p:cNvPr>
          <p:cNvSpPr/>
          <p:nvPr/>
        </p:nvSpPr>
        <p:spPr>
          <a:xfrm>
            <a:off x="11081528" y="150803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BE0A4666-A82E-4C67-B3F2-C6574797CCD5}"/>
              </a:ext>
            </a:extLst>
          </p:cNvPr>
          <p:cNvSpPr/>
          <p:nvPr/>
        </p:nvSpPr>
        <p:spPr>
          <a:xfrm>
            <a:off x="11472428" y="349710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B2351518-3EA2-44D6-9D28-9D638F43C358}"/>
              </a:ext>
            </a:extLst>
          </p:cNvPr>
          <p:cNvCxnSpPr>
            <a:stCxn id="9" idx="6"/>
            <a:endCxn id="12" idx="1"/>
          </p:cNvCxnSpPr>
          <p:nvPr/>
        </p:nvCxnSpPr>
        <p:spPr>
          <a:xfrm>
            <a:off x="9352562" y="1660378"/>
            <a:ext cx="744918" cy="2127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E69F38A0-F699-4657-B1BA-758C8F43E04F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8505938" y="1813130"/>
            <a:ext cx="477848" cy="7800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1CF9A57B-1640-4E8C-87BD-42EBF7A7162F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9136538" y="1876402"/>
            <a:ext cx="319666" cy="6535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CF8B9AF0-B510-4765-991E-5056C1E24D91}"/>
              </a:ext>
            </a:extLst>
          </p:cNvPr>
          <p:cNvCxnSpPr>
            <a:stCxn id="15" idx="3"/>
            <a:endCxn id="14" idx="0"/>
          </p:cNvCxnSpPr>
          <p:nvPr/>
        </p:nvCxnSpPr>
        <p:spPr>
          <a:xfrm flipH="1">
            <a:off x="10454995" y="2898707"/>
            <a:ext cx="288617" cy="66699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EA62D86A-4B6B-497A-B19A-32812746FFAF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9608956" y="2178627"/>
            <a:ext cx="488524" cy="4145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F1B2686-B153-4DD8-AEBC-CF162F4E701D}"/>
              </a:ext>
            </a:extLst>
          </p:cNvPr>
          <p:cNvCxnSpPr>
            <a:cxnSpLocks/>
            <a:stCxn id="16" idx="3"/>
            <a:endCxn id="15" idx="0"/>
          </p:cNvCxnSpPr>
          <p:nvPr/>
        </p:nvCxnSpPr>
        <p:spPr>
          <a:xfrm flipH="1">
            <a:off x="10896364" y="1876807"/>
            <a:ext cx="248436" cy="6531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1876B4F-7EB2-49AD-B95A-746A0DBBD20B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9608956" y="2898707"/>
            <a:ext cx="693287" cy="7302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32C2076C-8EAE-4590-ACBF-7200EB5CB0E8}"/>
              </a:ext>
            </a:extLst>
          </p:cNvPr>
          <p:cNvCxnSpPr>
            <a:stCxn id="11" idx="4"/>
            <a:endCxn id="13" idx="0"/>
          </p:cNvCxnSpPr>
          <p:nvPr/>
        </p:nvCxnSpPr>
        <p:spPr>
          <a:xfrm flipH="1">
            <a:off x="9189727" y="2961979"/>
            <a:ext cx="266477" cy="7509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2F0EF9B3-BACE-4073-B72C-6E21339A0D63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8569210" y="2745955"/>
            <a:ext cx="67097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B85121C8-39F1-4BD5-9FC2-670246BDAF23}"/>
              </a:ext>
            </a:extLst>
          </p:cNvPr>
          <p:cNvCxnSpPr>
            <a:stCxn id="10" idx="5"/>
            <a:endCxn id="13" idx="1"/>
          </p:cNvCxnSpPr>
          <p:nvPr/>
        </p:nvCxnSpPr>
        <p:spPr>
          <a:xfrm>
            <a:off x="8505938" y="2898707"/>
            <a:ext cx="531037" cy="8775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6D80568A-33CD-4A66-96C8-B7EFFD589AB8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9405751" y="3781729"/>
            <a:ext cx="833220" cy="1472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FA104FE1-5F8F-415B-8ADD-3B408B02CB49}"/>
              </a:ext>
            </a:extLst>
          </p:cNvPr>
          <p:cNvCxnSpPr>
            <a:stCxn id="14" idx="6"/>
            <a:endCxn id="17" idx="2"/>
          </p:cNvCxnSpPr>
          <p:nvPr/>
        </p:nvCxnSpPr>
        <p:spPr>
          <a:xfrm flipV="1">
            <a:off x="10671019" y="3713125"/>
            <a:ext cx="801409" cy="6860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CE44BC7F-B502-462D-817B-2D93F183FF6C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11049116" y="2898707"/>
            <a:ext cx="486584" cy="6616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1773E4D-0B91-4037-AD49-917BCE7D7B83}"/>
              </a:ext>
            </a:extLst>
          </p:cNvPr>
          <p:cNvSpPr txBox="1"/>
          <p:nvPr/>
        </p:nvSpPr>
        <p:spPr>
          <a:xfrm>
            <a:off x="8468279" y="1800137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F7463F7-E606-4DFB-AB5D-06EDC1C8AA06}"/>
              </a:ext>
            </a:extLst>
          </p:cNvPr>
          <p:cNvSpPr txBox="1"/>
          <p:nvPr/>
        </p:nvSpPr>
        <p:spPr>
          <a:xfrm>
            <a:off x="9569337" y="140916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061A13A-479B-424C-9DA5-0B396BBC5B4C}"/>
              </a:ext>
            </a:extLst>
          </p:cNvPr>
          <p:cNvSpPr txBox="1"/>
          <p:nvPr/>
        </p:nvSpPr>
        <p:spPr>
          <a:xfrm>
            <a:off x="9269810" y="1951138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C247926-4E5F-4342-969F-FE5ACE53A56D}"/>
              </a:ext>
            </a:extLst>
          </p:cNvPr>
          <p:cNvSpPr txBox="1"/>
          <p:nvPr/>
        </p:nvSpPr>
        <p:spPr>
          <a:xfrm>
            <a:off x="8761224" y="2385493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257BD69-2614-4F6B-9DDE-5D187D5B1961}"/>
              </a:ext>
            </a:extLst>
          </p:cNvPr>
          <p:cNvSpPr txBox="1"/>
          <p:nvPr/>
        </p:nvSpPr>
        <p:spPr>
          <a:xfrm>
            <a:off x="8450289" y="3137775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10E3FA8-4D7B-4721-A377-936429B4346E}"/>
              </a:ext>
            </a:extLst>
          </p:cNvPr>
          <p:cNvSpPr txBox="1"/>
          <p:nvPr/>
        </p:nvSpPr>
        <p:spPr>
          <a:xfrm>
            <a:off x="9326807" y="311473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8252EC9-F76D-43BC-9157-64C581839EAF}"/>
              </a:ext>
            </a:extLst>
          </p:cNvPr>
          <p:cNvSpPr txBox="1"/>
          <p:nvPr/>
        </p:nvSpPr>
        <p:spPr>
          <a:xfrm>
            <a:off x="9800708" y="2320470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FB13399-7E36-4415-A005-E113FA0EBA25}"/>
              </a:ext>
            </a:extLst>
          </p:cNvPr>
          <p:cNvSpPr txBox="1"/>
          <p:nvPr/>
        </p:nvSpPr>
        <p:spPr>
          <a:xfrm>
            <a:off x="9914058" y="2875222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458E8140-8754-41CC-9574-E56FF1D72A7E}"/>
              </a:ext>
            </a:extLst>
          </p:cNvPr>
          <p:cNvSpPr txBox="1"/>
          <p:nvPr/>
        </p:nvSpPr>
        <p:spPr>
          <a:xfrm>
            <a:off x="10392975" y="2875222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CE1AE8B-ECCB-4713-8C92-EF6653F15AC0}"/>
              </a:ext>
            </a:extLst>
          </p:cNvPr>
          <p:cNvSpPr txBox="1"/>
          <p:nvPr/>
        </p:nvSpPr>
        <p:spPr>
          <a:xfrm>
            <a:off x="11223957" y="291860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4B00E29-F82E-49B3-AB45-BDC9F877F546}"/>
              </a:ext>
            </a:extLst>
          </p:cNvPr>
          <p:cNvSpPr txBox="1"/>
          <p:nvPr/>
        </p:nvSpPr>
        <p:spPr>
          <a:xfrm>
            <a:off x="10854448" y="344431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2031485-4127-4574-8074-2F8909F01607}"/>
              </a:ext>
            </a:extLst>
          </p:cNvPr>
          <p:cNvSpPr txBox="1"/>
          <p:nvPr/>
        </p:nvSpPr>
        <p:spPr>
          <a:xfrm>
            <a:off x="10747414" y="201559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9CBF793-9BC5-4E11-966D-2FFFD49714AC}"/>
              </a:ext>
            </a:extLst>
          </p:cNvPr>
          <p:cNvSpPr txBox="1"/>
          <p:nvPr/>
        </p:nvSpPr>
        <p:spPr>
          <a:xfrm>
            <a:off x="9674566" y="3837882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711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Make Span Schedule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++.h&gt;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N = 1e6;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Arc{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w;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Arc(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_v,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_w): v(_v), w(_w){}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n,m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duration[N];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vector&lt;Arc&gt; A[N];// A[v] set of outgoing arc of v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d[N];// incoming degree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vector&lt;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 L;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F[N];// F[v] earliest possible starting time-point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819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Make Span Schedule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input(){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memset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(d,0,sizeof d);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&gt;&gt;n &gt;&gt; m;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duration[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k = 1; k &lt;= m; k++){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u,v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u &gt;&gt; v;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A[u].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(Arc(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v,duration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[u]));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d[v]++;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310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Make Span Schedule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topoSort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queue&lt;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 Q;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1; v &lt;= n; v++) if(d[v] == 0)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Q.push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while(!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Q.empty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Q.front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Q.pop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L.push_back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(x);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 A[x].size();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y = A[x][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].v;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w = A[x][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].w;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d[y] -= 1;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if(d[y] == 0)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Q.push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(y);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6271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Make Span Schedule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solve(){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memset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(F,0,sizeof F);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L.size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u = L[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max(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ans,F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[u] + duration[u]);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= 0; j &lt; A[u].size();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A[u][j].v;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w = A[u][j].w;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F[v]  = max(F[v],F[u] + w);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 smtClean="0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&lt;&lt;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main(){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    input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topoSort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solve();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162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D44E0FCE5040A27146C829038FCD" ma:contentTypeVersion="3" ma:contentTypeDescription="Create a new document." ma:contentTypeScope="" ma:versionID="a2055bf1709a7b04ad0b4602392689aa">
  <xsd:schema xmlns:xsd="http://www.w3.org/2001/XMLSchema" xmlns:xs="http://www.w3.org/2001/XMLSchema" xmlns:p="http://schemas.microsoft.com/office/2006/metadata/properties" xmlns:ns2="934044b9-7d38-4d19-a21a-b17b06d65a72" targetNamespace="http://schemas.microsoft.com/office/2006/metadata/properties" ma:root="true" ma:fieldsID="9f9649b632f1ca681a2d140a66e7e92e" ns2:_="">
    <xsd:import namespace="934044b9-7d38-4d19-a21a-b17b06d65a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4044b9-7d38-4d19-a21a-b17b06d65a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A01B24-7FE6-4B08-BEED-4817730C119A}"/>
</file>

<file path=customXml/itemProps2.xml><?xml version="1.0" encoding="utf-8"?>
<ds:datastoreItem xmlns:ds="http://schemas.openxmlformats.org/officeDocument/2006/customXml" ds:itemID="{311CD10B-DBEE-4886-B1D5-0220194314E6}"/>
</file>

<file path=customXml/itemProps3.xml><?xml version="1.0" encoding="utf-8"?>
<ds:datastoreItem xmlns:ds="http://schemas.openxmlformats.org/officeDocument/2006/customXml" ds:itemID="{D1A168D3-1332-4E6A-B0A9-1A0553DB7D4D}"/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651</Words>
  <Application>Microsoft Office PowerPoint</Application>
  <PresentationFormat>Widescreen</PresentationFormat>
  <Paragraphs>121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Office Theme</vt:lpstr>
      <vt:lpstr>Make Span Schedule</vt:lpstr>
      <vt:lpstr>Make Span Schedule</vt:lpstr>
      <vt:lpstr>Make Span Schedule</vt:lpstr>
      <vt:lpstr>Implementation – Make Span Schedule</vt:lpstr>
      <vt:lpstr>Implementation – Make Span Schedule</vt:lpstr>
      <vt:lpstr>Implementation – Make Span Schedule</vt:lpstr>
      <vt:lpstr>Implementation – Make Span Schedule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lastModifiedBy>Microsoft account</cp:lastModifiedBy>
  <cp:revision>29</cp:revision>
  <dcterms:created xsi:type="dcterms:W3CDTF">2022-07-31T08:27:20Z</dcterms:created>
  <dcterms:modified xsi:type="dcterms:W3CDTF">2023-01-31T12:32:47Z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0x0101007FB8D44E0FCE5040A27146C829038FCD</vt:lpwstr>
  </property>
</Properties>
</file>