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9DD5B-1DB4-755B-FC9F-24C04C49947F}" v="6" dt="2023-05-26T08:09:30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ung Duong 20215190" userId="S::duong.tt215190@sis.hust.edu.vn::8e356a27-1086-4e2a-a88a-bcca8e47b13e" providerId="AD" clId="Web-{2709DD5B-1DB4-755B-FC9F-24C04C49947F}"/>
    <pc:docChg chg="modSld">
      <pc:chgData name="Tran Tung Duong 20215190" userId="S::duong.tt215190@sis.hust.edu.vn::8e356a27-1086-4e2a-a88a-bcca8e47b13e" providerId="AD" clId="Web-{2709DD5B-1DB4-755B-FC9F-24C04C49947F}" dt="2023-05-26T08:09:30.317" v="3" actId="20577"/>
      <pc:docMkLst>
        <pc:docMk/>
      </pc:docMkLst>
      <pc:sldChg chg="modSp">
        <pc:chgData name="Tran Tung Duong 20215190" userId="S::duong.tt215190@sis.hust.edu.vn::8e356a27-1086-4e2a-a88a-bcca8e47b13e" providerId="AD" clId="Web-{2709DD5B-1DB4-755B-FC9F-24C04C49947F}" dt="2023-05-26T08:09:30.317" v="3" actId="20577"/>
        <pc:sldMkLst>
          <pc:docMk/>
          <pc:sldMk cId="0" sldId="261"/>
        </pc:sldMkLst>
        <pc:spChg chg="mod">
          <ac:chgData name="Tran Tung Duong 20215190" userId="S::duong.tt215190@sis.hust.edu.vn::8e356a27-1086-4e2a-a88a-bcca8e47b13e" providerId="AD" clId="Web-{2709DD5B-1DB4-755B-FC9F-24C04C49947F}" dt="2023-05-26T08:09:30.317" v="3" actId="20577"/>
          <ac:spMkLst>
            <pc:docMk/>
            <pc:sldMk cId="0" sldId="261"/>
            <ac:spMk id="12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FB67-A47C-4CAC-A599-AE22369A3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8E734-9CB3-4365-911D-BA9F4C3BB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DC779-E462-4767-BDDD-5B424F5E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6D9E-1F0C-486A-AB9D-6DD64EB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559C-3B76-4C7E-B9DF-CFA52023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C055-A7E2-40D7-99C7-A7D1E488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C06B-BF3F-4347-9A55-6B924903F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2810-2C72-4223-A2C8-17EEC605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4E1B-AE20-42B5-8DBD-B969D08A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CB75-4DC7-43C0-AADD-F10F3C77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7F823-7E79-4816-950B-F98E55EF1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8B105-1433-4456-9690-7D2047FE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510D-AF46-450B-8A31-586C6C4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7C9C-6C37-45C3-8BA3-920975C7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237E-0777-44B8-946E-667246F9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5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A1C4-673D-46BF-B9D0-73A066B0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9802-CE7A-468E-B41C-544B9968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D4EB-3C69-48E4-A6B9-8E6699EE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37BD-F24B-4C64-85F1-A8E40C9C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29CD-0805-4941-A0A6-2A970DA3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FF33-8567-45EF-B740-E66F1358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8DDBF-898A-4BAA-8CBA-14CDC7138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F40A-96BA-4F54-99B8-A372E433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A4380-B118-4852-939A-E25441FE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BCB9-EA98-4639-A27B-29D4A1A7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4CDE-1E55-4F50-A93F-597DEA72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5BEF-4DCF-4CCC-9405-13FF12038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01B9D-246C-4EB7-A8E8-280BD25F8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E64AB-E958-46A0-9E46-C3B6523C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FBDA7-B730-42A8-8C89-E3561203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1AA09-D622-4900-9FBC-274F6CF6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A18A-7691-45C9-BDF3-7DEB9AF2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4EFA-E73C-4BD6-B4E6-84180E3F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9C5FE-CFB4-4BAF-8723-2FA61702B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78952-EF01-4ACC-8E22-15D2CC4CE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AD977-522E-466F-8AA7-095205501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C7EAD-AEDC-480B-81A3-72D36BB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4A14F-FC0F-47E8-A732-A5405F02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FABF6-21C5-46F9-9E8F-F389F495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DB26-5A64-4B63-BC72-84317FD2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0D3DF-F60B-4FC7-A746-15581ACC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79F4-2559-48C5-BE04-20CE7678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9E043-0B94-472A-B01E-8010820C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441F7-9083-47FC-A0E3-E3BCD166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83CB6-AE7B-477C-975C-3B76AB7A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CD821-2EC8-46AF-80BC-79B50CDE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1271-24FD-4CCC-B606-7D78C530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C5CB-DAF7-46B9-BBA9-F5FB923D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788DE-5780-4E15-982D-CB05AB3DC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569B0-E301-4321-BDD1-F261CD7E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167F-AD2A-4C56-A75E-5E311DEF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A66F1-33EA-4585-8179-7FC0A5BB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5021-C3A0-4E8B-859D-CE41E851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A4E67-9EE7-49E4-837E-0EB4CE84B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DD7FA-8429-46FB-B2FD-0EA74A4A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97462-1F2C-4A7E-B522-8B8C886A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99BC1-83E2-4815-9B22-A30C05B5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1E73C-E784-4A87-96B5-C38706AF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94669-3C8A-4A8C-A905-956FC630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1C0B-6FE4-454D-BB24-8DEAF5A0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79D2-4B3D-4608-A7BC-3039C0537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9CA8-383A-41F7-B186-D2759A0BBC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CBB5-6F4B-4D77-A55D-1929ED353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A1F3-3D24-404A-8BD2-522E2D64C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8B7A-2B20-4290-9FB3-66E8C48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981200" y="763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Bài toán PTN 1D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752600" y="1219320"/>
            <a:ext cx="8762760" cy="5257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Times New Roman"/>
              </a:rPr>
              <a:t>Bài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toán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PTN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1D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thanh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kim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loại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chiều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dài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L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đặt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phòng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nhiệt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định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25</a:t>
            </a:r>
            <a:r>
              <a:rPr lang="en-US" sz="2400" baseline="30000" err="1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đầu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TKL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cắm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vào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nồi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nước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sôi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100oC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Nhiệt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nồi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nước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sẽ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khuếch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tán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dọc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TKL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Hãy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xác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định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nhiệt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TKL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sau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khoảng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thời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gian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bằng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Time?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3879840" y="4264560"/>
            <a:ext cx="1290960" cy="1328040"/>
          </a:xfrm>
          <a:prstGeom prst="flowChartMagneticDisk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</p:sp>
      <p:sp>
        <p:nvSpPr>
          <p:cNvPr id="82" name="Line 4"/>
          <p:cNvSpPr/>
          <p:nvPr/>
        </p:nvSpPr>
        <p:spPr>
          <a:xfrm>
            <a:off x="4967040" y="4979520"/>
            <a:ext cx="3466080" cy="0"/>
          </a:xfrm>
          <a:prstGeom prst="line">
            <a:avLst/>
          </a:prstGeom>
          <a:ln w="50760">
            <a:solidFill>
              <a:srgbClr val="4A7EBB"/>
            </a:solidFill>
            <a:round/>
          </a:ln>
        </p:spPr>
      </p:sp>
      <p:sp>
        <p:nvSpPr>
          <p:cNvPr id="83" name="CustomShape 5"/>
          <p:cNvSpPr/>
          <p:nvPr/>
        </p:nvSpPr>
        <p:spPr>
          <a:xfrm>
            <a:off x="3743760" y="3724920"/>
            <a:ext cx="5028840" cy="206640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84" name="CustomShape 6"/>
          <p:cNvSpPr/>
          <p:nvPr/>
        </p:nvSpPr>
        <p:spPr>
          <a:xfrm>
            <a:off x="4015560" y="4907880"/>
            <a:ext cx="1019160" cy="4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Times New Roman"/>
              </a:rPr>
              <a:t>100 </a:t>
            </a:r>
            <a:r>
              <a:rPr lang="en-US" sz="2200" b="1" baseline="30000">
                <a:solidFill>
                  <a:srgbClr val="000000"/>
                </a:solidFill>
                <a:latin typeface="Times New Roman"/>
              </a:rPr>
              <a:t>oC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6258360" y="3946320"/>
            <a:ext cx="1019160" cy="4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Times New Roman"/>
              </a:rPr>
              <a:t>25 </a:t>
            </a:r>
            <a:r>
              <a:rPr lang="en-US" sz="2200" b="1" baseline="30000">
                <a:solidFill>
                  <a:srgbClr val="000000"/>
                </a:solidFill>
                <a:latin typeface="Times New Roman"/>
              </a:rPr>
              <a:t>oC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981200" y="763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Mô hình toán học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981200" y="2971800"/>
            <a:ext cx="8229240" cy="3153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Trong đó: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 là nhiệt độ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 thời gian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x là không gian 1 chiều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D là hệ số truyền nhiệt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5040" y="1371600"/>
            <a:ext cx="3429000" cy="11174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981200" y="763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Phương pháp số giải PTN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752600" y="914400"/>
            <a:ext cx="8915040" cy="5866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Times New Roman"/>
              </a:rPr>
              <a:t>Rời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rạc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hóa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Theo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gian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: Chia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TKL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r>
              <a:rPr lang="en-US" sz="2400" err="1">
                <a:solidFill>
                  <a:srgbClr val="000000"/>
                </a:solidFill>
                <a:latin typeface="Times New Roman"/>
              </a:rPr>
              <a:t>chiều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dài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L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thành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M-1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đoạn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r>
              <a:rPr lang="en-US" sz="2400" err="1">
                <a:solidFill>
                  <a:srgbClr val="000000"/>
                </a:solidFill>
                <a:latin typeface="Times New Roman"/>
              </a:rPr>
              <a:t>dài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Times New Roman"/>
              </a:rPr>
              <a:t>dx,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tạo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thành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lưới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M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điểm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,</a:t>
            </a:r>
            <a:endParaRPr/>
          </a:p>
          <a:p>
            <a:r>
              <a:rPr lang="en-US" sz="2400" err="1">
                <a:solidFill>
                  <a:srgbClr val="000000"/>
                </a:solidFill>
                <a:latin typeface="Times New Roman"/>
              </a:rPr>
              <a:t>đánh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chỉ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i="1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chạy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đến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M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Theo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thời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gian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: Chia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thời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gian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Time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thành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r>
              <a:rPr lang="en-US" sz="240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bước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thời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gian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dt,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đánh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chỉ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Times New Roman"/>
              </a:rPr>
              <a:t> t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chạy</a:t>
            </a:r>
            <a:r>
              <a:rPr lang="en-US" sz="2400" i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đến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CT </a:t>
            </a:r>
            <a:r>
              <a:rPr lang="en-US" sz="3200" err="1">
                <a:solidFill>
                  <a:srgbClr val="000000"/>
                </a:solidFill>
                <a:latin typeface="Times New Roman"/>
              </a:rPr>
              <a:t>sai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Times New Roman"/>
              </a:rPr>
              <a:t>phân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Times New Roman"/>
              </a:rPr>
              <a:t>thuận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Line 3"/>
          <p:cNvSpPr/>
          <p:nvPr/>
        </p:nvSpPr>
        <p:spPr>
          <a:xfrm>
            <a:off x="6578400" y="1658880"/>
            <a:ext cx="3657600" cy="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>
            <a:off x="7245840" y="1979280"/>
            <a:ext cx="556200" cy="144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</p:sp>
      <p:sp>
        <p:nvSpPr>
          <p:cNvPr id="93" name="CustomShape 5"/>
          <p:cNvSpPr/>
          <p:nvPr/>
        </p:nvSpPr>
        <p:spPr>
          <a:xfrm>
            <a:off x="7251240" y="2057400"/>
            <a:ext cx="6091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i="1">
                <a:solidFill>
                  <a:srgbClr val="000000"/>
                </a:solidFill>
                <a:latin typeface="Times New Roman"/>
              </a:rPr>
              <a:t>dx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>
            <a:off x="9184440" y="1559520"/>
            <a:ext cx="173880" cy="17244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95" name="CustomShape 7"/>
          <p:cNvSpPr/>
          <p:nvPr/>
        </p:nvSpPr>
        <p:spPr>
          <a:xfrm>
            <a:off x="8238000" y="1572120"/>
            <a:ext cx="173880" cy="1724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96" name="CustomShape 8"/>
          <p:cNvSpPr/>
          <p:nvPr/>
        </p:nvSpPr>
        <p:spPr>
          <a:xfrm>
            <a:off x="8700240" y="1545480"/>
            <a:ext cx="173880" cy="17244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97" name="CustomShape 9"/>
          <p:cNvSpPr/>
          <p:nvPr/>
        </p:nvSpPr>
        <p:spPr>
          <a:xfrm>
            <a:off x="6647520" y="1554120"/>
            <a:ext cx="173880" cy="1724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98" name="CustomShape 10"/>
          <p:cNvSpPr/>
          <p:nvPr/>
        </p:nvSpPr>
        <p:spPr>
          <a:xfrm>
            <a:off x="9666840" y="1552680"/>
            <a:ext cx="173880" cy="1724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11"/>
          <p:cNvSpPr/>
          <p:nvPr/>
        </p:nvSpPr>
        <p:spPr>
          <a:xfrm>
            <a:off x="7181040" y="1551240"/>
            <a:ext cx="173880" cy="1724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00" name="CustomShape 12"/>
          <p:cNvSpPr/>
          <p:nvPr/>
        </p:nvSpPr>
        <p:spPr>
          <a:xfrm>
            <a:off x="7699800" y="1551240"/>
            <a:ext cx="173880" cy="1724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01" name="CustomShape 13"/>
          <p:cNvSpPr/>
          <p:nvPr/>
        </p:nvSpPr>
        <p:spPr>
          <a:xfrm>
            <a:off x="10214400" y="1565640"/>
            <a:ext cx="173880" cy="1724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02" name="Line 14"/>
          <p:cNvSpPr/>
          <p:nvPr/>
        </p:nvSpPr>
        <p:spPr>
          <a:xfrm>
            <a:off x="7267800" y="1723680"/>
            <a:ext cx="3600" cy="333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3" name="Line 15"/>
          <p:cNvSpPr/>
          <p:nvPr/>
        </p:nvSpPr>
        <p:spPr>
          <a:xfrm>
            <a:off x="7783320" y="1719000"/>
            <a:ext cx="0" cy="333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4" name="Line 16"/>
          <p:cNvSpPr/>
          <p:nvPr/>
        </p:nvSpPr>
        <p:spPr>
          <a:xfrm flipH="1">
            <a:off x="6730680" y="1726920"/>
            <a:ext cx="3600" cy="12913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5" name="Line 17"/>
          <p:cNvSpPr/>
          <p:nvPr/>
        </p:nvSpPr>
        <p:spPr>
          <a:xfrm>
            <a:off x="10304760" y="1600200"/>
            <a:ext cx="360" cy="1413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6" name="CustomShape 18"/>
          <p:cNvSpPr/>
          <p:nvPr/>
        </p:nvSpPr>
        <p:spPr>
          <a:xfrm>
            <a:off x="6575160" y="2817720"/>
            <a:ext cx="3736800" cy="36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</p:sp>
      <p:sp>
        <p:nvSpPr>
          <p:cNvPr id="107" name="CustomShape 19"/>
          <p:cNvSpPr/>
          <p:nvPr/>
        </p:nvSpPr>
        <p:spPr>
          <a:xfrm>
            <a:off x="8305680" y="2743200"/>
            <a:ext cx="6091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i="1">
                <a:solidFill>
                  <a:srgbClr val="000000"/>
                </a:solidFill>
                <a:latin typeface="Times New Roman"/>
              </a:rPr>
              <a:t>L</a:t>
            </a:r>
            <a:endParaRPr/>
          </a:p>
        </p:txBody>
      </p:sp>
      <p:sp>
        <p:nvSpPr>
          <p:cNvPr id="108" name="CustomShape 20"/>
          <p:cNvSpPr/>
          <p:nvPr/>
        </p:nvSpPr>
        <p:spPr>
          <a:xfrm>
            <a:off x="6400920" y="990720"/>
            <a:ext cx="60912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i="1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109" name="CustomShape 21"/>
          <p:cNvSpPr/>
          <p:nvPr/>
        </p:nvSpPr>
        <p:spPr>
          <a:xfrm>
            <a:off x="6959640" y="990720"/>
            <a:ext cx="60912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i="1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110" name="CustomShape 22"/>
          <p:cNvSpPr/>
          <p:nvPr/>
        </p:nvSpPr>
        <p:spPr>
          <a:xfrm>
            <a:off x="7950360" y="990720"/>
            <a:ext cx="60912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i="1">
                <a:solidFill>
                  <a:srgbClr val="000000"/>
                </a:solidFill>
                <a:latin typeface="Times New Roman"/>
              </a:rPr>
              <a:t>i-1</a:t>
            </a:r>
            <a:endParaRPr/>
          </a:p>
        </p:txBody>
      </p:sp>
      <p:sp>
        <p:nvSpPr>
          <p:cNvPr id="111" name="CustomShape 23"/>
          <p:cNvSpPr/>
          <p:nvPr/>
        </p:nvSpPr>
        <p:spPr>
          <a:xfrm>
            <a:off x="8483520" y="990720"/>
            <a:ext cx="60912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i="1">
                <a:solidFill>
                  <a:srgbClr val="000000"/>
                </a:solidFill>
                <a:latin typeface="Times New Roman"/>
              </a:rPr>
              <a:t>i</a:t>
            </a:r>
            <a:endParaRPr/>
          </a:p>
        </p:txBody>
      </p:sp>
      <p:sp>
        <p:nvSpPr>
          <p:cNvPr id="112" name="CustomShape 24"/>
          <p:cNvSpPr/>
          <p:nvPr/>
        </p:nvSpPr>
        <p:spPr>
          <a:xfrm>
            <a:off x="8935320" y="990720"/>
            <a:ext cx="73836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i="1">
                <a:solidFill>
                  <a:srgbClr val="000000"/>
                </a:solidFill>
                <a:latin typeface="Times New Roman"/>
              </a:rPr>
              <a:t>i+1</a:t>
            </a:r>
            <a:endParaRPr/>
          </a:p>
        </p:txBody>
      </p:sp>
      <p:sp>
        <p:nvSpPr>
          <p:cNvPr id="113" name="CustomShape 25"/>
          <p:cNvSpPr/>
          <p:nvPr/>
        </p:nvSpPr>
        <p:spPr>
          <a:xfrm>
            <a:off x="9825240" y="990720"/>
            <a:ext cx="71532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i="1">
                <a:solidFill>
                  <a:srgbClr val="000000"/>
                </a:solidFill>
                <a:latin typeface="Times New Roman"/>
              </a:rPr>
              <a:t>M</a:t>
            </a:r>
            <a:endParaRPr/>
          </a:p>
        </p:txBody>
      </p:sp>
      <p:sp>
        <p:nvSpPr>
          <p:cNvPr id="114" name="CustomShape 26"/>
          <p:cNvSpPr/>
          <p:nvPr/>
        </p:nvSpPr>
        <p:spPr>
          <a:xfrm>
            <a:off x="8037840" y="4667040"/>
            <a:ext cx="360720" cy="25560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sp>
        <p:nvSpPr>
          <p:cNvPr id="115" name="CustomShape 27"/>
          <p:cNvSpPr/>
          <p:nvPr/>
        </p:nvSpPr>
        <p:spPr>
          <a:xfrm>
            <a:off x="8713560" y="4667040"/>
            <a:ext cx="550440" cy="233640"/>
          </a:xfrm>
          <a:prstGeom prst="rect">
            <a:avLst/>
          </a:prstGeom>
          <a:noFill/>
          <a:ln w="31680">
            <a:solidFill>
              <a:srgbClr val="7030A0"/>
            </a:solidFill>
            <a:round/>
          </a:ln>
        </p:spPr>
      </p:sp>
      <p:sp>
        <p:nvSpPr>
          <p:cNvPr id="116" name="CustomShape 28"/>
          <p:cNvSpPr/>
          <p:nvPr/>
        </p:nvSpPr>
        <p:spPr>
          <a:xfrm>
            <a:off x="6836880" y="4667040"/>
            <a:ext cx="550440" cy="233640"/>
          </a:xfrm>
          <a:prstGeom prst="rect">
            <a:avLst/>
          </a:prstGeom>
          <a:noFill/>
          <a:ln w="31680">
            <a:solidFill>
              <a:srgbClr val="00B050"/>
            </a:solidFill>
            <a:round/>
          </a:ln>
        </p:spPr>
      </p:sp>
      <p:sp>
        <p:nvSpPr>
          <p:cNvPr id="117" name="CustomShape 29"/>
          <p:cNvSpPr/>
          <p:nvPr/>
        </p:nvSpPr>
        <p:spPr>
          <a:xfrm>
            <a:off x="5935800" y="4667040"/>
            <a:ext cx="360720" cy="25560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200" y="4343400"/>
            <a:ext cx="5105520" cy="10414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19" name="Picture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5575440" y="5423040"/>
            <a:ext cx="4711680" cy="10414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20" name="Picture 119"/>
          <p:cNvPicPr/>
          <p:nvPr/>
        </p:nvPicPr>
        <p:blipFill>
          <a:blip r:embed="rId4"/>
          <a:stretch>
            <a:fillRect/>
          </a:stretch>
        </p:blipFill>
        <p:spPr>
          <a:xfrm>
            <a:off x="2133480" y="4876920"/>
            <a:ext cx="3251160" cy="10666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981200" y="274680"/>
            <a:ext cx="822924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Times New Roman"/>
              </a:rPr>
              <a:t>Khởi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tạo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dữ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liệu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ban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đầu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err="1">
                <a:solidFill>
                  <a:srgbClr val="000000"/>
                </a:solidFill>
                <a:latin typeface="Times New Roman"/>
              </a:rPr>
              <a:t>Giả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sử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nhiệt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TKL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bằng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nhiệt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phòng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25</a:t>
            </a:r>
            <a:r>
              <a:rPr lang="en-US" sz="2400" baseline="300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C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T(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) = 25oC, 1 &lt;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&lt; 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Times New Roman"/>
              </a:rPr>
              <a:t>Tại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bước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thứ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Times New Roman"/>
              </a:rPr>
              <a:t>t+1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err="1">
                <a:solidFill>
                  <a:srgbClr val="000000"/>
                </a:solidFill>
                <a:latin typeface="Times New Roman"/>
              </a:rPr>
              <a:t>Tính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đạo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hàm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bậc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hai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T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theo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x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tại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thời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điểm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sử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dụng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công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thức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(1)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err="1">
                <a:solidFill>
                  <a:srgbClr val="000000"/>
                </a:solidFill>
                <a:latin typeface="Times New Roman"/>
              </a:rPr>
              <a:t>Tính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giá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trị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T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tại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thời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điểm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Times New Roman"/>
              </a:rPr>
              <a:t>t+1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sử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dụng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công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thức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(2).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Lưu ý: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Điều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kiện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biên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err="1">
                <a:solidFill>
                  <a:srgbClr val="000000"/>
                </a:solidFill>
                <a:latin typeface="Times New Roman"/>
              </a:rPr>
              <a:t>Nhiệt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tại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điểm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bên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trái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điểm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=1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bằng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100oC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err="1">
                <a:solidFill>
                  <a:srgbClr val="000000"/>
                </a:solidFill>
                <a:latin typeface="Times New Roman"/>
              </a:rPr>
              <a:t>Nhiệt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tại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điểm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bên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phải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điểm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=M </a:t>
            </a:r>
            <a:r>
              <a:rPr lang="en-US" sz="2400" err="1">
                <a:solidFill>
                  <a:srgbClr val="000000"/>
                </a:solidFill>
                <a:latin typeface="Times New Roman"/>
              </a:rPr>
              <a:t>bằng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25oC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981200" y="274680"/>
            <a:ext cx="822924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err="1">
                <a:solidFill>
                  <a:srgbClr val="000000"/>
                </a:solidFill>
                <a:latin typeface="Times New Roman"/>
              </a:rPr>
              <a:t>Yêu</a:t>
            </a:r>
            <a:r>
              <a:rPr lang="en-US" sz="3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Times New Roman"/>
              </a:rPr>
              <a:t>cầu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Times New Roman"/>
              </a:rPr>
              <a:t>Viết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Code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Matlab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giải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bài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toán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trên</a:t>
            </a:r>
            <a:endParaRPr lang="en-US" sz="280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Simulate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bằng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clip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hoặc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/>
              </a:rPr>
              <a:t>hình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vẽ</a:t>
            </a:r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2367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B19AD86CDF2D4DBF9DAD694EFBC09D" ma:contentTypeVersion="3" ma:contentTypeDescription="Create a new document." ma:contentTypeScope="" ma:versionID="a5d678f1e867d29920635d0b9a2b300e">
  <xsd:schema xmlns:xsd="http://www.w3.org/2001/XMLSchema" xmlns:xs="http://www.w3.org/2001/XMLSchema" xmlns:p="http://schemas.microsoft.com/office/2006/metadata/properties" xmlns:ns2="757826ba-dfa3-48aa-98b2-1e988427fee5" targetNamespace="http://schemas.microsoft.com/office/2006/metadata/properties" ma:root="true" ma:fieldsID="ccf006a4e2ba63cd83dca6f98048fafa" ns2:_="">
    <xsd:import namespace="757826ba-dfa3-48aa-98b2-1e988427fe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826ba-dfa3-48aa-98b2-1e988427f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93459-44C0-47AD-8413-1AC80DFB9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3B5CE-484A-4DC9-B70C-E20A729F655A}">
  <ds:schemaRefs>
    <ds:schemaRef ds:uri="757826ba-dfa3-48aa-98b2-1e988427fe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A1D67CD-AC2D-47E6-8CB9-6BB8F48BCE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Van Thieu</dc:creator>
  <cp:revision>1</cp:revision>
  <dcterms:created xsi:type="dcterms:W3CDTF">2021-11-30T02:00:30Z</dcterms:created>
  <dcterms:modified xsi:type="dcterms:W3CDTF">2023-05-26T08:09:31Z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0x010100ECB19AD86CDF2D4DBF9DAD694EFBC09D</vt:lpwstr>
  </property>
</Properties>
</file>