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78EE-72C2-A20B-2C63-1AEA7FC17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97873-5CC5-18B3-3C22-8E1136E6B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713D-6F8B-4B4D-078B-60A20272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C284-82AA-7846-018A-10C03C2C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9A44-A3AC-D2AE-7D33-B597194D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8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7FF2-D0BC-12AD-28C3-CFC624CC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1798E-0C45-24FC-5337-4EF1DE05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11F7-B96B-A60C-C3D6-A77E3213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B160F-16CB-CDE7-DA82-38BCACF1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F2EF-D154-D7FA-373D-7AC553B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5883E-7BA4-60FC-9A4C-09E20C5C9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FB1F1-C29C-5E8E-F0A9-87E68ACB0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0A47-42E8-EC4A-5004-475AB02C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3816-E2F4-3FC0-7359-1CD4C2CB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BF6B7-020A-6376-96C9-6FEB3E4C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EA6C-8095-454A-CA2D-608AB899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AD95-E753-B992-FD2B-A1D65588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E116-3E46-2960-8FFC-B928A0EF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95CE-871D-2998-5984-6AD611B6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6D4E-EBAE-5B2D-7708-8CD383E1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6FE1-E403-F1CC-A655-26A1CE8B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904C-FECB-388D-F9B4-D833D418B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14D1-079E-260B-2E52-D65ED362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4884-F098-554F-C55A-B58572C9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99F1F-0D77-9EF7-7B7A-4604A81B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3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7E25-8892-51AD-3934-D16EDDB0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7963-B02B-7B67-91F1-239B1AA80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0090B-7302-A617-E7E9-21258227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26081-1E5B-6160-7947-BF094303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6BC4C-9793-CC16-F5E9-B8D08F7D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3C95F-DB60-9544-693A-442409D1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0075-4C5A-084B-6499-9A09F124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44FD5-C053-05B2-36AB-5324808AF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C78D3-15E9-6069-7FA8-5E970049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D2A63-A5B0-0963-C237-67CBAC8A5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94C99-CE9B-C467-25C0-8B084C399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6E64B-B520-2121-1827-AF67C8DA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08A3B-FC2C-7415-F43F-A04CAFC0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0CA19-0D47-58AB-77BC-B996CC59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7B98-4F36-1DAC-4F95-E2543232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E3C82-E9D8-FC20-ECB4-A3C1DDD4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F1B8D-5D81-D725-603E-1DE8E080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8CC17-5DCD-CB35-EE46-564C605B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46600-C467-F9F6-5824-13654312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1B1FE-EE8E-25AC-98F2-1ED2218A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958B8-455A-2310-AA9B-4E9D0614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316C-BEC9-2E2B-A817-40CB3AC4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4AAD-9208-5136-7EA1-4F13D1E4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D0A83-06F6-F0C1-2810-D04A26142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1A4C0-8378-D233-7042-32122E78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776D7-8ED6-0EF0-5A02-D861BACB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4FC24-383C-467A-BCFC-CAE60EB9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8970-07F0-8A10-7E5B-BF20C867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15E96-3713-BCAC-8F08-64596D5BE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6B790-D6E8-67D8-1DA7-2BF1BE6E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67430-10A7-D7EF-4CD3-7A9CD016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8F45-F2D3-C97C-F9E0-845627D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AFEF1-3CA6-7030-AE80-FD068BD4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E4997-A0A9-F064-0AB8-6E6F732C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BBEB-EFEA-6BFA-3ABD-45B45CDA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16BC-8101-DB76-4069-B3DADEFAB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1843D-C2D6-4C68-ADE0-3B974480F4C8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4C39-548B-F9F7-7E2B-11B5CBB37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010B-632C-5E0C-7E1D-18225C0BD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B8C5B-6A6A-4717-B016-83CEF596A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7" descr="Amazon API Gateway service icon.">
            <a:extLst>
              <a:ext uri="{FF2B5EF4-FFF2-40B4-BE49-F238E27FC236}">
                <a16:creationId xmlns:a16="http://schemas.microsoft.com/office/drawing/2014/main" id="{A33DCBB8-179E-8FF6-4E10-12B95357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099606" y="17612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21E3D823-3C32-CB94-17C0-020125C42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831" y="252322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6" name="lambda" descr="Lambda service icon.">
            <a:extLst>
              <a:ext uri="{FF2B5EF4-FFF2-40B4-BE49-F238E27FC236}">
                <a16:creationId xmlns:a16="http://schemas.microsoft.com/office/drawing/2014/main" id="{C516370F-0688-4429-8504-CE2905EFE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6735409" y="176425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abel5">
            <a:extLst>
              <a:ext uri="{FF2B5EF4-FFF2-40B4-BE49-F238E27FC236}">
                <a16:creationId xmlns:a16="http://schemas.microsoft.com/office/drawing/2014/main" id="{81F258EC-7F67-DDC0-5B55-A54C22CD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743" y="2523221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" name="Graphic 23" descr="Amazon DynamoDB service icon.">
            <a:extLst>
              <a:ext uri="{FF2B5EF4-FFF2-40B4-BE49-F238E27FC236}">
                <a16:creationId xmlns:a16="http://schemas.microsoft.com/office/drawing/2014/main" id="{4100C437-E4C6-5B7F-6A7C-674C87176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342084" y="17612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16F868ED-0894-D623-D8D5-DEB995344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259" y="252322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10" name="Straight Arrow Connector 9" descr="Right arrow.">
            <a:extLst>
              <a:ext uri="{FF2B5EF4-FFF2-40B4-BE49-F238E27FC236}">
                <a16:creationId xmlns:a16="http://schemas.microsoft.com/office/drawing/2014/main" id="{310AB909-0682-BD0F-2DE3-3EF598D6F8F9}"/>
              </a:ext>
            </a:extLst>
          </p:cNvPr>
          <p:cNvCxnSpPr/>
          <p:nvPr/>
        </p:nvCxnSpPr>
        <p:spPr>
          <a:xfrm>
            <a:off x="4951966" y="2128745"/>
            <a:ext cx="164623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 descr="Right arrow.">
            <a:extLst>
              <a:ext uri="{FF2B5EF4-FFF2-40B4-BE49-F238E27FC236}">
                <a16:creationId xmlns:a16="http://schemas.microsoft.com/office/drawing/2014/main" id="{6EE786E7-1E9D-9177-8722-B347A62293D2}"/>
              </a:ext>
            </a:extLst>
          </p:cNvPr>
          <p:cNvCxnSpPr>
            <a:cxnSpLocks/>
          </p:cNvCxnSpPr>
          <p:nvPr/>
        </p:nvCxnSpPr>
        <p:spPr>
          <a:xfrm>
            <a:off x="7530054" y="2142221"/>
            <a:ext cx="166837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3B2AE-0692-465E-A152-EAA84A44FE35}"/>
              </a:ext>
            </a:extLst>
          </p:cNvPr>
          <p:cNvSpPr/>
          <p:nvPr/>
        </p:nvSpPr>
        <p:spPr>
          <a:xfrm>
            <a:off x="23104" y="239333"/>
            <a:ext cx="117981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Microservice with lambda, API Gateway and DynamoDB</a:t>
            </a:r>
          </a:p>
        </p:txBody>
      </p:sp>
      <p:pic>
        <p:nvPicPr>
          <p:cNvPr id="14" name="Picture 13" descr="A yellow and black text&#10;&#10;Description automatically generated">
            <a:extLst>
              <a:ext uri="{FF2B5EF4-FFF2-40B4-BE49-F238E27FC236}">
                <a16:creationId xmlns:a16="http://schemas.microsoft.com/office/drawing/2014/main" id="{84324DCC-A283-D20F-B001-BF6B0E3DD5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  <p:pic>
        <p:nvPicPr>
          <p:cNvPr id="15" name="Picture 14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94F18B37-D747-CE31-DD24-6CB94DC47E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" y="5621835"/>
            <a:ext cx="1144271" cy="1144271"/>
          </a:xfrm>
          <a:prstGeom prst="flowChartConnector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94611-0262-7445-EB44-3FA2DA0AB66B}"/>
              </a:ext>
            </a:extLst>
          </p:cNvPr>
          <p:cNvSpPr/>
          <p:nvPr/>
        </p:nvSpPr>
        <p:spPr>
          <a:xfrm>
            <a:off x="1512094" y="5778471"/>
            <a:ext cx="18028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Anthony Usoro</a:t>
            </a:r>
          </a:p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AWS SAA, DVA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 Instructor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351D7EF5-2F7B-5D3C-F09B-938BABF65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612" y="186522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 Request 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6960B311-DAA4-2EE9-0BA8-C8656551F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061" y="2104685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Sent to Lambda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17776E81-ABDA-396C-C4BF-4B68BE85B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86" y="209998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Create item</a:t>
            </a:r>
          </a:p>
        </p:txBody>
      </p:sp>
      <p:pic>
        <p:nvPicPr>
          <p:cNvPr id="23" name="Graphic 17" descr="Amazon CloudWatch service icon.">
            <a:extLst>
              <a:ext uri="{FF2B5EF4-FFF2-40B4-BE49-F238E27FC236}">
                <a16:creationId xmlns:a16="http://schemas.microsoft.com/office/drawing/2014/main" id="{E37EC8EF-02C9-7413-9426-2B1AA394C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6715012" y="437834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65CA69BE-C050-C096-4A31-682274EFE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253" y="528186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27" name="Straight Arrow Connector 26" descr="Right arrow.">
            <a:extLst>
              <a:ext uri="{FF2B5EF4-FFF2-40B4-BE49-F238E27FC236}">
                <a16:creationId xmlns:a16="http://schemas.microsoft.com/office/drawing/2014/main" id="{C6D9FE9C-3882-5EBA-350A-8E45A7E3C19C}"/>
              </a:ext>
            </a:extLst>
          </p:cNvPr>
          <p:cNvCxnSpPr>
            <a:cxnSpLocks/>
          </p:cNvCxnSpPr>
          <p:nvPr/>
        </p:nvCxnSpPr>
        <p:spPr>
          <a:xfrm>
            <a:off x="7096012" y="2800220"/>
            <a:ext cx="0" cy="149963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6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E74675-8D3D-D6A2-8B07-8348E20D44F7}"/>
              </a:ext>
            </a:extLst>
          </p:cNvPr>
          <p:cNvSpPr/>
          <p:nvPr/>
        </p:nvSpPr>
        <p:spPr>
          <a:xfrm>
            <a:off x="2626934" y="25563"/>
            <a:ext cx="36908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Create 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183C4-35AB-EAE6-DA98-B224511A3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02" r="803" b="7143"/>
          <a:stretch/>
        </p:blipFill>
        <p:spPr>
          <a:xfrm>
            <a:off x="0" y="671894"/>
            <a:ext cx="12094029" cy="5181601"/>
          </a:xfrm>
          <a:prstGeom prst="rect">
            <a:avLst/>
          </a:prstGeom>
        </p:spPr>
      </p:pic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1965E05D-A51D-AB23-3183-23B772C7B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5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A91B5-EE73-8AE4-A04C-38E9EA722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60" r="1964" b="6666"/>
          <a:stretch/>
        </p:blipFill>
        <p:spPr>
          <a:xfrm>
            <a:off x="0" y="827314"/>
            <a:ext cx="11952514" cy="52033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94ABF2-20AB-84A3-0F89-589626176958}"/>
              </a:ext>
            </a:extLst>
          </p:cNvPr>
          <p:cNvSpPr/>
          <p:nvPr/>
        </p:nvSpPr>
        <p:spPr>
          <a:xfrm>
            <a:off x="2823911" y="25563"/>
            <a:ext cx="32969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Create Method</a:t>
            </a:r>
          </a:p>
        </p:txBody>
      </p:sp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DFE101B4-C726-262F-33FE-E4B5F167C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5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01D8C3-8397-6D03-458D-0667BF98C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67" r="1518"/>
          <a:stretch/>
        </p:blipFill>
        <p:spPr>
          <a:xfrm>
            <a:off x="0" y="816428"/>
            <a:ext cx="12006943" cy="5225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3FD701-50C9-98EC-7A95-C3591E9FFAA3}"/>
              </a:ext>
            </a:extLst>
          </p:cNvPr>
          <p:cNvSpPr/>
          <p:nvPr/>
        </p:nvSpPr>
        <p:spPr>
          <a:xfrm>
            <a:off x="309187" y="170097"/>
            <a:ext cx="113885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RestAPI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with Resources and POST Method Configured</a:t>
            </a:r>
          </a:p>
        </p:txBody>
      </p:sp>
      <p:pic>
        <p:nvPicPr>
          <p:cNvPr id="7" name="Picture 6" descr="A yellow and black text&#10;&#10;Description automatically generated">
            <a:extLst>
              <a:ext uri="{FF2B5EF4-FFF2-40B4-BE49-F238E27FC236}">
                <a16:creationId xmlns:a16="http://schemas.microsoft.com/office/drawing/2014/main" id="{6CED371A-397E-EA26-D694-829CB87EF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7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94BEB-5F47-A83E-1E7B-A1AC52D26B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429"/>
          <a:stretch/>
        </p:blipFill>
        <p:spPr>
          <a:xfrm>
            <a:off x="0" y="821871"/>
            <a:ext cx="12017829" cy="52142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5C6107-D4B2-D3A0-C1CA-1DD0EE3DFF00}"/>
              </a:ext>
            </a:extLst>
          </p:cNvPr>
          <p:cNvSpPr/>
          <p:nvPr/>
        </p:nvSpPr>
        <p:spPr>
          <a:xfrm>
            <a:off x="2699683" y="25563"/>
            <a:ext cx="35453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Back to Lambda</a:t>
            </a:r>
          </a:p>
        </p:txBody>
      </p:sp>
      <p:pic>
        <p:nvPicPr>
          <p:cNvPr id="6" name="Picture 5" descr="A yellow and black text&#10;&#10;Description automatically generated">
            <a:extLst>
              <a:ext uri="{FF2B5EF4-FFF2-40B4-BE49-F238E27FC236}">
                <a16:creationId xmlns:a16="http://schemas.microsoft.com/office/drawing/2014/main" id="{8FCEA98C-C0B8-663A-6EA4-FE7558364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7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C6107-D4B2-D3A0-C1CA-1DD0EE3DFF00}"/>
              </a:ext>
            </a:extLst>
          </p:cNvPr>
          <p:cNvSpPr/>
          <p:nvPr/>
        </p:nvSpPr>
        <p:spPr>
          <a:xfrm>
            <a:off x="1635486" y="25563"/>
            <a:ext cx="56737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DynamoDB Table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BE5B1-9D35-5C64-5F0D-0AC653B98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7" r="1697"/>
          <a:stretch/>
        </p:blipFill>
        <p:spPr>
          <a:xfrm>
            <a:off x="0" y="859968"/>
            <a:ext cx="11985171" cy="5246914"/>
          </a:xfrm>
          <a:prstGeom prst="rect">
            <a:avLst/>
          </a:prstGeom>
        </p:spPr>
      </p:pic>
      <p:pic>
        <p:nvPicPr>
          <p:cNvPr id="6" name="Picture 5" descr="A yellow and black text&#10;&#10;Description automatically generated">
            <a:extLst>
              <a:ext uri="{FF2B5EF4-FFF2-40B4-BE49-F238E27FC236}">
                <a16:creationId xmlns:a16="http://schemas.microsoft.com/office/drawing/2014/main" id="{29D390F7-7727-07DE-8DE1-11976C2C1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C6107-D4B2-D3A0-C1CA-1DD0EE3DFF00}"/>
              </a:ext>
            </a:extLst>
          </p:cNvPr>
          <p:cNvSpPr/>
          <p:nvPr/>
        </p:nvSpPr>
        <p:spPr>
          <a:xfrm>
            <a:off x="2768140" y="25563"/>
            <a:ext cx="34084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on </a:t>
            </a:r>
            <a:r>
              <a:rPr lang="en-US" sz="3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RestAPI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F5C54-AA62-4ED1-5F49-9281FE91A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875"/>
          <a:stretch/>
        </p:blipFill>
        <p:spPr>
          <a:xfrm>
            <a:off x="-119742" y="914399"/>
            <a:ext cx="11963400" cy="5214257"/>
          </a:xfrm>
          <a:prstGeom prst="rect">
            <a:avLst/>
          </a:prstGeom>
        </p:spPr>
      </p:pic>
      <p:pic>
        <p:nvPicPr>
          <p:cNvPr id="6" name="Picture 5" descr="A yellow and black text&#10;&#10;Description automatically generated">
            <a:extLst>
              <a:ext uri="{FF2B5EF4-FFF2-40B4-BE49-F238E27FC236}">
                <a16:creationId xmlns:a16="http://schemas.microsoft.com/office/drawing/2014/main" id="{11CEBDCD-8338-C2E7-2EE8-D34F80E89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7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C6107-D4B2-D3A0-C1CA-1DD0EE3DFF00}"/>
              </a:ext>
            </a:extLst>
          </p:cNvPr>
          <p:cNvSpPr/>
          <p:nvPr/>
        </p:nvSpPr>
        <p:spPr>
          <a:xfrm>
            <a:off x="2768140" y="25563"/>
            <a:ext cx="34084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Test on </a:t>
            </a:r>
            <a:r>
              <a:rPr lang="en-US" sz="3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RestAPI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31E7F-0AE9-A9A6-C937-F5AED3336D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786"/>
          <a:stretch/>
        </p:blipFill>
        <p:spPr>
          <a:xfrm>
            <a:off x="108857" y="821871"/>
            <a:ext cx="11974286" cy="5214257"/>
          </a:xfrm>
          <a:prstGeom prst="rect">
            <a:avLst/>
          </a:prstGeom>
        </p:spPr>
      </p:pic>
      <p:pic>
        <p:nvPicPr>
          <p:cNvPr id="6" name="Picture 5" descr="A yellow and black text&#10;&#10;Description automatically generated">
            <a:extLst>
              <a:ext uri="{FF2B5EF4-FFF2-40B4-BE49-F238E27FC236}">
                <a16:creationId xmlns:a16="http://schemas.microsoft.com/office/drawing/2014/main" id="{02E40F24-D6D0-C7F4-26B4-ED77F7672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6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5C6107-D4B2-D3A0-C1CA-1DD0EE3DFF00}"/>
              </a:ext>
            </a:extLst>
          </p:cNvPr>
          <p:cNvSpPr/>
          <p:nvPr/>
        </p:nvSpPr>
        <p:spPr>
          <a:xfrm>
            <a:off x="2049035" y="25563"/>
            <a:ext cx="48467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Status 200</a:t>
            </a: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on </a:t>
            </a:r>
            <a:r>
              <a:rPr lang="en-US" sz="3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RestAPI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292CC-9EAE-5E2F-DE5B-E36FAD4EB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97" r="2410"/>
          <a:stretch/>
        </p:blipFill>
        <p:spPr>
          <a:xfrm>
            <a:off x="0" y="810985"/>
            <a:ext cx="11898086" cy="5236029"/>
          </a:xfrm>
          <a:prstGeom prst="rect">
            <a:avLst/>
          </a:prstGeom>
        </p:spPr>
      </p:pic>
      <p:pic>
        <p:nvPicPr>
          <p:cNvPr id="6" name="Picture 5" descr="A yellow and black text&#10;&#10;Description automatically generated">
            <a:extLst>
              <a:ext uri="{FF2B5EF4-FFF2-40B4-BE49-F238E27FC236}">
                <a16:creationId xmlns:a16="http://schemas.microsoft.com/office/drawing/2014/main" id="{D8921BD9-65E9-C357-4004-42B3A454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3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521FBA-64AE-DACC-C6AC-B35DB60D6019}"/>
              </a:ext>
            </a:extLst>
          </p:cNvPr>
          <p:cNvSpPr/>
          <p:nvPr/>
        </p:nvSpPr>
        <p:spPr>
          <a:xfrm>
            <a:off x="3017656" y="261104"/>
            <a:ext cx="18901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Lambda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194617-F543-820B-CCEA-249F522B62F5}"/>
              </a:ext>
            </a:extLst>
          </p:cNvPr>
          <p:cNvSpPr/>
          <p:nvPr/>
        </p:nvSpPr>
        <p:spPr>
          <a:xfrm>
            <a:off x="688918" y="1719791"/>
            <a:ext cx="102052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Lambda is central to everything in that diagram. </a:t>
            </a: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 first create a lambda IAM Role to enable it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BD3DE-F4B3-C44F-E0A1-3B2A031261B0}"/>
              </a:ext>
            </a:extLst>
          </p:cNvPr>
          <p:cNvSpPr/>
          <p:nvPr/>
        </p:nvSpPr>
        <p:spPr>
          <a:xfrm>
            <a:off x="2767746" y="3337716"/>
            <a:ext cx="6308842" cy="39703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Write to DynamoDB table</a:t>
            </a:r>
          </a:p>
          <a:p>
            <a:pPr marL="742950" indent="-742950" algn="ctr">
              <a:buAutoNum type="arabicPeriod"/>
            </a:pP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Write to </a:t>
            </a:r>
            <a:r>
              <a:rPr lang="en-US" sz="36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Cloudwatch</a:t>
            </a:r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Logs</a:t>
            </a:r>
          </a:p>
          <a:p>
            <a:pPr marL="742950" indent="-742950" algn="ctr">
              <a:buAutoNum type="arabicPeriod"/>
            </a:pP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742950" indent="-742950" algn="ctr">
              <a:buAutoNum type="arabicPeriod"/>
            </a:pP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marL="742950" indent="-742950" algn="ctr">
              <a:buAutoNum type="arabicPeriod"/>
            </a:pP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IAM Role in notepad </a:t>
            </a:r>
          </a:p>
          <a:p>
            <a:pPr algn="ctr"/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531216F6-E5A7-DEBD-FBC2-60100CF6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A2007-03E5-24AB-C3E9-2CE6A1B27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38" r="1339"/>
          <a:stretch/>
        </p:blipFill>
        <p:spPr>
          <a:xfrm>
            <a:off x="0" y="821871"/>
            <a:ext cx="12028714" cy="52142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843DA1-F3ED-B364-DC50-45CE34791B5B}"/>
              </a:ext>
            </a:extLst>
          </p:cNvPr>
          <p:cNvSpPr/>
          <p:nvPr/>
        </p:nvSpPr>
        <p:spPr>
          <a:xfrm>
            <a:off x="949274" y="221706"/>
            <a:ext cx="443762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Create  Policy in IAM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148CC7DB-AF04-1338-6874-A2835C7C9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8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BE200B-1EAE-0A15-67A2-D2189DB1B8B5}"/>
              </a:ext>
            </a:extLst>
          </p:cNvPr>
          <p:cNvSpPr/>
          <p:nvPr/>
        </p:nvSpPr>
        <p:spPr>
          <a:xfrm>
            <a:off x="317960" y="199403"/>
            <a:ext cx="100317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Create a Lambda ROLE in IAM to use that Policy</a:t>
            </a:r>
            <a:endParaRPr lang="en-US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9D52F-2BA9-E6BE-FCAC-1C1A3C33D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97" r="1402"/>
          <a:stretch/>
        </p:blipFill>
        <p:spPr>
          <a:xfrm>
            <a:off x="0" y="975985"/>
            <a:ext cx="12021015" cy="5229668"/>
          </a:xfrm>
          <a:prstGeom prst="rect">
            <a:avLst/>
          </a:prstGeom>
        </p:spPr>
      </p:pic>
      <p:pic>
        <p:nvPicPr>
          <p:cNvPr id="3" name="Picture 2" descr="A yellow and black text&#10;&#10;Description automatically generated">
            <a:extLst>
              <a:ext uri="{FF2B5EF4-FFF2-40B4-BE49-F238E27FC236}">
                <a16:creationId xmlns:a16="http://schemas.microsoft.com/office/drawing/2014/main" id="{ACB7542E-CA7E-FCE0-61AC-294AD74FD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6BA28-6EF9-1FE9-D191-5D3189785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54" r="1402"/>
          <a:stretch/>
        </p:blipFill>
        <p:spPr>
          <a:xfrm>
            <a:off x="85492" y="970155"/>
            <a:ext cx="12021015" cy="5213195"/>
          </a:xfrm>
          <a:prstGeom prst="rect">
            <a:avLst/>
          </a:prstGeom>
        </p:spPr>
      </p:pic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81D255E4-5CC3-D2AC-7E9B-A9949A7D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A2B66-2012-CE79-2C62-1A91B5E86D5E}"/>
              </a:ext>
            </a:extLst>
          </p:cNvPr>
          <p:cNvSpPr/>
          <p:nvPr/>
        </p:nvSpPr>
        <p:spPr>
          <a:xfrm>
            <a:off x="3017656" y="261104"/>
            <a:ext cx="18901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Lambda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72D005-B68E-FC19-7483-EF1E9EEB7AFE}"/>
              </a:ext>
            </a:extLst>
          </p:cNvPr>
          <p:cNvSpPr/>
          <p:nvPr/>
        </p:nvSpPr>
        <p:spPr>
          <a:xfrm>
            <a:off x="1744038" y="2057248"/>
            <a:ext cx="63275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Next Create Lambda function</a:t>
            </a:r>
          </a:p>
        </p:txBody>
      </p:sp>
      <p:pic>
        <p:nvPicPr>
          <p:cNvPr id="4" name="Picture 3" descr="A yellow and black text&#10;&#10;Description automatically generated">
            <a:extLst>
              <a:ext uri="{FF2B5EF4-FFF2-40B4-BE49-F238E27FC236}">
                <a16:creationId xmlns:a16="http://schemas.microsoft.com/office/drawing/2014/main" id="{EB179016-59AC-7B1E-EAD4-D8A682C08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5E95-0957-C306-881B-BE12CD081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69" r="40664" b="-1"/>
          <a:stretch/>
        </p:blipFill>
        <p:spPr>
          <a:xfrm>
            <a:off x="284489" y="616504"/>
            <a:ext cx="11623022" cy="60091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06E823-D243-EB94-BCCC-44CA4B4EFF72}"/>
              </a:ext>
            </a:extLst>
          </p:cNvPr>
          <p:cNvSpPr/>
          <p:nvPr/>
        </p:nvSpPr>
        <p:spPr>
          <a:xfrm>
            <a:off x="743365" y="25563"/>
            <a:ext cx="74580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Ensure you select Use Existing role</a:t>
            </a:r>
          </a:p>
        </p:txBody>
      </p:sp>
      <p:pic>
        <p:nvPicPr>
          <p:cNvPr id="2" name="Picture 1" descr="A yellow and black text&#10;&#10;Description automatically generated">
            <a:extLst>
              <a:ext uri="{FF2B5EF4-FFF2-40B4-BE49-F238E27FC236}">
                <a16:creationId xmlns:a16="http://schemas.microsoft.com/office/drawing/2014/main" id="{377E8CE5-6A00-88AD-562B-D107FB59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5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EC7475-F3E6-EDC6-BBED-FF4751C83B0F}"/>
              </a:ext>
            </a:extLst>
          </p:cNvPr>
          <p:cNvSpPr/>
          <p:nvPr/>
        </p:nvSpPr>
        <p:spPr>
          <a:xfrm>
            <a:off x="1289354" y="25563"/>
            <a:ext cx="63660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Paste attached code and  test</a:t>
            </a:r>
          </a:p>
        </p:txBody>
      </p:sp>
      <p:pic>
        <p:nvPicPr>
          <p:cNvPr id="3" name="Picture 2" descr="A yellow and black text&#10;&#10;Description automatically generated">
            <a:extLst>
              <a:ext uri="{FF2B5EF4-FFF2-40B4-BE49-F238E27FC236}">
                <a16:creationId xmlns:a16="http://schemas.microsoft.com/office/drawing/2014/main" id="{2A0DE1AD-2CC0-3C7D-EC17-B33030714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7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EC7475-F3E6-EDC6-BBED-FF4751C83B0F}"/>
              </a:ext>
            </a:extLst>
          </p:cNvPr>
          <p:cNvSpPr/>
          <p:nvPr/>
        </p:nvSpPr>
        <p:spPr>
          <a:xfrm>
            <a:off x="2890370" y="25563"/>
            <a:ext cx="31640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Setup </a:t>
            </a:r>
            <a:r>
              <a:rPr lang="en-US" sz="36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RestAPI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9D9A5-71FE-C734-D8C4-337F26A7E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67" r="1786"/>
          <a:stretch/>
        </p:blipFill>
        <p:spPr>
          <a:xfrm>
            <a:off x="0" y="816428"/>
            <a:ext cx="11974286" cy="5225143"/>
          </a:xfrm>
          <a:prstGeom prst="rect">
            <a:avLst/>
          </a:prstGeom>
        </p:spPr>
      </p:pic>
      <p:pic>
        <p:nvPicPr>
          <p:cNvPr id="5" name="Picture 4" descr="A yellow and black text&#10;&#10;Description automatically generated">
            <a:extLst>
              <a:ext uri="{FF2B5EF4-FFF2-40B4-BE49-F238E27FC236}">
                <a16:creationId xmlns:a16="http://schemas.microsoft.com/office/drawing/2014/main" id="{575C94CD-618D-3C53-1218-796ABE371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493" y="571772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97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123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Usoro Anthony</dc:creator>
  <cp:lastModifiedBy>Usoro Anthony</cp:lastModifiedBy>
  <cp:revision>4</cp:revision>
  <dcterms:created xsi:type="dcterms:W3CDTF">2024-07-23T12:34:40Z</dcterms:created>
  <dcterms:modified xsi:type="dcterms:W3CDTF">2024-07-25T08:51:11Z</dcterms:modified>
</cp:coreProperties>
</file>