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3D59-66BA-8B77-DA4C-E0D139711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F551-F220-49A8-CA90-FAFBCC203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929F5-3AD9-6AF9-F040-B4FD1C40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4C508-5664-54DF-3CB5-0F0135B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BB8C-3FFB-2D61-5DF7-7DDBF6E4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7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0473-6C16-A537-B322-95AAD5BC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AF9FC-EBC6-B5CB-B957-E9709828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17AE7-A098-5C33-23DE-7DC75150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CE63-D01C-E178-B541-C3168E80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97588-F4DC-11E6-5AAD-53E8B910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1754A-BFA5-94B3-D614-2C9F137E6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A3547-CC2B-CAA2-5129-A7E2F528C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5F5B-8846-2E9E-C72F-420C4097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71FF-6FAD-33CD-FC4E-D009D2B7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1EB5C-915C-5A40-45C5-419083F3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AD42-6707-5933-CE8B-CA3F3972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B275-338D-B4C9-6E89-DEC081DD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EA219-D38B-A327-E4CD-23FD23D3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B0C4B-5F37-E2A2-F6E4-1F21E499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AF008-0F8C-4B92-B494-C91CE9A1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8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F0B3-D4D6-AE14-09DA-B2BE97A3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2E8E2-265F-0DC3-3C5B-8AA6C42F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8197-6FFD-4394-8149-8AE76DAA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25683-3E45-1027-62F0-0211220D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3AF1-5AAC-EDA6-B53C-BCC7DBFD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F63-9DD6-BF54-3DA1-4DB3FA8B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9BEF-1BA8-75A3-98B0-2A3355A40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575A5-59CA-6804-A693-5A0AA4372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A8365-FB1B-9891-F9EE-F6A0F11F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9F4C-2BBC-EC5D-4171-3E673268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7067B-6660-5841-EA33-75785D3E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6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6DD9-7EED-BD26-BA20-341CF55A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F38F5-8BF9-242F-FAD5-CDA99E1BA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EBF01-B8AD-1035-C735-8C78A9D44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E7D3B-73B9-30F0-CE23-1FC1934A9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4B2A0-9D61-B385-E94E-F8780C451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8E790-04F1-95CE-902C-A51B61FF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EDDA9-4A94-B734-3F54-CD6D9362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F6C53-5560-BE9F-4F18-A21E1E01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2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C6D1-885E-96C5-6DE1-A5481B31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2ACFE-9734-1E98-F1E1-FCF36866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909EF-D971-C353-10ED-1E862EC0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23845-FBA8-E69A-3094-D7251875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8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660A0-D37F-A8AA-9AC1-F5412F88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A75C4-2CBD-345D-0FA6-741A4A5D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2A5E2-2648-0088-2CFC-68B5F0A0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EBA8-DF5F-A47D-637D-BAE656CF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98A3-922C-DC44-4930-6D57635D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C7DBB-553E-F274-7C81-C9F2B16E0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8FAA9-DE30-3F8A-D768-F62AD89F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4357F-A359-9048-D843-E92B5264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076A0-05AE-DDCF-D1EE-F61AE252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48ED-B9DE-E287-275B-5A1CB000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64601-477D-3C56-59C6-FCE771232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A4CF0-3A13-22EE-2478-5977723E5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90645-C28F-D3D0-C89B-7173E79D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3A4F7-7D3F-20ED-F3C1-64B24C38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5EBD2-502B-7072-17C9-52D9FA1B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89756-EEA0-46B8-B81E-BF6FD290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4F89-B61B-2DB4-83BF-B6649933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2717-A47D-BE55-0AC6-31BD978EA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E554-BC5D-FC66-6DE3-2084B40DC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E4FB-79EE-86E9-3307-8F62802DB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E787E761-3AF5-1BEF-2681-31F5512D0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240" y="368897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772AB-0165-80A0-7A2D-C72A0100DF31}"/>
              </a:ext>
            </a:extLst>
          </p:cNvPr>
          <p:cNvSpPr/>
          <p:nvPr/>
        </p:nvSpPr>
        <p:spPr>
          <a:xfrm>
            <a:off x="1295042" y="544185"/>
            <a:ext cx="88048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REST API with a Lambda proxy integration</a:t>
            </a:r>
          </a:p>
        </p:txBody>
      </p:sp>
      <p:sp>
        <p:nvSpPr>
          <p:cNvPr id="20" name="label5">
            <a:extLst>
              <a:ext uri="{FF2B5EF4-FFF2-40B4-BE49-F238E27FC236}">
                <a16:creationId xmlns:a16="http://schemas.microsoft.com/office/drawing/2014/main" id="{DCB95ED6-50FF-AFA4-41AF-23E4CC66D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572" y="3685939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23" name="Graphic 7" descr="Amazon API Gateway service icon.">
            <a:extLst>
              <a:ext uri="{FF2B5EF4-FFF2-40B4-BE49-F238E27FC236}">
                <a16:creationId xmlns:a16="http://schemas.microsoft.com/office/drawing/2014/main" id="{DF792137-B977-4A4C-BB85-646812DAE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735871" y="29239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 descr="Arrow pointing from Third party Git repository to the AWS lambda service. ">
            <a:extLst>
              <a:ext uri="{FF2B5EF4-FFF2-40B4-BE49-F238E27FC236}">
                <a16:creationId xmlns:a16="http://schemas.microsoft.com/office/drawing/2014/main" id="{043F913C-5CC2-6CCE-FD33-1A4F84BA0BA3}"/>
              </a:ext>
            </a:extLst>
          </p:cNvPr>
          <p:cNvCxnSpPr>
            <a:cxnSpLocks/>
          </p:cNvCxnSpPr>
          <p:nvPr/>
        </p:nvCxnSpPr>
        <p:spPr>
          <a:xfrm>
            <a:off x="5573486" y="3350355"/>
            <a:ext cx="1523351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WS Cloud container" descr="AWS cloud container encapsulating an architecture.">
            <a:extLst>
              <a:ext uri="{FF2B5EF4-FFF2-40B4-BE49-F238E27FC236}">
                <a16:creationId xmlns:a16="http://schemas.microsoft.com/office/drawing/2014/main" id="{FBE6FB9E-536B-1002-5154-4D7D0BDD5E13}"/>
              </a:ext>
            </a:extLst>
          </p:cNvPr>
          <p:cNvGrpSpPr/>
          <p:nvPr/>
        </p:nvGrpSpPr>
        <p:grpSpPr>
          <a:xfrm>
            <a:off x="4169229" y="1636171"/>
            <a:ext cx="6543223" cy="3774030"/>
            <a:chOff x="5391151" y="1530350"/>
            <a:chExt cx="5500686" cy="387032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949166-BC23-02F3-5DE6-36BC4CC99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91151" y="1531938"/>
              <a:ext cx="5500686" cy="38687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AWS Cloud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700E09A5-F897-9DDE-8F09-C09E48941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391151" y="1530350"/>
              <a:ext cx="381000" cy="381000"/>
            </a:xfrm>
            <a:prstGeom prst="rect">
              <a:avLst/>
            </a:prstGeom>
          </p:spPr>
        </p:pic>
      </p:grpSp>
      <p:pic>
        <p:nvPicPr>
          <p:cNvPr id="28" name="lambda" descr="Lambda service icon.">
            <a:extLst>
              <a:ext uri="{FF2B5EF4-FFF2-40B4-BE49-F238E27FC236}">
                <a16:creationId xmlns:a16="http://schemas.microsoft.com/office/drawing/2014/main" id="{4CFF63AC-77DF-A797-DA43-5DE76F94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7211094" y="29239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Straight Arrow Connector 1" descr="Arrow pointing from Third party Git repository to the AWS lambda service. ">
            <a:extLst>
              <a:ext uri="{FF2B5EF4-FFF2-40B4-BE49-F238E27FC236}">
                <a16:creationId xmlns:a16="http://schemas.microsoft.com/office/drawing/2014/main" id="{37B7231C-75DE-E8EB-8E65-0B778429DB18}"/>
              </a:ext>
            </a:extLst>
          </p:cNvPr>
          <p:cNvCxnSpPr>
            <a:cxnSpLocks/>
          </p:cNvCxnSpPr>
          <p:nvPr/>
        </p:nvCxnSpPr>
        <p:spPr>
          <a:xfrm>
            <a:off x="8028343" y="3362463"/>
            <a:ext cx="133829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17" descr="Amazon CloudWatch service icon.">
            <a:extLst>
              <a:ext uri="{FF2B5EF4-FFF2-40B4-BE49-F238E27FC236}">
                <a16:creationId xmlns:a16="http://schemas.microsoft.com/office/drawing/2014/main" id="{47F6A865-A0B6-B140-5889-0AB0A774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9437266" y="29021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C7A4B278-C9A3-31CF-31B0-2DAACE164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7491" y="366416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8" name="Graphic 6" descr="General resource icon.">
            <a:extLst>
              <a:ext uri="{FF2B5EF4-FFF2-40B4-BE49-F238E27FC236}">
                <a16:creationId xmlns:a16="http://schemas.microsoft.com/office/drawing/2014/main" id="{65C3F4F6-EAEE-E387-3A71-DFF9F74E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 flipH="1">
            <a:off x="1042194" y="31541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abel6">
            <a:extLst>
              <a:ext uri="{FF2B5EF4-FFF2-40B4-BE49-F238E27FC236}">
                <a16:creationId xmlns:a16="http://schemas.microsoft.com/office/drawing/2014/main" id="{5DC4BBCA-C7AA-085F-11BB-E496B89CD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3678013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sp>
        <p:nvSpPr>
          <p:cNvPr id="10" name="label">
            <a:extLst>
              <a:ext uri="{FF2B5EF4-FFF2-40B4-BE49-F238E27FC236}">
                <a16:creationId xmlns:a16="http://schemas.microsoft.com/office/drawing/2014/main" id="{F6671A4B-DB09-7A70-091F-9BD98352C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729" y="3101572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Browser 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F0D3CB77-2AF9-6019-375E-72D2A1EDF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738" y="3152774"/>
            <a:ext cx="18104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Lambda Invoke</a:t>
            </a:r>
          </a:p>
        </p:txBody>
      </p:sp>
      <p:cxnSp>
        <p:nvCxnSpPr>
          <p:cNvPr id="12" name="Straight Arrow Connector 11" descr="Arrow pointing from Third party Git repository to the AWS lambda service. ">
            <a:extLst>
              <a:ext uri="{FF2B5EF4-FFF2-40B4-BE49-F238E27FC236}">
                <a16:creationId xmlns:a16="http://schemas.microsoft.com/office/drawing/2014/main" id="{ABEDDDEB-6D8D-7943-441A-30B8B067340A}"/>
              </a:ext>
            </a:extLst>
          </p:cNvPr>
          <p:cNvCxnSpPr>
            <a:cxnSpLocks/>
          </p:cNvCxnSpPr>
          <p:nvPr/>
        </p:nvCxnSpPr>
        <p:spPr>
          <a:xfrm>
            <a:off x="1379538" y="3404785"/>
            <a:ext cx="3127148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yellow and black text&#10;&#10;Description automatically generated">
            <a:extLst>
              <a:ext uri="{FF2B5EF4-FFF2-40B4-BE49-F238E27FC236}">
                <a16:creationId xmlns:a16="http://schemas.microsoft.com/office/drawing/2014/main" id="{E4A97C52-4AAA-B52D-28B8-AEE5A2E7FD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  <p:pic>
        <p:nvPicPr>
          <p:cNvPr id="13" name="Picture 12" descr="A person wearing glasses and a black shirt&#10;&#10;Description automatically generated">
            <a:extLst>
              <a:ext uri="{FF2B5EF4-FFF2-40B4-BE49-F238E27FC236}">
                <a16:creationId xmlns:a16="http://schemas.microsoft.com/office/drawing/2014/main" id="{C1EEF34C-E6C3-060C-67AB-A888F26B09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" y="5621835"/>
            <a:ext cx="1144271" cy="1144271"/>
          </a:xfrm>
          <a:prstGeom prst="flowChartConnector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6D2D69-F7D9-B011-3EB3-6DEB343D4CE3}"/>
              </a:ext>
            </a:extLst>
          </p:cNvPr>
          <p:cNvSpPr/>
          <p:nvPr/>
        </p:nvSpPr>
        <p:spPr>
          <a:xfrm>
            <a:off x="1512094" y="5778471"/>
            <a:ext cx="18028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Anthony Usoro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SA, DVA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DevOps Instructor</a:t>
            </a:r>
          </a:p>
        </p:txBody>
      </p:sp>
    </p:spTree>
    <p:extLst>
      <p:ext uri="{BB962C8B-B14F-4D97-AF65-F5344CB8AC3E}">
        <p14:creationId xmlns:p14="http://schemas.microsoft.com/office/powerpoint/2010/main" val="86623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D5DFB-C703-E3FA-3436-57EB9DA36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 r="1250"/>
          <a:stretch/>
        </p:blipFill>
        <p:spPr>
          <a:xfrm>
            <a:off x="0" y="1393370"/>
            <a:ext cx="12039600" cy="523602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BDC67C3-CEB4-6D21-532E-708D100DC2B2}"/>
              </a:ext>
            </a:extLst>
          </p:cNvPr>
          <p:cNvSpPr/>
          <p:nvPr/>
        </p:nvSpPr>
        <p:spPr>
          <a:xfrm>
            <a:off x="10118271" y="2209800"/>
            <a:ext cx="1485901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yellow and black text&#10;&#10;Description automatically generated">
            <a:extLst>
              <a:ext uri="{FF2B5EF4-FFF2-40B4-BE49-F238E27FC236}">
                <a16:creationId xmlns:a16="http://schemas.microsoft.com/office/drawing/2014/main" id="{5677E304-BCDA-1094-D387-624CC88EF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2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EB8651-A3BE-958F-2BD5-F53BBA0DA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87" r="5000"/>
          <a:stretch/>
        </p:blipFill>
        <p:spPr>
          <a:xfrm>
            <a:off x="468085" y="794657"/>
            <a:ext cx="11582400" cy="5268686"/>
          </a:xfrm>
          <a:prstGeom prst="rect">
            <a:avLst/>
          </a:prstGeom>
        </p:spPr>
      </p:pic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85749F5B-48C0-9423-4A10-51927F734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0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2AB6D8-0D59-A837-F60A-9CEC30C69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 r="1518"/>
          <a:stretch/>
        </p:blipFill>
        <p:spPr>
          <a:xfrm>
            <a:off x="0" y="810985"/>
            <a:ext cx="12006943" cy="5236029"/>
          </a:xfrm>
          <a:prstGeom prst="rect">
            <a:avLst/>
          </a:prstGeom>
        </p:spPr>
      </p:pic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6255EB6A-9527-8FAA-E3F7-88047A15B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0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C124C3-DA41-D659-11EF-9337C5BC4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38" r="1875"/>
          <a:stretch/>
        </p:blipFill>
        <p:spPr>
          <a:xfrm>
            <a:off x="114300" y="821871"/>
            <a:ext cx="11963400" cy="521425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DCB099E-8162-1527-378F-4B2E9D3D294F}"/>
              </a:ext>
            </a:extLst>
          </p:cNvPr>
          <p:cNvSpPr/>
          <p:nvPr/>
        </p:nvSpPr>
        <p:spPr>
          <a:xfrm>
            <a:off x="5116286" y="4441372"/>
            <a:ext cx="4985658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A0CCE9D7-1088-1413-524E-A27A64D32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6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D4DD2-C15F-F2EC-39AF-5E54BBE94439}"/>
              </a:ext>
            </a:extLst>
          </p:cNvPr>
          <p:cNvSpPr txBox="1"/>
          <p:nvPr/>
        </p:nvSpPr>
        <p:spPr>
          <a:xfrm>
            <a:off x="838200" y="1872343"/>
            <a:ext cx="101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https://08b5uo68rb.execute-api.us-east-1.amazonaws.com/test/</a:t>
            </a:r>
            <a:r>
              <a:rPr lang="en-US" dirty="0">
                <a:solidFill>
                  <a:srgbClr val="FF0000"/>
                </a:solidFill>
              </a:rPr>
              <a:t>helloworld?greeter=Tony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8D6CE-5DD8-4AF8-5050-54F8A91D8EB9}"/>
              </a:ext>
            </a:extLst>
          </p:cNvPr>
          <p:cNvSpPr/>
          <p:nvPr/>
        </p:nvSpPr>
        <p:spPr>
          <a:xfrm>
            <a:off x="2953546" y="544185"/>
            <a:ext cx="39638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Chec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 on browser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F0EFF-8B70-EC52-AFDD-561086166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53" r="45178" b="61224"/>
          <a:stretch/>
        </p:blipFill>
        <p:spPr>
          <a:xfrm>
            <a:off x="478971" y="2949247"/>
            <a:ext cx="11027229" cy="3286619"/>
          </a:xfrm>
          <a:prstGeom prst="rect">
            <a:avLst/>
          </a:prstGeom>
        </p:spPr>
      </p:pic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A2F1B2D5-B250-BD11-5E67-CEFCBA1B1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5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8518A-F042-661C-1185-6EEEB0698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 r="1518"/>
          <a:stretch/>
        </p:blipFill>
        <p:spPr>
          <a:xfrm>
            <a:off x="185057" y="810985"/>
            <a:ext cx="12006943" cy="52360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8073AF-D889-4A7C-3DA4-831C8AF1669D}"/>
              </a:ext>
            </a:extLst>
          </p:cNvPr>
          <p:cNvSpPr/>
          <p:nvPr/>
        </p:nvSpPr>
        <p:spPr>
          <a:xfrm>
            <a:off x="1905091" y="180983"/>
            <a:ext cx="27297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Cloudwatch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27B68F-084B-D3FC-C409-CAD2E4B8A6A7}"/>
              </a:ext>
            </a:extLst>
          </p:cNvPr>
          <p:cNvSpPr/>
          <p:nvPr/>
        </p:nvSpPr>
        <p:spPr>
          <a:xfrm>
            <a:off x="3913414" y="3338509"/>
            <a:ext cx="2313215" cy="64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yellow and black text&#10;&#10;Description automatically generated">
            <a:extLst>
              <a:ext uri="{FF2B5EF4-FFF2-40B4-BE49-F238E27FC236}">
                <a16:creationId xmlns:a16="http://schemas.microsoft.com/office/drawing/2014/main" id="{8D3474E6-1BAA-60CF-B584-5D8F94D45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8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7A62C1-35C6-0A3D-2C6B-6C3F463F1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7"/>
          <a:stretch/>
        </p:blipFill>
        <p:spPr>
          <a:xfrm>
            <a:off x="0" y="827314"/>
            <a:ext cx="12192000" cy="5203371"/>
          </a:xfrm>
          <a:prstGeom prst="rect">
            <a:avLst/>
          </a:prstGeom>
        </p:spPr>
      </p:pic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0C86959A-CE72-77E1-0CCB-E8BACE184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1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CAF36-5598-7B29-519D-39B454C83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7" r="1697"/>
          <a:stretch/>
        </p:blipFill>
        <p:spPr>
          <a:xfrm>
            <a:off x="206829" y="1045028"/>
            <a:ext cx="11985171" cy="5203371"/>
          </a:xfrm>
          <a:prstGeom prst="rect">
            <a:avLst/>
          </a:prstGeom>
        </p:spPr>
      </p:pic>
      <p:pic>
        <p:nvPicPr>
          <p:cNvPr id="4" name="Picture 3" descr="A yellow and black text&#10;&#10;Description automatically generated">
            <a:extLst>
              <a:ext uri="{FF2B5EF4-FFF2-40B4-BE49-F238E27FC236}">
                <a16:creationId xmlns:a16="http://schemas.microsoft.com/office/drawing/2014/main" id="{AA270A13-4871-F358-697E-C20DFDA92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6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33C7C-8789-4F44-933F-AC780E320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 r="1607"/>
          <a:stretch/>
        </p:blipFill>
        <p:spPr>
          <a:xfrm>
            <a:off x="97971" y="892627"/>
            <a:ext cx="11996057" cy="52360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7B555F-7723-3168-D646-E23AB5939C75}"/>
              </a:ext>
            </a:extLst>
          </p:cNvPr>
          <p:cNvSpPr/>
          <p:nvPr/>
        </p:nvSpPr>
        <p:spPr>
          <a:xfrm>
            <a:off x="1778811" y="83013"/>
            <a:ext cx="38313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Lambda IAM Role</a:t>
            </a:r>
          </a:p>
        </p:txBody>
      </p:sp>
      <p:pic>
        <p:nvPicPr>
          <p:cNvPr id="4" name="Picture 3" descr="A yellow and black text&#10;&#10;Description automatically generated">
            <a:extLst>
              <a:ext uri="{FF2B5EF4-FFF2-40B4-BE49-F238E27FC236}">
                <a16:creationId xmlns:a16="http://schemas.microsoft.com/office/drawing/2014/main" id="{01D4843B-3390-85CF-06C3-78B13192C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8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48721-CBEC-67A4-EABC-00C020A08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7" r="1160"/>
          <a:stretch/>
        </p:blipFill>
        <p:spPr>
          <a:xfrm>
            <a:off x="141514" y="805543"/>
            <a:ext cx="12050486" cy="5246914"/>
          </a:xfrm>
          <a:prstGeom prst="rect">
            <a:avLst/>
          </a:prstGeom>
        </p:spPr>
      </p:pic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B92FB624-ABD2-829B-4CE9-EB8B6554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9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DED1E-39E1-FE7C-8A80-0DAD65AAD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67" r="1429"/>
          <a:stretch/>
        </p:blipFill>
        <p:spPr>
          <a:xfrm>
            <a:off x="87085" y="816428"/>
            <a:ext cx="12017829" cy="5225143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A78ED9A5-9B12-8E57-9F53-B11673A1F561}"/>
              </a:ext>
            </a:extLst>
          </p:cNvPr>
          <p:cNvSpPr/>
          <p:nvPr/>
        </p:nvSpPr>
        <p:spPr>
          <a:xfrm>
            <a:off x="2264229" y="1937657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B0450C2-2823-7E7A-9111-7CF5142D6B80}"/>
              </a:ext>
            </a:extLst>
          </p:cNvPr>
          <p:cNvSpPr/>
          <p:nvPr/>
        </p:nvSpPr>
        <p:spPr>
          <a:xfrm>
            <a:off x="2160815" y="3091543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5DFAE179-1965-051F-5CF0-3CA5B2E0855A}"/>
              </a:ext>
            </a:extLst>
          </p:cNvPr>
          <p:cNvSpPr/>
          <p:nvPr/>
        </p:nvSpPr>
        <p:spPr>
          <a:xfrm>
            <a:off x="2302329" y="4953000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6CE170-BE2E-D239-A54B-280D4EE1A0FD}"/>
              </a:ext>
            </a:extLst>
          </p:cNvPr>
          <p:cNvSpPr/>
          <p:nvPr/>
        </p:nvSpPr>
        <p:spPr>
          <a:xfrm>
            <a:off x="622718" y="140847"/>
            <a:ext cx="38164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Restful API Setup</a:t>
            </a:r>
          </a:p>
        </p:txBody>
      </p:sp>
      <p:pic>
        <p:nvPicPr>
          <p:cNvPr id="5" name="Picture 4" descr="A yellow and black text&#10;&#10;Description automatically generated">
            <a:extLst>
              <a:ext uri="{FF2B5EF4-FFF2-40B4-BE49-F238E27FC236}">
                <a16:creationId xmlns:a16="http://schemas.microsoft.com/office/drawing/2014/main" id="{7DBE6223-EBDA-2851-3764-F8E3AC927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C078D-96F4-13A2-D556-77AA6CE03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8197" r="714"/>
          <a:stretch/>
        </p:blipFill>
        <p:spPr>
          <a:xfrm>
            <a:off x="87086" y="478970"/>
            <a:ext cx="12104914" cy="523602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CB896EF-CFE7-0521-6B54-1C3527A2DAEC}"/>
              </a:ext>
            </a:extLst>
          </p:cNvPr>
          <p:cNvSpPr/>
          <p:nvPr/>
        </p:nvSpPr>
        <p:spPr>
          <a:xfrm>
            <a:off x="2449286" y="2111829"/>
            <a:ext cx="1621971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AEF0875C-2767-E51B-D9A6-D2F6F55D2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4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53E36-0F17-ADCC-D74F-4222FD729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7" r="625"/>
          <a:stretch/>
        </p:blipFill>
        <p:spPr>
          <a:xfrm>
            <a:off x="0" y="718457"/>
            <a:ext cx="12115800" cy="520337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BF6AD60-080C-DB24-422D-EBF3841ADB5B}"/>
              </a:ext>
            </a:extLst>
          </p:cNvPr>
          <p:cNvSpPr/>
          <p:nvPr/>
        </p:nvSpPr>
        <p:spPr>
          <a:xfrm>
            <a:off x="5285014" y="4561115"/>
            <a:ext cx="1621971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A1C047D6-BABA-268B-B5D6-2BDD86F4D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6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76A1D-9FF2-E11A-0BAA-0AFBF2CFB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7"/>
          <a:stretch/>
        </p:blipFill>
        <p:spPr>
          <a:xfrm>
            <a:off x="0" y="620486"/>
            <a:ext cx="12192000" cy="524691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17FCD75-8B49-E0AA-4CFC-B2A95EC84D28}"/>
              </a:ext>
            </a:extLst>
          </p:cNvPr>
          <p:cNvSpPr/>
          <p:nvPr/>
        </p:nvSpPr>
        <p:spPr>
          <a:xfrm>
            <a:off x="10063843" y="3668486"/>
            <a:ext cx="1621971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8C9F26EB-B03B-B6FD-FA0A-7174BC4CE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5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3576F-2097-A7D8-2680-C14526C34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57" r="1429"/>
          <a:stretch/>
        </p:blipFill>
        <p:spPr>
          <a:xfrm>
            <a:off x="87085" y="800100"/>
            <a:ext cx="12017829" cy="52578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F293E5D-614D-70B3-364B-F1D43E06BC7D}"/>
              </a:ext>
            </a:extLst>
          </p:cNvPr>
          <p:cNvSpPr/>
          <p:nvPr/>
        </p:nvSpPr>
        <p:spPr>
          <a:xfrm>
            <a:off x="549728" y="3015343"/>
            <a:ext cx="4740729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B1009B9A-0CF9-EABC-071A-0E1FC3998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F8507-31EF-1EEA-489D-D56357477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8197" r="37365" b="15788"/>
          <a:stretch/>
        </p:blipFill>
        <p:spPr>
          <a:xfrm>
            <a:off x="244929" y="337456"/>
            <a:ext cx="11174185" cy="6183087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82B28F81-8D62-9584-9B1C-9E55E6FFDCBB}"/>
              </a:ext>
            </a:extLst>
          </p:cNvPr>
          <p:cNvSpPr/>
          <p:nvPr/>
        </p:nvSpPr>
        <p:spPr>
          <a:xfrm>
            <a:off x="1426030" y="1208314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368A749-AC83-4928-C5EE-32CFD3E3F67B}"/>
              </a:ext>
            </a:extLst>
          </p:cNvPr>
          <p:cNvSpPr/>
          <p:nvPr/>
        </p:nvSpPr>
        <p:spPr>
          <a:xfrm>
            <a:off x="2166258" y="1763485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1E99144-2202-83FB-B673-7C6CC054CE29}"/>
              </a:ext>
            </a:extLst>
          </p:cNvPr>
          <p:cNvSpPr/>
          <p:nvPr/>
        </p:nvSpPr>
        <p:spPr>
          <a:xfrm>
            <a:off x="5061858" y="4931228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302EECA-CBC4-2CFA-CBCC-F50A356A09F1}"/>
              </a:ext>
            </a:extLst>
          </p:cNvPr>
          <p:cNvSpPr/>
          <p:nvPr/>
        </p:nvSpPr>
        <p:spPr>
          <a:xfrm>
            <a:off x="2520044" y="4191000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2868A20E-A00F-3581-19EA-6D5C52E7B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3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60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Usoro Anthony</dc:creator>
  <cp:lastModifiedBy>Usoro Anthony</cp:lastModifiedBy>
  <cp:revision>11</cp:revision>
  <dcterms:created xsi:type="dcterms:W3CDTF">2024-07-22T13:56:46Z</dcterms:created>
  <dcterms:modified xsi:type="dcterms:W3CDTF">2024-07-23T07:43:50Z</dcterms:modified>
</cp:coreProperties>
</file>