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AFF"/>
    <a:srgbClr val="346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>
        <p:scale>
          <a:sx n="125" d="100"/>
          <a:sy n="125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FB09-FCC1-D8C7-3A51-83742D24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97D00-9BD3-5FA2-8036-72937C5CE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93A6-7B10-C8EE-3EB6-A46B8A13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D261-08AE-6757-BF7A-135C7B54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E2DC1-F578-7D07-0E50-88B30345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780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000E-08F4-186F-E9CB-513EF444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899A1-1186-C5E2-379C-7DF7F97D2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8AEA-CB5A-686C-9EE1-6FB93995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0873-55A9-5B68-252C-13C5945A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05B8-FB75-BC48-C66C-176FF456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15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9C426-49A6-E92F-3A91-FD75D8755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F794D-01BE-02EA-01A6-974A61E5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923D-B8DC-9775-05F5-59CFFE49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C5DF-D2B9-FA62-EA65-718D5699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D027-21F9-FF76-5E2B-850EA556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84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7C82-1699-EA9C-C262-F2F0A61C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FE18-332C-9373-FB62-4A4BFC07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9D207-A239-596D-5C77-D1189727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16E3-0EDD-8C98-7705-337111A5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10E8-AC5D-B599-0B6A-1A80169C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914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2A3-820D-EFBC-E8DA-54B3CA1D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69E8-09AF-BADF-7B1C-59E0E169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5486-6E4C-AB4D-FE7B-AF8A3D54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ABCD-CA7C-319D-C0C3-E8204D3F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A28E-6BAE-5ED7-383F-FC9A75C7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57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78A7-34EB-B8AC-F5AD-A4E975CC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7700-1E00-8FE4-EEE2-D00FF54C8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0DF41-90A7-A8F8-6880-9B9A78FEC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DCAB1-F8C2-271D-538C-3578CEC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4CC0F-881D-1BB6-13FF-DA6CF6F5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013DC-11A2-4200-9E78-8C06BB31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46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4D5D-AC7D-441B-2380-679F4A36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96057-D2AA-F3FC-41CA-FD8AC04F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6604A-90AB-578D-3757-B191E682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64B0C-1B91-CD40-0458-F97C12603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63119-A194-013F-F8EE-65894EC19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EFC2A-048C-92AB-F3BF-55E0B039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A72A0-6693-0B9B-C55A-B914CD70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42AC2-EF66-0FE0-C91F-835B82EC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901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BC6F-FE47-2099-D531-CF5C7864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55A31-87F6-EA66-98E4-BEDFDE1F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231B0-42A6-AF0E-1732-FDC3BEFD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BAAB8-1210-3224-D597-53F6CF82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519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40227-BE2B-E1E1-C985-C22F727F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4E2A5-BC83-9292-1B2F-BFAC1DC5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0759-716C-2548-FF77-EB06B84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729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162D-7326-18E5-97B3-EB602BC1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CF45-F4D1-BB93-719F-DE45B50D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121E-491A-BD46-C443-17A805CED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46392-BC88-AD05-F4F6-0003F921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35F2C-9FD5-01CD-E98E-6FC2F6C4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2EAA-BF8D-D888-E4E0-A006761E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547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FB3-2954-D603-9792-A151F29F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DAEFE-5B1B-2111-F523-694F917EA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53FD3-C4EC-21C5-CBAB-831CB4801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CD29-FFE5-F5E0-C394-3CA0635C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591D8-1443-9CF7-708B-A4525B3A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0D226-EEBB-A50C-492B-C7CC3D7F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18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5D083-014D-EC13-D63A-C758E9B6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C1AA-197A-C521-10CD-FCB3A308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3805-18D2-F003-8D34-EA45BC8AB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3DC7-0FCD-47DC-A077-CCABB2D21879}" type="datetimeFigureOut">
              <a:rPr lang="ro-RO" smtClean="0"/>
              <a:t>05.04.2023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75A9-571E-11F0-2C07-CA252EF05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921C-5698-0B54-BDA4-A1F663636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DCD7-F85E-43CE-A067-975272A357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00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3BEEBA-55E3-5555-6354-E074F5BFEC23}"/>
              </a:ext>
            </a:extLst>
          </p:cNvPr>
          <p:cNvSpPr txBox="1"/>
          <p:nvPr/>
        </p:nvSpPr>
        <p:spPr>
          <a:xfrm>
            <a:off x="1680714" y="1514654"/>
            <a:ext cx="2708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34699D"/>
                </a:solidFill>
                <a:latin typeface="Avenir Next LT Pro Light" panose="020B0304020202020204" pitchFamily="34" charset="0"/>
              </a:rPr>
              <a:t>Pass</a:t>
            </a:r>
            <a:r>
              <a:rPr lang="en-US" sz="4800" i="1">
                <a:solidFill>
                  <a:srgbClr val="99EAFF"/>
                </a:solidFill>
                <a:latin typeface="Avenir Next LT Pro Light" panose="020B0304020202020204" pitchFamily="34" charset="0"/>
              </a:rPr>
              <a:t>crypt</a:t>
            </a:r>
            <a:endParaRPr lang="ro-RO" sz="4800" i="1">
              <a:solidFill>
                <a:srgbClr val="99EAFF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5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Tiut</dc:creator>
  <cp:lastModifiedBy>Cristian Tiut</cp:lastModifiedBy>
  <cp:revision>1</cp:revision>
  <dcterms:created xsi:type="dcterms:W3CDTF">2023-04-05T18:59:39Z</dcterms:created>
  <dcterms:modified xsi:type="dcterms:W3CDTF">2023-04-05T19:03:24Z</dcterms:modified>
</cp:coreProperties>
</file>