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51"/>
  </p:normalViewPr>
  <p:slideViewPr>
    <p:cSldViewPr snapToGrid="0">
      <p:cViewPr>
        <p:scale>
          <a:sx n="265" d="100"/>
          <a:sy n="265" d="100"/>
        </p:scale>
        <p:origin x="-3888" y="-2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4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90B31-6180-4943-820D-2A737A71BDD1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70000-B5C0-BE44-993A-A69B1E8E4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0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BAAD136C-A46D-96B2-83D9-CE9278031C99}"/>
              </a:ext>
            </a:extLst>
          </p:cNvPr>
          <p:cNvGrpSpPr>
            <a:grpSpLocks noChangeAspect="1"/>
          </p:cNvGrpSpPr>
          <p:nvPr/>
        </p:nvGrpSpPr>
        <p:grpSpPr>
          <a:xfrm>
            <a:off x="183257" y="217714"/>
            <a:ext cx="2772629" cy="6422571"/>
            <a:chOff x="-1735044" y="-3790576"/>
            <a:chExt cx="6769101" cy="1568007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7DE4528-0247-A215-0247-C67D1B05B64A}"/>
                </a:ext>
              </a:extLst>
            </p:cNvPr>
            <p:cNvGrpSpPr/>
            <p:nvPr/>
          </p:nvGrpSpPr>
          <p:grpSpPr>
            <a:xfrm>
              <a:off x="-1735044" y="-3790576"/>
              <a:ext cx="6769100" cy="10715342"/>
              <a:chOff x="-1735044" y="-3790576"/>
              <a:chExt cx="6769100" cy="10715342"/>
            </a:xfrm>
          </p:grpSpPr>
          <p:pic>
            <p:nvPicPr>
              <p:cNvPr id="55" name="Picture 54" descr="A white sheet with black text&#10;&#10;AI-generated content may be incorrect.">
                <a:extLst>
                  <a:ext uri="{FF2B5EF4-FFF2-40B4-BE49-F238E27FC236}">
                    <a16:creationId xmlns:a16="http://schemas.microsoft.com/office/drawing/2014/main" id="{3BC9243C-A6E4-2070-E3DA-A0E956421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35044" y="-3790576"/>
                <a:ext cx="6769100" cy="62992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7" name="Picture 56" descr="A white text with black text and white text&#10;&#10;AI-generated content may be incorrect.">
                <a:extLst>
                  <a:ext uri="{FF2B5EF4-FFF2-40B4-BE49-F238E27FC236}">
                    <a16:creationId xmlns:a16="http://schemas.microsoft.com/office/drawing/2014/main" id="{00ABC68A-550E-4DB0-AEEA-ADCF752258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735044" y="2508624"/>
                <a:ext cx="6769100" cy="441614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59" name="Picture 58" descr="A paper with text and equations&#10;&#10;AI-generated content may be incorrect.">
              <a:extLst>
                <a:ext uri="{FF2B5EF4-FFF2-40B4-BE49-F238E27FC236}">
                  <a16:creationId xmlns:a16="http://schemas.microsoft.com/office/drawing/2014/main" id="{2D3AA52E-C4AA-18E8-A993-51DB7D4E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735043" y="6924766"/>
              <a:ext cx="6769100" cy="49647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C00ACC-F3C2-C7D1-DAB5-D1EF2F304BF0}"/>
              </a:ext>
            </a:extLst>
          </p:cNvPr>
          <p:cNvGrpSpPr>
            <a:grpSpLocks noChangeAspect="1"/>
          </p:cNvGrpSpPr>
          <p:nvPr/>
        </p:nvGrpSpPr>
        <p:grpSpPr>
          <a:xfrm>
            <a:off x="3072506" y="1377043"/>
            <a:ext cx="6650237" cy="4103914"/>
            <a:chOff x="2479997" y="673918"/>
            <a:chExt cx="11113125" cy="6858000"/>
          </a:xfrm>
        </p:grpSpPr>
        <p:pic>
          <p:nvPicPr>
            <p:cNvPr id="63" name="Picture 62" descr="A table of mathematical equations&#10;&#10;AI-generated content may be incorrect.">
              <a:extLst>
                <a:ext uri="{FF2B5EF4-FFF2-40B4-BE49-F238E27FC236}">
                  <a16:creationId xmlns:a16="http://schemas.microsoft.com/office/drawing/2014/main" id="{3CDC646C-FC9F-2657-C7C9-37FA60697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997" y="673918"/>
              <a:ext cx="5614368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5" name="Picture 64" descr="A white sheet with black text and black text&#10;&#10;AI-generated content may be incorrect.">
              <a:extLst>
                <a:ext uri="{FF2B5EF4-FFF2-40B4-BE49-F238E27FC236}">
                  <a16:creationId xmlns:a16="http://schemas.microsoft.com/office/drawing/2014/main" id="{AC6E72E0-3C1B-DAC9-D609-4577C8585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4365" y="673918"/>
              <a:ext cx="5498757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7702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77FC801-C9B5-04FC-F79F-2A1F8E93703A}"/>
              </a:ext>
            </a:extLst>
          </p:cNvPr>
          <p:cNvGrpSpPr>
            <a:grpSpLocks noChangeAspect="1"/>
          </p:cNvGrpSpPr>
          <p:nvPr/>
        </p:nvGrpSpPr>
        <p:grpSpPr>
          <a:xfrm>
            <a:off x="207093" y="762000"/>
            <a:ext cx="9491814" cy="5334000"/>
            <a:chOff x="3077777" y="642938"/>
            <a:chExt cx="6830714" cy="383857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E1D1EED-880E-3806-C96F-F07C0D258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7777" y="642938"/>
              <a:ext cx="3004325" cy="383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E73CE4-CEA6-1634-7D9F-9A822EC3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2102" y="642938"/>
              <a:ext cx="3826389" cy="38385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2267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Macintosh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TIUT</dc:creator>
  <cp:lastModifiedBy>CRISTIAN TIUT</cp:lastModifiedBy>
  <cp:revision>2</cp:revision>
  <cp:lastPrinted>2025-01-25T21:13:53Z</cp:lastPrinted>
  <dcterms:created xsi:type="dcterms:W3CDTF">2025-01-25T20:13:15Z</dcterms:created>
  <dcterms:modified xsi:type="dcterms:W3CDTF">2025-01-25T21:24:19Z</dcterms:modified>
</cp:coreProperties>
</file>