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5E34-0108-41AB-9286-3EDA98C2212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6E41-8E14-4C1B-9F8A-E4828BCA6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5E34-0108-41AB-9286-3EDA98C2212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6E41-8E14-4C1B-9F8A-E4828BCA6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5E34-0108-41AB-9286-3EDA98C2212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6E41-8E14-4C1B-9F8A-E4828BCA6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5E34-0108-41AB-9286-3EDA98C2212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6E41-8E14-4C1B-9F8A-E4828BCA6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5E34-0108-41AB-9286-3EDA98C2212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6E41-8E14-4C1B-9F8A-E4828BCA6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5E34-0108-41AB-9286-3EDA98C2212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6E41-8E14-4C1B-9F8A-E4828BCA6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5E34-0108-41AB-9286-3EDA98C2212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6E41-8E14-4C1B-9F8A-E4828BCA6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5E34-0108-41AB-9286-3EDA98C2212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6E41-8E14-4C1B-9F8A-E4828BCA6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5E34-0108-41AB-9286-3EDA98C2212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6E41-8E14-4C1B-9F8A-E4828BCA6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5E34-0108-41AB-9286-3EDA98C2212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6E41-8E14-4C1B-9F8A-E4828BCA6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5E34-0108-41AB-9286-3EDA98C2212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6E41-8E14-4C1B-9F8A-E4828BCA6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75E34-0108-41AB-9286-3EDA98C2212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96E41-8E14-4C1B-9F8A-E4828BCA6E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55000" b="5833"/>
          <a:stretch>
            <a:fillRect/>
          </a:stretch>
        </p:blipFill>
        <p:spPr bwMode="auto">
          <a:xfrm>
            <a:off x="0" y="3790950"/>
            <a:ext cx="9144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55000" b="5833"/>
          <a:stretch>
            <a:fillRect/>
          </a:stretch>
        </p:blipFill>
        <p:spPr bwMode="auto">
          <a:xfrm>
            <a:off x="0" y="228600"/>
            <a:ext cx="9144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4724400" y="1905000"/>
            <a:ext cx="304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91000" y="4191000"/>
            <a:ext cx="457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smtClean="0"/>
              <a:t>MS/MS spectra for IEIESFY</a:t>
            </a:r>
            <a:r>
              <a:rPr lang="en-US" sz="1200" b="1" smtClean="0">
                <a:solidFill>
                  <a:srgbClr val="FF0000"/>
                </a:solidFill>
              </a:rPr>
              <a:t>GE</a:t>
            </a:r>
            <a:r>
              <a:rPr lang="en-US" sz="1200" b="1" smtClean="0"/>
              <a:t>EDFSETLTR (internal standard)</a:t>
            </a:r>
            <a:endParaRPr lang="en-US" sz="1200"/>
          </a:p>
        </p:txBody>
      </p:sp>
      <p:sp>
        <p:nvSpPr>
          <p:cNvPr id="12" name="Rectangle 11"/>
          <p:cNvSpPr/>
          <p:nvPr/>
        </p:nvSpPr>
        <p:spPr>
          <a:xfrm>
            <a:off x="0" y="358140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smtClean="0"/>
              <a:t>MS/MS spectra for IEIESFY</a:t>
            </a:r>
            <a:r>
              <a:rPr lang="en-US" sz="1200" b="1" smtClean="0">
                <a:solidFill>
                  <a:srgbClr val="FF0000"/>
                </a:solidFill>
              </a:rPr>
              <a:t>EG</a:t>
            </a:r>
            <a:r>
              <a:rPr lang="en-US" sz="1200" b="1" smtClean="0"/>
              <a:t>EDFSETLTR (product of GRP68 trypsin digestion)</a:t>
            </a:r>
            <a:endParaRPr 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55000" b="5833"/>
          <a:stretch>
            <a:fillRect/>
          </a:stretch>
        </p:blipFill>
        <p:spPr bwMode="auto">
          <a:xfrm>
            <a:off x="0" y="228600"/>
            <a:ext cx="9144001" cy="268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smtClean="0"/>
              <a:t>MS/MS spectra for IEIESFY</a:t>
            </a:r>
            <a:r>
              <a:rPr lang="en-US" sz="1200" b="1" smtClean="0">
                <a:solidFill>
                  <a:srgbClr val="FF0000"/>
                </a:solidFill>
              </a:rPr>
              <a:t>GE</a:t>
            </a:r>
            <a:r>
              <a:rPr lang="en-US" sz="1200" b="1" smtClean="0"/>
              <a:t>EDFSETLTR (internal standard) + IEIESFY</a:t>
            </a:r>
            <a:r>
              <a:rPr lang="en-US" sz="1200" b="1" smtClean="0">
                <a:solidFill>
                  <a:srgbClr val="FF0000"/>
                </a:solidFill>
              </a:rPr>
              <a:t>EG</a:t>
            </a:r>
            <a:r>
              <a:rPr lang="en-US" sz="1200" b="1" smtClean="0"/>
              <a:t>EDFSETLTR (product of GRP68 trypsin digestion) </a:t>
            </a:r>
            <a:endParaRPr lang="en-US" sz="120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29200" y="1676400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24400" y="1752600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sz="1000" b="1" smtClean="0"/>
              <a:t>IEIESFYEGEDFSETLTR</a:t>
            </a:r>
            <a:endParaRPr 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0" y="838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Standard curve - concentration  as a function of signal intensity</a:t>
            </a:r>
            <a:endParaRPr lang="en-US" sz="1000"/>
          </a:p>
        </p:txBody>
      </p:sp>
      <p:pic>
        <p:nvPicPr>
          <p:cNvPr id="5" name="Picture 4" descr="Standard_quant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295400"/>
            <a:ext cx="6722554" cy="51958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819400" y="44958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5200" y="48006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 pg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86600" y="228600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0.6 </a:t>
            </a:r>
            <a:r>
              <a:rPr lang="el-GR" smtClean="0"/>
              <a:t>μ</a:t>
            </a:r>
            <a:r>
              <a:rPr lang="en-US" smtClean="0"/>
              <a:t>g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400800" y="19812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52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IEIESFYEGEDFSETLTR</vt:lpstr>
    </vt:vector>
  </TitlesOfParts>
  <Company>Case Western Reserve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</dc:creator>
  <cp:lastModifiedBy>A</cp:lastModifiedBy>
  <cp:revision>4</cp:revision>
  <dcterms:created xsi:type="dcterms:W3CDTF">2014-12-22T19:16:35Z</dcterms:created>
  <dcterms:modified xsi:type="dcterms:W3CDTF">2014-12-22T19:36:42Z</dcterms:modified>
</cp:coreProperties>
</file>