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158A-0739-4D1D-AFE8-7DA74947C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5F63B-77C9-42D0-956A-0AA5FCCC2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6BF6-A955-4502-87CB-76BA9489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4882-4071-4FBB-ABAF-49598BD7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5E02C-4251-461F-B0FC-39971DCF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6590-61E4-4F9D-873D-C1CB1894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60C47-5026-436B-85EE-59F6FA539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017B-CAE4-4A1A-81C8-768C48B4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69E5-F43A-4167-95E4-DA42648E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1C7F-3483-4B5F-9AF2-638154F9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6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57C9D-0B07-4876-93E6-573307C2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493E8-21C7-4BE7-874C-014ED218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3CD8-89E9-49DA-8B40-A5407558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4781-1AD3-4E1A-A3A2-118DDF0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5D17-5B80-4FB8-9F13-D296D0E2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45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F15-2AFC-4B3D-9F58-1AFF331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AE68-1F4F-4BEA-A378-280E461C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4636-D567-4E0B-9613-35EF5DE6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C5FA-BEC6-4938-8160-DB8D8C33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D6FB-A625-4152-A155-B748D3D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7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4FA7-119E-4964-8F14-A86029D4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EF1D-A77A-4391-941F-142B30C8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3514-6CEF-4D2B-B99C-D0D835A7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6D54-BC51-48B8-A812-34F708D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341A-4EE5-42A9-A8D3-02624FA2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8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F22C-B6F7-49D7-82D6-45CD5F3F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6BF7-D2B7-43CF-93C3-EBADC81E2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61E6-C370-4DC6-B86B-3FD60C93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DDAFA-D757-496F-9512-DC0C15A5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B659-E5E2-42BA-B561-6E31DBCD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2804-D645-449A-83CE-72092ABD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7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AB5A-B95E-4CF0-98FE-671677A7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6C48-2172-4AE4-BE77-D90FD7DE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BFB54-E460-4FA5-A18F-0D01B7B2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F3AF5-DD66-47E9-A66C-68D2FE9B4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E9EA3-2119-490A-B0A6-538C2D4B1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F8FE1-1691-451D-9504-A8481758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76A4-79BA-45D1-98E1-A4085E2C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DD778-0CCA-443F-B228-D87F115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79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E5CB-F2A6-44C5-BF56-70B10D6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25C75-777A-4EDD-ABFA-7806976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928C0-4CD1-4560-985F-F2D98610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9B0E-1529-4C43-9337-9F04679C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83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14FD8-966F-47F6-B761-8C593E90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5561C-6FD4-459B-9F01-95A45B5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5150B-6A07-4DC4-AA6D-48BED247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6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9E0F-F9C3-4EFA-8FC9-45FC8EC8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3C9B-10D7-4D37-86DB-67F1B68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9CEA1-065D-46B2-88E1-282167BE3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AB84-226E-4574-8560-46FD0EBB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A4F8-D534-4DDA-B8EA-5ACE180B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0743-0244-47FB-B650-9CF2DD69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0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FEA-8DCC-4218-8173-97A8EE9E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B64CE-CD5D-4D44-866D-704FD5340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4D76-9C54-418B-91BF-5A663716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5B47-D305-44A2-A310-5C8C065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544C2-F0ED-432F-AC21-3F4D28BF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B7CF0-41A6-4C30-A857-34E61A51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63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628B2-FCBC-45C5-B6E5-A7B19B7A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0D17-06EE-49F3-931A-9E693B3D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F45D-2A99-44F7-BED1-70043A08A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F8A9-2160-4F43-BFD8-602722417808}" type="datetimeFigureOut">
              <a:rPr lang="en-CA" smtClean="0"/>
              <a:t>2021-02-25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A000-E10D-435D-822A-0240792E5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CEAC-D6BF-4FF2-8C8F-2F38C1E8C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520F-A903-4AD6-A7DA-06763E50C3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9A845D-F645-4251-BFF6-6A14CF83E9FA}"/>
              </a:ext>
            </a:extLst>
          </p:cNvPr>
          <p:cNvSpPr txBox="1"/>
          <p:nvPr/>
        </p:nvSpPr>
        <p:spPr>
          <a:xfrm>
            <a:off x="4651899" y="82562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&lt;5% ?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D3C4AD-737A-4184-ADC4-4C3E5FD36FB9}"/>
              </a:ext>
            </a:extLst>
          </p:cNvPr>
          <p:cNvCxnSpPr/>
          <p:nvPr/>
        </p:nvCxnSpPr>
        <p:spPr>
          <a:xfrm flipH="1">
            <a:off x="4039340" y="1367161"/>
            <a:ext cx="736846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9AB7A-9382-4E87-9222-AB8039F53D50}"/>
              </a:ext>
            </a:extLst>
          </p:cNvPr>
          <p:cNvCxnSpPr/>
          <p:nvPr/>
        </p:nvCxnSpPr>
        <p:spPr>
          <a:xfrm>
            <a:off x="5264458" y="1367161"/>
            <a:ext cx="941033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DCB520-33FE-43AF-A3BD-474A1D36A96C}"/>
              </a:ext>
            </a:extLst>
          </p:cNvPr>
          <p:cNvSpPr txBox="1"/>
          <p:nvPr/>
        </p:nvSpPr>
        <p:spPr>
          <a:xfrm>
            <a:off x="5868213" y="14932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355D7-7193-4F3F-A4DE-1B0C36866534}"/>
              </a:ext>
            </a:extLst>
          </p:cNvPr>
          <p:cNvSpPr txBox="1"/>
          <p:nvPr/>
        </p:nvSpPr>
        <p:spPr>
          <a:xfrm>
            <a:off x="3796581" y="14524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Yes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7872C8-3AA2-40F1-B8A7-7E7D799B5012}"/>
              </a:ext>
            </a:extLst>
          </p:cNvPr>
          <p:cNvSpPr/>
          <p:nvPr/>
        </p:nvSpPr>
        <p:spPr>
          <a:xfrm>
            <a:off x="4407763" y="603682"/>
            <a:ext cx="1087515" cy="74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13176-FE57-4A01-9B0A-CB88C9DEB84D}"/>
              </a:ext>
            </a:extLst>
          </p:cNvPr>
          <p:cNvSpPr/>
          <p:nvPr/>
        </p:nvSpPr>
        <p:spPr>
          <a:xfrm>
            <a:off x="3284738" y="2112885"/>
            <a:ext cx="1571347" cy="74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C72F3-7C8B-4946-8390-1507F1404648}"/>
              </a:ext>
            </a:extLst>
          </p:cNvPr>
          <p:cNvSpPr txBox="1"/>
          <p:nvPr/>
        </p:nvSpPr>
        <p:spPr>
          <a:xfrm>
            <a:off x="3336459" y="2155457"/>
            <a:ext cx="151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algn="ctr"/>
            <a:r>
              <a:rPr lang="nl-NL" dirty="0"/>
              <a:t>Present?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ED241B-3EDE-4712-91D3-B44E4F15FCDA}"/>
              </a:ext>
            </a:extLst>
          </p:cNvPr>
          <p:cNvCxnSpPr/>
          <p:nvPr/>
        </p:nvCxnSpPr>
        <p:spPr>
          <a:xfrm flipH="1">
            <a:off x="3056981" y="2915419"/>
            <a:ext cx="736846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5F73D-0DB6-421E-8889-9ED2CABC0DDA}"/>
              </a:ext>
            </a:extLst>
          </p:cNvPr>
          <p:cNvCxnSpPr/>
          <p:nvPr/>
        </p:nvCxnSpPr>
        <p:spPr>
          <a:xfrm>
            <a:off x="4282099" y="2915419"/>
            <a:ext cx="941033" cy="74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24DE08-42A9-4D75-A660-428F914B4ADA}"/>
              </a:ext>
            </a:extLst>
          </p:cNvPr>
          <p:cNvSpPr txBox="1"/>
          <p:nvPr/>
        </p:nvSpPr>
        <p:spPr>
          <a:xfrm>
            <a:off x="4885854" y="30414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DA8CC-B63F-4994-8A13-322B5DFB7CC5}"/>
              </a:ext>
            </a:extLst>
          </p:cNvPr>
          <p:cNvSpPr txBox="1"/>
          <p:nvPr/>
        </p:nvSpPr>
        <p:spPr>
          <a:xfrm>
            <a:off x="2814222" y="30006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Yes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F3D49-C38C-4587-A196-9F5494DF2304}"/>
              </a:ext>
            </a:extLst>
          </p:cNvPr>
          <p:cNvSpPr txBox="1"/>
          <p:nvPr/>
        </p:nvSpPr>
        <p:spPr>
          <a:xfrm>
            <a:off x="2252021" y="3572347"/>
            <a:ext cx="160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Group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306C2-DAF2-409E-931E-1C967F1F2D28}"/>
              </a:ext>
            </a:extLst>
          </p:cNvPr>
          <p:cNvSpPr txBox="1"/>
          <p:nvPr/>
        </p:nvSpPr>
        <p:spPr>
          <a:xfrm>
            <a:off x="4373906" y="3737479"/>
            <a:ext cx="204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Make a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&lt;5%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9FBA83-69C2-482E-8496-566DD3743232}"/>
              </a:ext>
            </a:extLst>
          </p:cNvPr>
          <p:cNvSpPr/>
          <p:nvPr/>
        </p:nvSpPr>
        <p:spPr>
          <a:xfrm>
            <a:off x="2159496" y="3542165"/>
            <a:ext cx="1571347" cy="74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99A75-6729-42B9-8996-C84D218E11FB}"/>
              </a:ext>
            </a:extLst>
          </p:cNvPr>
          <p:cNvSpPr/>
          <p:nvPr/>
        </p:nvSpPr>
        <p:spPr>
          <a:xfrm>
            <a:off x="4407763" y="3652264"/>
            <a:ext cx="2041008" cy="1092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1CA198-7CD1-4DE9-B65F-784B2B2468D9}"/>
              </a:ext>
            </a:extLst>
          </p:cNvPr>
          <p:cNvCxnSpPr/>
          <p:nvPr/>
        </p:nvCxnSpPr>
        <p:spPr>
          <a:xfrm>
            <a:off x="2814222" y="4298595"/>
            <a:ext cx="0" cy="67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346AA8-8515-4230-B1F8-C781FEC297FF}"/>
              </a:ext>
            </a:extLst>
          </p:cNvPr>
          <p:cNvSpPr/>
          <p:nvPr/>
        </p:nvSpPr>
        <p:spPr>
          <a:xfrm>
            <a:off x="2159496" y="4971495"/>
            <a:ext cx="1571347" cy="74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20100-3092-42F4-A16A-74D5A89650CE}"/>
              </a:ext>
            </a:extLst>
          </p:cNvPr>
          <p:cNvSpPr txBox="1"/>
          <p:nvPr/>
        </p:nvSpPr>
        <p:spPr>
          <a:xfrm>
            <a:off x="2376744" y="51383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Still</a:t>
            </a:r>
            <a:r>
              <a:rPr lang="nl-NL" dirty="0"/>
              <a:t> &lt; 5%?</a:t>
            </a:r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B7061F-276E-48BA-849D-D66D1915A316}"/>
              </a:ext>
            </a:extLst>
          </p:cNvPr>
          <p:cNvCxnSpPr>
            <a:cxnSpLocks/>
          </p:cNvCxnSpPr>
          <p:nvPr/>
        </p:nvCxnSpPr>
        <p:spPr>
          <a:xfrm flipH="1" flipV="1">
            <a:off x="1438183" y="2618913"/>
            <a:ext cx="721314" cy="288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0BB712-8F7E-4163-8F9D-344B2CBB006D}"/>
              </a:ext>
            </a:extLst>
          </p:cNvPr>
          <p:cNvCxnSpPr>
            <a:endCxn id="12" idx="1"/>
          </p:cNvCxnSpPr>
          <p:nvPr/>
        </p:nvCxnSpPr>
        <p:spPr>
          <a:xfrm flipV="1">
            <a:off x="1460379" y="2485747"/>
            <a:ext cx="1824359" cy="10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1FD87FB-5AC2-4D6A-A883-71E7FB7945DF}"/>
              </a:ext>
            </a:extLst>
          </p:cNvPr>
          <p:cNvSpPr/>
          <p:nvPr/>
        </p:nvSpPr>
        <p:spPr>
          <a:xfrm>
            <a:off x="5734974" y="2112885"/>
            <a:ext cx="1768187" cy="577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5043A4-67ED-4CE8-8321-35C00A073AED}"/>
              </a:ext>
            </a:extLst>
          </p:cNvPr>
          <p:cNvSpPr txBox="1"/>
          <p:nvPr/>
        </p:nvSpPr>
        <p:spPr>
          <a:xfrm>
            <a:off x="5734974" y="2216743"/>
            <a:ext cx="170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Keep </a:t>
            </a:r>
            <a:r>
              <a:rPr lang="nl-NL" dirty="0" err="1"/>
              <a:t>group</a:t>
            </a:r>
            <a:r>
              <a:rPr lang="nl-NL" dirty="0"/>
              <a:t> as is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FF8CC-2822-4AC0-8692-5B810438828A}"/>
              </a:ext>
            </a:extLst>
          </p:cNvPr>
          <p:cNvSpPr txBox="1"/>
          <p:nvPr/>
        </p:nvSpPr>
        <p:spPr>
          <a:xfrm>
            <a:off x="1244948" y="396386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Yes</a:t>
            </a:r>
            <a:endParaRPr lang="en-CA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8E19D3-46EA-4E70-89C1-864EEB548E1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30843" y="5323021"/>
            <a:ext cx="3273639" cy="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FFB20-0C64-4F51-AA54-6ADF83CB1DD3}"/>
              </a:ext>
            </a:extLst>
          </p:cNvPr>
          <p:cNvCxnSpPr/>
          <p:nvPr/>
        </p:nvCxnSpPr>
        <p:spPr>
          <a:xfrm flipV="1">
            <a:off x="7004482" y="2778711"/>
            <a:ext cx="0" cy="254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7A96F98-9EF4-4334-B309-7230AEB6E027}"/>
              </a:ext>
            </a:extLst>
          </p:cNvPr>
          <p:cNvSpPr txBox="1"/>
          <p:nvPr/>
        </p:nvSpPr>
        <p:spPr>
          <a:xfrm>
            <a:off x="4397582" y="5395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143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Claasen</dc:creator>
  <cp:lastModifiedBy>Marco Claasen</cp:lastModifiedBy>
  <cp:revision>1</cp:revision>
  <dcterms:created xsi:type="dcterms:W3CDTF">2021-02-25T22:52:52Z</dcterms:created>
  <dcterms:modified xsi:type="dcterms:W3CDTF">2021-02-25T22:59:32Z</dcterms:modified>
</cp:coreProperties>
</file>