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3" clrIdx="0">
    <p:extLst>
      <p:ext uri="{19B8F6BF-5375-455C-9EA6-DF929625EA0E}">
        <p15:presenceInfo xmlns:p15="http://schemas.microsoft.com/office/powerpoint/2012/main" userId="Sim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1B094-7F8A-4D18-AC36-B3A6A426F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BE8E1-1996-4B2F-B992-C73DFBFC0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FE0FE-76C9-4E67-A494-B51CA6B5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D7C92-8ED0-4ABE-807D-7DAC8932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4E4B1-9854-4555-9F85-F9E50623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2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15455-2591-4532-8653-597FD721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11050-58BE-4432-B269-CCA75EE2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5933B-A54A-4FDB-B7BF-47317055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5F83A-8AA7-4342-9A9C-2F04C65E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27C14-3D71-4CF9-81BA-AB72AC2D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0124F9-90FE-4015-A496-54476039A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1D3EE-BFB8-41B1-BE77-9AC48BED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E7E73-D3E3-455A-922C-76C7A114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309FF-402F-493F-9564-3D467694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D8E1A-AC31-4370-A79E-B2DAEEA2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9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6E0F-E58E-42C2-9551-3F37BB29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8F9DF-2409-41D9-9852-C2A331ED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C9F2D-B7E4-45DF-AF52-5AA80BF3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A481B-160D-486F-8A10-B18A68DC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9B66A-29DE-4117-9D0B-DC3B0BD8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1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EA02D-68C8-4C6B-8147-6E4CC9AD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82F89-ABF8-42E9-8DA4-712C2E03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17BAC-A1DE-4B5D-9F58-43C15FC9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04963-1FDB-41AE-BBC9-F765D4E7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B51B-9051-4B7A-AA79-4A9A5328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1DDC0-83C5-4531-8121-4F4CACDA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240EF-056B-40AA-B210-163086E0C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8A12D-7CA9-45DB-A42D-A84B22EA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CC18F-F8EE-4941-81A4-A7CFEAB5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62F6A-5D43-4612-A8D4-27CE886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16BF9-22DF-4464-AFAA-2B4FDA98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2A7A-F240-4B84-BE27-CB1BAFD5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3C6B2-6069-4CA7-83F9-0F7ED775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0C0B8-AEE6-492C-B3D0-79E215FE0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9A20B-9345-4917-8DEE-4CBDD261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3A9F0-A53F-43B7-8781-E0F1B4021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0A177-9B17-40B4-BFB8-AB365EA7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0AFE12-2C99-4992-96E6-86D8A689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8B23F2-B759-4B8F-8EFD-CD5B356E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C13D4-7C16-4C11-8C36-6404D2C9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479E5-2E7C-4FDA-9E06-30CF31B4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D9C48-29B9-428C-AFD2-E88D17DC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B8C5F-FDB4-42AE-8706-1280496E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72F043-8380-4992-BA69-8A5E93C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7C230B-2C44-43F6-9D32-F3B87EAD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7F856-0416-4125-972F-D4D0DE7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29FD-2952-4A6A-B730-5BEA566B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091F4-A28B-4EB0-AE71-7224A959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53108-F9EE-4147-99F5-988B3AD7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0CE6B-63AD-4BAE-961C-1F6BF92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181A5-0DC8-484A-B636-272F9A2C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3EF9D-C7CC-4C03-825F-CD383D6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F6F1-D2BD-4E40-B4A0-AAB32675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F187F1-B459-4555-B78C-730B7E587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1C8EC-3D8C-4F23-A23F-A1BDCA22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BA0DF-15C1-4C29-AA89-4A1AF9D9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82625-0629-4552-B9CD-B975E567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E5ED8-932F-4232-8DBD-0FF5BD13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1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4E7AB5-5370-49E1-9EC9-7646A51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F41AC-21AD-45C0-885A-DD0C1F2F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7E01F-2326-4342-9DF8-77E5F391E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A8AF-4F80-473F-A455-B50ABD60D57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2CA1F-767B-4947-B61C-1DFB3DE6A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1B511-729C-4985-9076-60233135E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9F5F-E3E8-4188-B984-776C4E605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42B67-932C-41C7-95FB-955E105F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1AF59AD-B631-4A58-8B65-A7B87B77338E}"/>
              </a:ext>
            </a:extLst>
          </p:cNvPr>
          <p:cNvSpPr/>
          <p:nvPr/>
        </p:nvSpPr>
        <p:spPr>
          <a:xfrm>
            <a:off x="81643" y="514350"/>
            <a:ext cx="2833007" cy="87357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22A17E-D61B-4534-84A4-F9EA86F3C03D}"/>
              </a:ext>
            </a:extLst>
          </p:cNvPr>
          <p:cNvSpPr/>
          <p:nvPr/>
        </p:nvSpPr>
        <p:spPr>
          <a:xfrm>
            <a:off x="2996294" y="791936"/>
            <a:ext cx="2702378" cy="75655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D0F132-30FE-43E6-90AF-D3039EA3A938}"/>
              </a:ext>
            </a:extLst>
          </p:cNvPr>
          <p:cNvSpPr/>
          <p:nvPr/>
        </p:nvSpPr>
        <p:spPr>
          <a:xfrm>
            <a:off x="9337223" y="563336"/>
            <a:ext cx="2702378" cy="75655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257361-1BFF-4E81-A636-DF6E80A55204}"/>
              </a:ext>
            </a:extLst>
          </p:cNvPr>
          <p:cNvSpPr/>
          <p:nvPr/>
        </p:nvSpPr>
        <p:spPr>
          <a:xfrm>
            <a:off x="81643" y="1562102"/>
            <a:ext cx="2833007" cy="178525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24C4BF-6615-475D-8C5D-49F681A6EBEB}"/>
              </a:ext>
            </a:extLst>
          </p:cNvPr>
          <p:cNvSpPr/>
          <p:nvPr/>
        </p:nvSpPr>
        <p:spPr>
          <a:xfrm>
            <a:off x="2996293" y="1787981"/>
            <a:ext cx="2702378" cy="178525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257361-1BFF-4E81-A636-DF6E80A55204}"/>
              </a:ext>
            </a:extLst>
          </p:cNvPr>
          <p:cNvSpPr/>
          <p:nvPr/>
        </p:nvSpPr>
        <p:spPr>
          <a:xfrm>
            <a:off x="9337223" y="1559381"/>
            <a:ext cx="2702378" cy="178525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13C36E-E071-457A-A605-727D09897CAF}"/>
              </a:ext>
            </a:extLst>
          </p:cNvPr>
          <p:cNvSpPr/>
          <p:nvPr/>
        </p:nvSpPr>
        <p:spPr>
          <a:xfrm>
            <a:off x="81643" y="5295898"/>
            <a:ext cx="2833007" cy="1445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5DB955-A2EB-4774-BC6C-BBDF7B303371}"/>
              </a:ext>
            </a:extLst>
          </p:cNvPr>
          <p:cNvSpPr/>
          <p:nvPr/>
        </p:nvSpPr>
        <p:spPr>
          <a:xfrm>
            <a:off x="2996294" y="5472790"/>
            <a:ext cx="2702378" cy="12681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23C653-D469-4C3D-ACD3-90FA2CE446A6}"/>
              </a:ext>
            </a:extLst>
          </p:cNvPr>
          <p:cNvSpPr/>
          <p:nvPr/>
        </p:nvSpPr>
        <p:spPr>
          <a:xfrm>
            <a:off x="9337224" y="5295898"/>
            <a:ext cx="2702378" cy="1445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80F373-091C-45CE-B4F4-2076CD065ED3}"/>
              </a:ext>
            </a:extLst>
          </p:cNvPr>
          <p:cNvSpPr/>
          <p:nvPr/>
        </p:nvSpPr>
        <p:spPr>
          <a:xfrm>
            <a:off x="81643" y="3448047"/>
            <a:ext cx="2833007" cy="1730830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99DE81-8F10-4C5D-86A9-E1FA3B87597E}"/>
              </a:ext>
            </a:extLst>
          </p:cNvPr>
          <p:cNvSpPr/>
          <p:nvPr/>
        </p:nvSpPr>
        <p:spPr>
          <a:xfrm>
            <a:off x="2996294" y="3657598"/>
            <a:ext cx="2702378" cy="1730830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37C129-3191-4B45-83A2-B25D6267A623}"/>
              </a:ext>
            </a:extLst>
          </p:cNvPr>
          <p:cNvSpPr/>
          <p:nvPr/>
        </p:nvSpPr>
        <p:spPr>
          <a:xfrm>
            <a:off x="9337224" y="3454852"/>
            <a:ext cx="2702378" cy="1730830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3CD443-753E-4DEF-B461-2D7F1CDFBB6B}"/>
              </a:ext>
            </a:extLst>
          </p:cNvPr>
          <p:cNvSpPr/>
          <p:nvPr/>
        </p:nvSpPr>
        <p:spPr>
          <a:xfrm>
            <a:off x="5910943" y="1045029"/>
            <a:ext cx="2979963" cy="930727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8D03C8-859E-4FBE-BCEA-C166BC610506}"/>
              </a:ext>
            </a:extLst>
          </p:cNvPr>
          <p:cNvSpPr/>
          <p:nvPr/>
        </p:nvSpPr>
        <p:spPr>
          <a:xfrm>
            <a:off x="5910942" y="2090058"/>
            <a:ext cx="2979963" cy="1364794"/>
          </a:xfrm>
          <a:prstGeom prst="rect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7958450-E1C5-47B2-A2C8-EA30C0990857}"/>
              </a:ext>
            </a:extLst>
          </p:cNvPr>
          <p:cNvSpPr/>
          <p:nvPr/>
        </p:nvSpPr>
        <p:spPr>
          <a:xfrm>
            <a:off x="5780316" y="3616777"/>
            <a:ext cx="3339191" cy="312420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0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5F83C-F51A-4021-B40F-C8F08F10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标注说明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D4112-7F7B-46B0-BE4A-B951ECE1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    白色虚框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集群资源总量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橙色虚框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集群资源使用情况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红色虚框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集群服务运行状态历史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绿色虚框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集群数据状态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黄色虚框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zh-CN" dirty="0">
                <a:solidFill>
                  <a:schemeClr val="bg1"/>
                </a:solidFill>
              </a:rPr>
              <a:t>计算存储集群虚拟资源总量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黄色实框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zh-CN" dirty="0">
                <a:solidFill>
                  <a:schemeClr val="bg1"/>
                </a:solidFill>
              </a:rPr>
              <a:t>计算存储集群虚拟资源使用情况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蓝色虚框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用户使用资源情况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9E1D5E-E45F-44AC-9314-3DF26AA918DC}"/>
              </a:ext>
            </a:extLst>
          </p:cNvPr>
          <p:cNvSpPr/>
          <p:nvPr/>
        </p:nvSpPr>
        <p:spPr>
          <a:xfrm>
            <a:off x="1219689" y="1883457"/>
            <a:ext cx="573733" cy="30933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CA9146-B98B-403A-BE4E-F9FF7EECAA59}"/>
              </a:ext>
            </a:extLst>
          </p:cNvPr>
          <p:cNvSpPr/>
          <p:nvPr/>
        </p:nvSpPr>
        <p:spPr>
          <a:xfrm>
            <a:off x="1219689" y="2399658"/>
            <a:ext cx="572400" cy="309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61D042-9000-4B8A-98D3-E2D46CF1C7AC}"/>
              </a:ext>
            </a:extLst>
          </p:cNvPr>
          <p:cNvSpPr/>
          <p:nvPr/>
        </p:nvSpPr>
        <p:spPr>
          <a:xfrm>
            <a:off x="1219689" y="2916123"/>
            <a:ext cx="572400" cy="309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847B23-1E2F-42DC-966A-01A11C094201}"/>
              </a:ext>
            </a:extLst>
          </p:cNvPr>
          <p:cNvSpPr/>
          <p:nvPr/>
        </p:nvSpPr>
        <p:spPr>
          <a:xfrm>
            <a:off x="1219689" y="3429000"/>
            <a:ext cx="572400" cy="309600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E76317-6A6F-4F4E-9D1E-C04DC581C82C}"/>
              </a:ext>
            </a:extLst>
          </p:cNvPr>
          <p:cNvSpPr/>
          <p:nvPr/>
        </p:nvSpPr>
        <p:spPr>
          <a:xfrm>
            <a:off x="1219689" y="3941877"/>
            <a:ext cx="572400" cy="30960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86AF26-875D-4975-9CA3-272FCA964043}"/>
              </a:ext>
            </a:extLst>
          </p:cNvPr>
          <p:cNvSpPr/>
          <p:nvPr/>
        </p:nvSpPr>
        <p:spPr>
          <a:xfrm>
            <a:off x="1219689" y="4454754"/>
            <a:ext cx="572400" cy="309600"/>
          </a:xfrm>
          <a:prstGeom prst="rect">
            <a:avLst/>
          </a:prstGeom>
          <a:noFill/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9A119-06C6-46AD-A779-BEAEEAE66DFF}"/>
              </a:ext>
            </a:extLst>
          </p:cNvPr>
          <p:cNvSpPr/>
          <p:nvPr/>
        </p:nvSpPr>
        <p:spPr>
          <a:xfrm>
            <a:off x="1219689" y="4967631"/>
            <a:ext cx="572400" cy="3096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6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42B67-932C-41C7-95FB-955E105F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606E191-EE52-4B9F-952F-5AD82344A578}"/>
              </a:ext>
            </a:extLst>
          </p:cNvPr>
          <p:cNvSpPr/>
          <p:nvPr/>
        </p:nvSpPr>
        <p:spPr>
          <a:xfrm>
            <a:off x="5804808" y="3641271"/>
            <a:ext cx="3290206" cy="3102429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67CA1D-431B-462F-BB9C-21FB7A6A6C63}"/>
              </a:ext>
            </a:extLst>
          </p:cNvPr>
          <p:cNvSpPr/>
          <p:nvPr/>
        </p:nvSpPr>
        <p:spPr>
          <a:xfrm>
            <a:off x="5913664" y="2051959"/>
            <a:ext cx="2977243" cy="139201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799272-93CB-4C59-949F-7E95AC14E31E}"/>
              </a:ext>
            </a:extLst>
          </p:cNvPr>
          <p:cNvSpPr/>
          <p:nvPr/>
        </p:nvSpPr>
        <p:spPr>
          <a:xfrm>
            <a:off x="1975757" y="1583872"/>
            <a:ext cx="832757" cy="16900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404D49-1A3A-43CF-ABA6-1FF7CED888D2}"/>
              </a:ext>
            </a:extLst>
          </p:cNvPr>
          <p:cNvSpPr/>
          <p:nvPr/>
        </p:nvSpPr>
        <p:spPr>
          <a:xfrm>
            <a:off x="4871358" y="1753958"/>
            <a:ext cx="832757" cy="16900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D4074C-2F81-45DA-80F5-F8E14D068C7B}"/>
              </a:ext>
            </a:extLst>
          </p:cNvPr>
          <p:cNvSpPr/>
          <p:nvPr/>
        </p:nvSpPr>
        <p:spPr>
          <a:xfrm>
            <a:off x="11190513" y="1575707"/>
            <a:ext cx="832757" cy="16900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CC19-0025-49E4-B9A9-7CF076B2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数据计算说明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3992F-D0E0-4E79-A24A-F2C6C453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所有红色虚框标识部分</a:t>
            </a:r>
            <a:endParaRPr lang="en-US" altLang="zh-CN" dirty="0"/>
          </a:p>
          <a:p>
            <a:pPr lvl="1"/>
            <a:r>
              <a:rPr lang="zh-CN" altLang="en-US" dirty="0"/>
              <a:t>通过接口</a:t>
            </a:r>
            <a:r>
              <a:rPr lang="en-US" altLang="zh-CN" dirty="0"/>
              <a:t>2</a:t>
            </a:r>
            <a:r>
              <a:rPr lang="zh-CN" altLang="en-US" dirty="0"/>
              <a:t>获取相应的集群资源总量（</a:t>
            </a:r>
            <a:r>
              <a:rPr lang="en-US" altLang="zh-CN" dirty="0"/>
              <a:t>memory</a:t>
            </a:r>
            <a:r>
              <a:rPr lang="zh-CN" altLang="en-US" dirty="0"/>
              <a:t>，</a:t>
            </a:r>
            <a:r>
              <a:rPr lang="en-US" altLang="zh-CN" dirty="0"/>
              <a:t>disk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通过接口</a:t>
            </a:r>
            <a:r>
              <a:rPr lang="en-US" altLang="zh-CN" dirty="0"/>
              <a:t>3</a:t>
            </a:r>
            <a:r>
              <a:rPr lang="zh-CN" altLang="en-US" dirty="0"/>
              <a:t>获取相应的集群资源使用量（</a:t>
            </a:r>
            <a:r>
              <a:rPr lang="en-US" altLang="zh-CN" dirty="0" err="1"/>
              <a:t>mem_used</a:t>
            </a:r>
            <a:r>
              <a:rPr lang="zh-CN" altLang="en-US" dirty="0"/>
              <a:t>，</a:t>
            </a:r>
            <a:r>
              <a:rPr lang="en-US" altLang="zh-CN" dirty="0" err="1"/>
              <a:t>disk_used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资源空闲 </a:t>
            </a:r>
            <a:r>
              <a:rPr lang="en-US" altLang="zh-CN" dirty="0"/>
              <a:t>= </a:t>
            </a:r>
            <a:r>
              <a:rPr lang="zh-CN" altLang="en-US" dirty="0"/>
              <a:t>资源总量</a:t>
            </a:r>
            <a:r>
              <a:rPr lang="en-US" altLang="zh-CN" dirty="0"/>
              <a:t> – </a:t>
            </a:r>
            <a:r>
              <a:rPr lang="zh-CN" altLang="en-US" dirty="0"/>
              <a:t>资源使用量</a:t>
            </a:r>
            <a:endParaRPr lang="en-US" altLang="zh-CN" dirty="0"/>
          </a:p>
          <a:p>
            <a:r>
              <a:rPr lang="zh-CN" altLang="en-US" dirty="0"/>
              <a:t>绿色虚框标识部分</a:t>
            </a:r>
            <a:endParaRPr lang="en-US" altLang="zh-CN" dirty="0"/>
          </a:p>
          <a:p>
            <a:pPr lvl="1"/>
            <a:r>
              <a:rPr lang="zh-CN" altLang="en-US" dirty="0"/>
              <a:t>通过接口</a:t>
            </a:r>
            <a:r>
              <a:rPr lang="en-US" altLang="zh-CN" dirty="0"/>
              <a:t>7</a:t>
            </a:r>
            <a:r>
              <a:rPr lang="zh-CN" altLang="en-US" dirty="0"/>
              <a:t>获取计算存储集群虚拟资源总量（</a:t>
            </a:r>
            <a:r>
              <a:rPr lang="en-US" altLang="zh-CN" dirty="0" err="1"/>
              <a:t>vcores</a:t>
            </a:r>
            <a:r>
              <a:rPr lang="en-US" altLang="zh-CN" dirty="0"/>
              <a:t>, </a:t>
            </a:r>
            <a:r>
              <a:rPr lang="en-US" altLang="zh-CN" dirty="0" err="1"/>
              <a:t>vmems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hdfs_capacity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通过接口</a:t>
            </a:r>
            <a:r>
              <a:rPr lang="en-US" altLang="zh-CN" dirty="0"/>
              <a:t>8</a:t>
            </a:r>
            <a:r>
              <a:rPr lang="zh-CN" altLang="en-US" dirty="0"/>
              <a:t>获取计算存储集群虚拟资源使用量（</a:t>
            </a:r>
            <a:r>
              <a:rPr lang="en-US" altLang="zh-CN" dirty="0" err="1"/>
              <a:t>vcore_used</a:t>
            </a:r>
            <a:r>
              <a:rPr lang="en-US" altLang="zh-CN" dirty="0"/>
              <a:t>, </a:t>
            </a:r>
            <a:r>
              <a:rPr lang="en-US" altLang="zh-CN" dirty="0" err="1"/>
              <a:t>vmem_used</a:t>
            </a:r>
            <a:r>
              <a:rPr lang="en-US" altLang="zh-CN" dirty="0"/>
              <a:t>, </a:t>
            </a:r>
            <a:r>
              <a:rPr lang="en-US" altLang="zh-CN" dirty="0" err="1"/>
              <a:t>hdfs_used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分配量 </a:t>
            </a:r>
            <a:r>
              <a:rPr lang="en-US" altLang="zh-CN" dirty="0"/>
              <a:t>= </a:t>
            </a:r>
            <a:r>
              <a:rPr lang="zh-CN" altLang="en-US" dirty="0"/>
              <a:t>使用量 </a:t>
            </a:r>
            <a:r>
              <a:rPr lang="en-US" altLang="zh-CN" dirty="0"/>
              <a:t>/ </a:t>
            </a:r>
            <a:r>
              <a:rPr lang="zh-CN" altLang="en-US" dirty="0"/>
              <a:t>总量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3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4C49-3446-4397-ABA9-B20D6B40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用户资源使用情况排序说明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2F959-008D-4440-BEBF-ACFF635B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每个应用由</a:t>
            </a:r>
            <a:r>
              <a:rPr lang="en-US" altLang="zh-CN" dirty="0"/>
              <a:t>4</a:t>
            </a:r>
            <a:r>
              <a:rPr lang="zh-CN" altLang="en-US" dirty="0"/>
              <a:t>个维度描述</a:t>
            </a:r>
            <a:endParaRPr lang="en-US" altLang="zh-CN" dirty="0"/>
          </a:p>
          <a:p>
            <a:r>
              <a:rPr lang="zh-CN" altLang="en-US" dirty="0"/>
              <a:t>排序时依据每个维度降序排列</a:t>
            </a:r>
            <a:endParaRPr lang="en-US" altLang="zh-CN" dirty="0"/>
          </a:p>
          <a:p>
            <a:r>
              <a:rPr lang="zh-CN" altLang="en-US" dirty="0"/>
              <a:t>轮询显示以每个维度为排序依据时的排名结果</a:t>
            </a:r>
            <a:endParaRPr lang="en-US" altLang="zh-CN" dirty="0"/>
          </a:p>
          <a:p>
            <a:pPr lvl="1"/>
            <a:r>
              <a:rPr lang="zh-CN" altLang="en-US" dirty="0"/>
              <a:t>轮询时间暂定为</a:t>
            </a:r>
            <a:r>
              <a:rPr lang="en-US" altLang="zh-CN" dirty="0"/>
              <a:t>2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r>
              <a:rPr lang="zh-CN" altLang="en-US" dirty="0"/>
              <a:t>展示效果如之前的</a:t>
            </a:r>
            <a:r>
              <a:rPr lang="en-US" altLang="zh-CN" dirty="0"/>
              <a:t>demo</a:t>
            </a:r>
            <a:r>
              <a:rPr lang="zh-CN" altLang="en-US"/>
              <a:t>所示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42B67-932C-41C7-95FB-955E105F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40A555D-9C4E-44B1-ADFA-66662BB01919}"/>
              </a:ext>
            </a:extLst>
          </p:cNvPr>
          <p:cNvSpPr/>
          <p:nvPr/>
        </p:nvSpPr>
        <p:spPr>
          <a:xfrm>
            <a:off x="2408464" y="5502730"/>
            <a:ext cx="400049" cy="116749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EF883D-AC63-4AAD-93A5-207A621731EA}"/>
              </a:ext>
            </a:extLst>
          </p:cNvPr>
          <p:cNvSpPr/>
          <p:nvPr/>
        </p:nvSpPr>
        <p:spPr>
          <a:xfrm>
            <a:off x="3148693" y="5197930"/>
            <a:ext cx="2460171" cy="190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06E191-EE52-4B9F-952F-5AD82344A578}"/>
              </a:ext>
            </a:extLst>
          </p:cNvPr>
          <p:cNvSpPr/>
          <p:nvPr/>
        </p:nvSpPr>
        <p:spPr>
          <a:xfrm>
            <a:off x="6953250" y="3916137"/>
            <a:ext cx="451757" cy="198663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67CA1D-431B-462F-BB9C-21FB7A6A6C63}"/>
              </a:ext>
            </a:extLst>
          </p:cNvPr>
          <p:cNvSpPr/>
          <p:nvPr/>
        </p:nvSpPr>
        <p:spPr>
          <a:xfrm>
            <a:off x="272143" y="5007431"/>
            <a:ext cx="2460171" cy="190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ED61D1-5CBD-40C4-83E9-3CDEA34F044E}"/>
              </a:ext>
            </a:extLst>
          </p:cNvPr>
          <p:cNvSpPr/>
          <p:nvPr/>
        </p:nvSpPr>
        <p:spPr>
          <a:xfrm>
            <a:off x="9459686" y="4966611"/>
            <a:ext cx="2460171" cy="190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799272-93CB-4C59-949F-7E95AC14E31E}"/>
              </a:ext>
            </a:extLst>
          </p:cNvPr>
          <p:cNvSpPr/>
          <p:nvPr/>
        </p:nvSpPr>
        <p:spPr>
          <a:xfrm>
            <a:off x="272142" y="3124207"/>
            <a:ext cx="1589315" cy="1333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FF34C5-98EC-4905-A18A-D572897FB65D}"/>
              </a:ext>
            </a:extLst>
          </p:cNvPr>
          <p:cNvSpPr/>
          <p:nvPr/>
        </p:nvSpPr>
        <p:spPr>
          <a:xfrm>
            <a:off x="3148693" y="3362328"/>
            <a:ext cx="1589315" cy="1333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AED2B6-CB8A-491C-A567-6D12B3270F89}"/>
              </a:ext>
            </a:extLst>
          </p:cNvPr>
          <p:cNvSpPr/>
          <p:nvPr/>
        </p:nvSpPr>
        <p:spPr>
          <a:xfrm>
            <a:off x="9459686" y="3140541"/>
            <a:ext cx="1589315" cy="1333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CE0D34-4C19-4E8D-88A7-8F75B9E8E806}"/>
              </a:ext>
            </a:extLst>
          </p:cNvPr>
          <p:cNvSpPr/>
          <p:nvPr/>
        </p:nvSpPr>
        <p:spPr>
          <a:xfrm>
            <a:off x="5287737" y="5706836"/>
            <a:ext cx="321128" cy="963386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2C7E2E-ADBB-49C4-A5F0-102A7E199F9C}"/>
              </a:ext>
            </a:extLst>
          </p:cNvPr>
          <p:cNvSpPr/>
          <p:nvPr/>
        </p:nvSpPr>
        <p:spPr>
          <a:xfrm>
            <a:off x="11606892" y="5502730"/>
            <a:ext cx="400049" cy="116749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E5FAFA1-B169-47C0-9D3A-2DCEB24B41FB}"/>
              </a:ext>
            </a:extLst>
          </p:cNvPr>
          <p:cNvSpPr/>
          <p:nvPr/>
        </p:nvSpPr>
        <p:spPr>
          <a:xfrm>
            <a:off x="5978978" y="3024875"/>
            <a:ext cx="536122" cy="19866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4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9CCD3-BE10-4C48-92DD-0A867511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目前界面有异议的地方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89D4-5A87-41B7-8BEA-BAE07D44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所有红色虚框标识的横坐标</a:t>
            </a:r>
            <a:endParaRPr lang="en-US" altLang="zh-CN" dirty="0"/>
          </a:p>
          <a:p>
            <a:pPr lvl="1"/>
            <a:r>
              <a:rPr lang="zh-CN" altLang="en-US" dirty="0"/>
              <a:t>需要根据接口文档做相应的调整</a:t>
            </a:r>
            <a:endParaRPr lang="en-US" altLang="zh-CN" dirty="0"/>
          </a:p>
          <a:p>
            <a:r>
              <a:rPr lang="zh-CN" altLang="en-US" dirty="0"/>
              <a:t>所有绿色虚框标识部分</a:t>
            </a:r>
            <a:endParaRPr lang="en-US" altLang="zh-CN" dirty="0"/>
          </a:p>
          <a:p>
            <a:pPr lvl="1"/>
            <a:r>
              <a:rPr lang="zh-CN" altLang="en-US" dirty="0"/>
              <a:t>可以考虑去掉，因为本界面不具备交互性</a:t>
            </a:r>
            <a:endParaRPr lang="en-US" altLang="zh-CN" dirty="0"/>
          </a:p>
          <a:p>
            <a:r>
              <a:rPr lang="zh-CN" altLang="en-US" dirty="0"/>
              <a:t>黄色虚框标识部分</a:t>
            </a:r>
            <a:endParaRPr lang="en-US" altLang="zh-CN" dirty="0"/>
          </a:p>
          <a:p>
            <a:pPr lvl="1"/>
            <a:r>
              <a:rPr lang="zh-CN" altLang="en-US" dirty="0"/>
              <a:t>单位有误，具体参考接口文档（对应接口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 err="1"/>
              <a:t>vcore_seconds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蓝色虚框标识部分</a:t>
            </a:r>
            <a:endParaRPr lang="en-US" altLang="zh-CN" dirty="0"/>
          </a:p>
          <a:p>
            <a:pPr lvl="1"/>
            <a:r>
              <a:rPr lang="zh-CN" altLang="en-US" dirty="0"/>
              <a:t>描述有误，应该是“</a:t>
            </a:r>
            <a:r>
              <a:rPr lang="en-US" altLang="zh-CN" dirty="0"/>
              <a:t>HDFS</a:t>
            </a:r>
            <a:r>
              <a:rPr lang="zh-CN" altLang="en-US" dirty="0"/>
              <a:t>分配量”</a:t>
            </a:r>
          </a:p>
        </p:txBody>
      </p:sp>
    </p:spTree>
    <p:extLst>
      <p:ext uri="{BB962C8B-B14F-4D97-AF65-F5344CB8AC3E}">
        <p14:creationId xmlns:p14="http://schemas.microsoft.com/office/powerpoint/2010/main" val="14931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295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标注说明</vt:lpstr>
      <vt:lpstr>PowerPoint 演示文稿</vt:lpstr>
      <vt:lpstr>数据计算说明</vt:lpstr>
      <vt:lpstr>用户资源使用情况排序说明</vt:lpstr>
      <vt:lpstr>PowerPoint 演示文稿</vt:lpstr>
      <vt:lpstr>目前界面有异议的地方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</dc:creator>
  <cp:lastModifiedBy>Simon</cp:lastModifiedBy>
  <cp:revision>25</cp:revision>
  <dcterms:created xsi:type="dcterms:W3CDTF">2018-03-12T06:08:34Z</dcterms:created>
  <dcterms:modified xsi:type="dcterms:W3CDTF">2018-03-13T01:27:17Z</dcterms:modified>
</cp:coreProperties>
</file>