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3004800" cy="7315200"/>
  <p:notesSz cx="6858000" cy="9144000"/>
  <p:embeddedFontLst>
    <p:embeddedFont>
      <p:font typeface="Montserrat" charset="1" panose="00000500000000000000"/>
      <p:regular r:id="rId15"/>
    </p:embeddedFont>
    <p:embeddedFont>
      <p:font typeface="IBM Plex Serif Bold" charset="1" panose="02060803050406000203"/>
      <p:regular r:id="rId16"/>
    </p:embeddedFont>
    <p:embeddedFont>
      <p:font typeface="IBM Plex Serif" charset="1" panose="0206050305040600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https://wa.link/sw2tv1" TargetMode="External" Type="http://schemas.openxmlformats.org/officeDocument/2006/relationships/hyperlink"/><Relationship Id="rId4" Target="../media/image16.png" Type="http://schemas.openxmlformats.org/officeDocument/2006/relationships/image"/><Relationship Id="rId5" Target="https://maps.app.goo.gl/rQWwJHMBDhv21cgu5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21" y="2675298"/>
            <a:ext cx="7849187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35"/>
              </a:lnSpc>
            </a:pPr>
            <a:r>
              <a:rPr lang="en-US" sz="7300">
                <a:solidFill>
                  <a:srgbClr val="E3E3E1"/>
                </a:solidFill>
                <a:latin typeface="Montserrat"/>
                <a:ea typeface="Montserrat"/>
                <a:cs typeface="Montserrat"/>
                <a:sym typeface="Montserrat"/>
              </a:rPr>
              <a:t>IM REPARACIONES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921" y="6720970"/>
            <a:ext cx="8616803" cy="48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2"/>
              </a:lnSpc>
            </a:pPr>
            <a:r>
              <a:rPr lang="en-US" sz="2887" spc="173">
                <a:solidFill>
                  <a:srgbClr val="E3E3E1"/>
                </a:solidFill>
                <a:latin typeface="Montserrat"/>
                <a:ea typeface="Montserrat"/>
                <a:cs typeface="Montserrat"/>
                <a:sym typeface="Montserrat"/>
              </a:rPr>
              <a:t>GENERAL CONESA(RN)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457275" y="-687089"/>
            <a:ext cx="8096600" cy="5857363"/>
            <a:chOff x="0" y="0"/>
            <a:chExt cx="10284092" cy="74398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93112" y="591954"/>
              <a:ext cx="9097867" cy="4403058"/>
            </a:xfrm>
            <a:custGeom>
              <a:avLst/>
              <a:gdLst/>
              <a:ahLst/>
              <a:cxnLst/>
              <a:rect r="r" b="b" t="t" l="l"/>
              <a:pathLst>
                <a:path h="4403058" w="9097867">
                  <a:moveTo>
                    <a:pt x="0" y="0"/>
                  </a:moveTo>
                  <a:lnTo>
                    <a:pt x="9097868" y="0"/>
                  </a:lnTo>
                  <a:lnTo>
                    <a:pt x="9097868" y="4403058"/>
                  </a:lnTo>
                  <a:lnTo>
                    <a:pt x="0" y="4403058"/>
                  </a:lnTo>
                  <a:close/>
                </a:path>
              </a:pathLst>
            </a:custGeom>
            <a:blipFill>
              <a:blip r:embed="rId2"/>
              <a:stretch>
                <a:fillRect l="-34841" t="-45796" r="-32433" b="-4862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1921" y="5170275"/>
            <a:ext cx="4543910" cy="1179220"/>
            <a:chOff x="0" y="0"/>
            <a:chExt cx="6058547" cy="157229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6058547" cy="881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6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05264"/>
              <a:ext cx="6058547" cy="257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1921" y="5040673"/>
            <a:ext cx="6363654" cy="123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84"/>
              </a:lnSpc>
            </a:pPr>
            <a:r>
              <a:rPr lang="en-US" sz="5036">
                <a:solidFill>
                  <a:srgbClr val="E3E3E1"/>
                </a:solidFill>
                <a:latin typeface="Montserrat"/>
                <a:ea typeface="Montserrat"/>
                <a:cs typeface="Montserrat"/>
                <a:sym typeface="Montserrat"/>
              </a:rPr>
              <a:t>TALLER DE CHAPA Y PINTURA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693420"/>
            <a:ext cx="5477076" cy="705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2"/>
              </a:lnSpc>
            </a:pPr>
            <a:r>
              <a:rPr lang="en-US" sz="4425" b="true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Nuestros Servicios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98069" y="1685611"/>
            <a:ext cx="3943978" cy="3943978"/>
            <a:chOff x="0" y="0"/>
            <a:chExt cx="8909050" cy="8909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9B9B9B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2"/>
              <a:stretch>
                <a:fillRect l="-42402" t="0" r="-3458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E3E3E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64749" y="1685611"/>
            <a:ext cx="5014881" cy="4321487"/>
            <a:chOff x="0" y="0"/>
            <a:chExt cx="6686508" cy="576198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960893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01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79142" y="-34549"/>
              <a:ext cx="560736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ARENADOS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48684"/>
              <a:ext cx="960893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79142" y="1294065"/>
              <a:ext cx="5607366" cy="1820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REPARACIONES GENERALES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469533"/>
              <a:ext cx="960893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03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79142" y="3514914"/>
              <a:ext cx="560736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ACCESORIOS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79142" y="4881449"/>
              <a:ext cx="560736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PORALIZADOS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798146"/>
              <a:ext cx="960893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192" y="2393369"/>
            <a:ext cx="3521202" cy="35212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-38871" t="0" r="-3887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8743" y="2393369"/>
            <a:ext cx="3521202" cy="352120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true" rot="-5400000">
              <a:off x="635" y="-635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6350000" y="365760"/>
                  </a:moveTo>
                  <a:lnTo>
                    <a:pt x="6350000" y="5986780"/>
                  </a:lnTo>
                  <a:cubicBezTo>
                    <a:pt x="6350000" y="6188710"/>
                    <a:pt x="6187440" y="6351270"/>
                    <a:pt x="5985510" y="6351270"/>
                  </a:cubicBezTo>
                  <a:lnTo>
                    <a:pt x="363220" y="6351270"/>
                  </a:lnTo>
                  <a:cubicBezTo>
                    <a:pt x="162560" y="6351270"/>
                    <a:pt x="0" y="6188710"/>
                    <a:pt x="0" y="5986780"/>
                  </a:cubicBezTo>
                  <a:lnTo>
                    <a:pt x="0" y="364490"/>
                  </a:lnTo>
                  <a:cubicBezTo>
                    <a:pt x="0" y="163830"/>
                    <a:pt x="162560" y="0"/>
                    <a:pt x="364490" y="0"/>
                  </a:cubicBezTo>
                  <a:lnTo>
                    <a:pt x="5985510" y="0"/>
                  </a:lnTo>
                  <a:cubicBezTo>
                    <a:pt x="6187440" y="1270"/>
                    <a:pt x="6350000" y="163830"/>
                    <a:pt x="6350000" y="365760"/>
                  </a:cubicBezTo>
                  <a:close/>
                </a:path>
              </a:pathLst>
            </a:custGeom>
            <a:blipFill>
              <a:blip r:embed="rId3"/>
              <a:stretch>
                <a:fillRect l="-19158" t="-27204" r="-9122" b="-10080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44974" y="2393369"/>
            <a:ext cx="3521202" cy="352120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38871" t="0" r="-3887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947536" y="951668"/>
            <a:ext cx="3116078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ARENADOS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08589" y="1635563"/>
            <a:ext cx="2393971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TRABAJOS DE ARENADOS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192" y="2573405"/>
            <a:ext cx="3521202" cy="35212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-16653" t="0" r="-1665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8743" y="2573405"/>
            <a:ext cx="3521202" cy="352120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3"/>
              <a:stretch>
                <a:fillRect l="-16653" t="0" r="-1665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44974" y="2573405"/>
            <a:ext cx="3521202" cy="352120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13560" t="0" r="-1356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31257" y="342654"/>
            <a:ext cx="79486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REPARACIONES GENERALES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535" y="1417074"/>
            <a:ext cx="3006532" cy="741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VENTA Y COLOCACION 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 CAÑOS DE ESCAPE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02309" y="1421132"/>
            <a:ext cx="3006532" cy="741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VENTA Y COLOCACION 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PARABRISAS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74624" y="1425184"/>
            <a:ext cx="6149440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REPARACION DE AIRES 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ACONDICIONADOS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192" y="2393369"/>
            <a:ext cx="3521202" cy="352120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8379" r="0" b="-3943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88743" y="2393369"/>
            <a:ext cx="3521202" cy="352120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true" rot="5400000">
              <a:off x="635" y="-635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6350000" y="5985510"/>
                  </a:moveTo>
                  <a:lnTo>
                    <a:pt x="6350000" y="364490"/>
                  </a:lnTo>
                  <a:cubicBezTo>
                    <a:pt x="6350000" y="162560"/>
                    <a:pt x="6187440" y="0"/>
                    <a:pt x="5985510" y="0"/>
                  </a:cubicBezTo>
                  <a:lnTo>
                    <a:pt x="36322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1270"/>
                    <a:pt x="364490" y="6351270"/>
                  </a:cubicBezTo>
                  <a:lnTo>
                    <a:pt x="5985510" y="6351270"/>
                  </a:lnTo>
                  <a:cubicBezTo>
                    <a:pt x="6187440" y="6350000"/>
                    <a:pt x="6350000" y="6187440"/>
                    <a:pt x="6350000" y="5985510"/>
                  </a:cubicBezTo>
                  <a:close/>
                </a:path>
              </a:pathLst>
            </a:custGeom>
            <a:blipFill>
              <a:blip r:embed="rId3"/>
              <a:stretch>
                <a:fillRect l="0" t="-19392" r="-20" b="-5838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44974" y="2393369"/>
            <a:ext cx="3521202" cy="352120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true" rot="5400000">
              <a:off x="635" y="-635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6350000" y="5985510"/>
                  </a:moveTo>
                  <a:lnTo>
                    <a:pt x="6350000" y="364490"/>
                  </a:lnTo>
                  <a:cubicBezTo>
                    <a:pt x="6350000" y="162560"/>
                    <a:pt x="6187440" y="0"/>
                    <a:pt x="5985510" y="0"/>
                  </a:cubicBezTo>
                  <a:lnTo>
                    <a:pt x="36322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1270"/>
                    <a:pt x="364490" y="6351270"/>
                  </a:cubicBezTo>
                  <a:lnTo>
                    <a:pt x="5985510" y="6351270"/>
                  </a:lnTo>
                  <a:cubicBezTo>
                    <a:pt x="6187440" y="6350000"/>
                    <a:pt x="6350000" y="6187440"/>
                    <a:pt x="6350000" y="5985510"/>
                  </a:cubicBezTo>
                  <a:close/>
                </a:path>
              </a:pathLst>
            </a:custGeom>
            <a:blipFill>
              <a:blip r:embed="rId4"/>
              <a:stretch>
                <a:fillRect l="-20" t="-25188" r="0" b="-5258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31257" y="516929"/>
            <a:ext cx="7948635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REPARACION CHAPA Y PINTURA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35984" y="655320"/>
            <a:ext cx="3939183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PORALIZADOS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18339" y="1862427"/>
            <a:ext cx="4052144" cy="405214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760" r="0" b="-1676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40667" y="1862427"/>
            <a:ext cx="4052144" cy="405214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3"/>
              <a:stretch>
                <a:fillRect l="-16734" t="0" r="-16734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05575" y="873784"/>
            <a:ext cx="5614933" cy="5567632"/>
            <a:chOff x="0" y="0"/>
            <a:chExt cx="81970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705" cy="812800"/>
            </a:xfrm>
            <a:custGeom>
              <a:avLst/>
              <a:gdLst/>
              <a:ahLst/>
              <a:cxnLst/>
              <a:rect r="r" b="b" t="t" l="l"/>
              <a:pathLst>
                <a:path h="812800" w="819705">
                  <a:moveTo>
                    <a:pt x="0" y="0"/>
                  </a:moveTo>
                  <a:lnTo>
                    <a:pt x="819705" y="0"/>
                  </a:lnTo>
                  <a:lnTo>
                    <a:pt x="81970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607" t="0" r="-1544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391328"/>
            <a:ext cx="10208673" cy="92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1"/>
              </a:lnSpc>
            </a:pPr>
            <a:r>
              <a:rPr lang="en-US" sz="5394" b="true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ACCESORIOS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8277" y="4230051"/>
            <a:ext cx="3662958" cy="221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56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PICK UP: </a:t>
            </a:r>
          </a:p>
          <a:p>
            <a:pPr algn="ctr">
              <a:lnSpc>
                <a:spcPts val="3588"/>
              </a:lnSpc>
            </a:pPr>
            <a:r>
              <a:rPr lang="en-US" sz="256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-BARRAS ANTIVUELCO </a:t>
            </a:r>
          </a:p>
          <a:p>
            <a:pPr algn="ctr">
              <a:lnSpc>
                <a:spcPts val="3588"/>
              </a:lnSpc>
            </a:pPr>
            <a:r>
              <a:rPr lang="en-US" sz="256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-DEFENSAS </a:t>
            </a:r>
          </a:p>
          <a:p>
            <a:pPr algn="ctr">
              <a:lnSpc>
                <a:spcPts val="3588"/>
              </a:lnSpc>
            </a:pPr>
            <a:r>
              <a:rPr lang="en-US" sz="256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-LONAS </a:t>
            </a:r>
          </a:p>
          <a:p>
            <a:pPr algn="ctr">
              <a:lnSpc>
                <a:spcPts val="3588"/>
              </a:lnSpc>
            </a:pPr>
            <a:r>
              <a:rPr lang="en-US" sz="2563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-ESTRIBOS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8094" y="1417640"/>
            <a:ext cx="254332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ENGANCHES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912" y="1258961"/>
            <a:ext cx="10479326" cy="4797277"/>
            <a:chOff x="0" y="0"/>
            <a:chExt cx="13972435" cy="63963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9070"/>
              <a:ext cx="13972435" cy="4164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2"/>
                </a:lnSpc>
              </a:pPr>
              <a:r>
                <a:rPr lang="en-US" sz="3225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En IM Reparaciones, tu auto está en las mejores manos.</a:t>
              </a:r>
            </a:p>
            <a:p>
              <a:pPr algn="ctr">
                <a:lnSpc>
                  <a:spcPts val="4192"/>
                </a:lnSpc>
              </a:pPr>
              <a:r>
                <a:rPr lang="en-US" sz="3225" b="true">
                  <a:solidFill>
                    <a:srgbClr val="FFFFFF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Visítanos y descubre por qué somos el taller preferido por nuestros clientes. ¡Contáctanos hoy mismo para obtener una cotización o agenda tu cita!</a:t>
              </a:r>
            </a:p>
            <a:p>
              <a:pPr algn="ctr">
                <a:lnSpc>
                  <a:spcPts val="4192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3969815" y="5192635"/>
              <a:ext cx="6032804" cy="1200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DE ENRIQUE MALASPINA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9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068" y="1475104"/>
            <a:ext cx="12139014" cy="3467933"/>
            <a:chOff x="0" y="0"/>
            <a:chExt cx="16185352" cy="462391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67397"/>
              <a:ext cx="8277392" cy="4215362"/>
              <a:chOff x="0" y="0"/>
              <a:chExt cx="2299276" cy="117093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99276" cy="1170934"/>
              </a:xfrm>
              <a:custGeom>
                <a:avLst/>
                <a:gdLst/>
                <a:ahLst/>
                <a:cxnLst/>
                <a:rect r="r" b="b" t="t" l="l"/>
                <a:pathLst>
                  <a:path h="1170934" w="2299276">
                    <a:moveTo>
                      <a:pt x="57967" y="0"/>
                    </a:moveTo>
                    <a:lnTo>
                      <a:pt x="2241309" y="0"/>
                    </a:lnTo>
                    <a:cubicBezTo>
                      <a:pt x="2256683" y="0"/>
                      <a:pt x="2271427" y="6107"/>
                      <a:pt x="2282298" y="16978"/>
                    </a:cubicBezTo>
                    <a:cubicBezTo>
                      <a:pt x="2293168" y="27849"/>
                      <a:pt x="2299276" y="42593"/>
                      <a:pt x="2299276" y="57967"/>
                    </a:cubicBezTo>
                    <a:lnTo>
                      <a:pt x="2299276" y="1112967"/>
                    </a:lnTo>
                    <a:cubicBezTo>
                      <a:pt x="2299276" y="1128341"/>
                      <a:pt x="2293168" y="1143085"/>
                      <a:pt x="2282298" y="1153956"/>
                    </a:cubicBezTo>
                    <a:cubicBezTo>
                      <a:pt x="2271427" y="1164827"/>
                      <a:pt x="2256683" y="1170934"/>
                      <a:pt x="2241309" y="1170934"/>
                    </a:cubicBezTo>
                    <a:lnTo>
                      <a:pt x="57967" y="1170934"/>
                    </a:lnTo>
                    <a:cubicBezTo>
                      <a:pt x="42593" y="1170934"/>
                      <a:pt x="27849" y="1164827"/>
                      <a:pt x="16978" y="1153956"/>
                    </a:cubicBezTo>
                    <a:cubicBezTo>
                      <a:pt x="6107" y="1143085"/>
                      <a:pt x="0" y="1128341"/>
                      <a:pt x="0" y="1112967"/>
                    </a:cubicBezTo>
                    <a:lnTo>
                      <a:pt x="0" y="57967"/>
                    </a:lnTo>
                    <a:cubicBezTo>
                      <a:pt x="0" y="42593"/>
                      <a:pt x="6107" y="27849"/>
                      <a:pt x="16978" y="16978"/>
                    </a:cubicBezTo>
                    <a:cubicBezTo>
                      <a:pt x="27849" y="6107"/>
                      <a:pt x="42593" y="0"/>
                      <a:pt x="5796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99276" cy="1199509"/>
              </a:xfrm>
              <a:prstGeom prst="rect">
                <a:avLst/>
              </a:prstGeom>
            </p:spPr>
            <p:txBody>
              <a:bodyPr anchor="ctr" rtlCol="false" tIns="39344" lIns="39344" bIns="39344" rIns="39344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21444" y="389354"/>
              <a:ext cx="7899551" cy="3845404"/>
              <a:chOff x="0" y="0"/>
              <a:chExt cx="2194320" cy="106816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94320" cy="1068168"/>
              </a:xfrm>
              <a:custGeom>
                <a:avLst/>
                <a:gdLst/>
                <a:ahLst/>
                <a:cxnLst/>
                <a:rect r="r" b="b" t="t" l="l"/>
                <a:pathLst>
                  <a:path h="1068168" w="2194320">
                    <a:moveTo>
                      <a:pt x="60739" y="0"/>
                    </a:moveTo>
                    <a:lnTo>
                      <a:pt x="2133581" y="0"/>
                    </a:lnTo>
                    <a:cubicBezTo>
                      <a:pt x="2167126" y="0"/>
                      <a:pt x="2194320" y="27194"/>
                      <a:pt x="2194320" y="60739"/>
                    </a:cubicBezTo>
                    <a:lnTo>
                      <a:pt x="2194320" y="1007429"/>
                    </a:lnTo>
                    <a:cubicBezTo>
                      <a:pt x="2194320" y="1040974"/>
                      <a:pt x="2167126" y="1068168"/>
                      <a:pt x="2133581" y="1068168"/>
                    </a:cubicBezTo>
                    <a:lnTo>
                      <a:pt x="60739" y="1068168"/>
                    </a:lnTo>
                    <a:cubicBezTo>
                      <a:pt x="27194" y="1068168"/>
                      <a:pt x="0" y="1040974"/>
                      <a:pt x="0" y="1007429"/>
                    </a:cubicBezTo>
                    <a:lnTo>
                      <a:pt x="0" y="60739"/>
                    </a:lnTo>
                    <a:cubicBezTo>
                      <a:pt x="0" y="27194"/>
                      <a:pt x="27194" y="0"/>
                      <a:pt x="60739" y="0"/>
                    </a:cubicBezTo>
                    <a:close/>
                  </a:path>
                </a:pathLst>
              </a:custGeom>
              <a:solidFill>
                <a:srgbClr val="14141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194320" cy="1096743"/>
              </a:xfrm>
              <a:prstGeom prst="rect">
                <a:avLst/>
              </a:prstGeom>
            </p:spPr>
            <p:txBody>
              <a:bodyPr anchor="ctr" rtlCol="false" tIns="39344" lIns="39344" bIns="39344" rIns="39344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661886" y="609583"/>
              <a:ext cx="6523466" cy="890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1"/>
                </a:lnSpc>
              </a:pPr>
              <a:r>
                <a:rPr lang="en-US" sz="1936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LAS HERAS 241, GENERAL CONESA, </a:t>
              </a:r>
            </a:p>
            <a:p>
              <a:pPr algn="l">
                <a:lnSpc>
                  <a:spcPts val="2711"/>
                </a:lnSpc>
              </a:pPr>
              <a:r>
                <a:rPr lang="en-US" sz="1936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RIO NEGRO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661886" y="-47625"/>
              <a:ext cx="6523466" cy="538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4"/>
                </a:lnSpc>
              </a:pPr>
              <a:r>
                <a:rPr lang="en-US" sz="2453" b="true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Dirección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661886" y="1978122"/>
              <a:ext cx="6523466" cy="532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34"/>
                </a:lnSpc>
                <a:spcBef>
                  <a:spcPct val="0"/>
                </a:spcBef>
              </a:pPr>
              <a:r>
                <a:rPr lang="en-US" b="true" sz="2453" u="none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Teléfono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661886" y="3541852"/>
              <a:ext cx="6523466" cy="532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34"/>
                </a:lnSpc>
                <a:spcBef>
                  <a:spcPct val="0"/>
                </a:spcBef>
              </a:pPr>
              <a:r>
                <a:rPr lang="en-US" b="true" sz="2453" u="none">
                  <a:solidFill>
                    <a:srgbClr val="9B9B9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Correo electrónico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661886" y="4200190"/>
              <a:ext cx="6523466" cy="4237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11"/>
                </a:lnSpc>
                <a:spcBef>
                  <a:spcPct val="0"/>
                </a:spcBef>
              </a:pPr>
              <a:r>
                <a:rPr lang="en-US" sz="1936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ceromalaspina@yahoo.com.ar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661886" y="2636460"/>
              <a:ext cx="6523466" cy="4237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11"/>
                </a:lnSpc>
                <a:spcBef>
                  <a:spcPct val="0"/>
                </a:spcBef>
              </a:pPr>
              <a:r>
                <a:rPr lang="en-US" sz="1936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+54 9 2920 49-8103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48393" y="465358"/>
              <a:ext cx="7371790" cy="3445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08"/>
                </a:lnSpc>
                <a:spcBef>
                  <a:spcPct val="0"/>
                </a:spcBef>
              </a:pPr>
              <a:r>
                <a:rPr lang="en-US" sz="372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❗</a:t>
              </a:r>
              <a:r>
                <a:rPr lang="en-US" sz="372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Horarios de Atención❗</a:t>
              </a:r>
            </a:p>
            <a:p>
              <a:pPr algn="ctr">
                <a:lnSpc>
                  <a:spcPts val="5208"/>
                </a:lnSpc>
                <a:spcBef>
                  <a:spcPct val="0"/>
                </a:spcBef>
              </a:pPr>
              <a:r>
                <a:rPr lang="en-US" sz="372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🕒 Lunes a Viernes</a:t>
              </a:r>
            </a:p>
            <a:p>
              <a:pPr algn="ctr">
                <a:lnSpc>
                  <a:spcPts val="5208"/>
                </a:lnSpc>
                <a:spcBef>
                  <a:spcPct val="0"/>
                </a:spcBef>
              </a:pPr>
              <a:r>
                <a:rPr lang="en-US" sz="372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Mañana: 8:00 a 12:00 hs</a:t>
              </a:r>
            </a:p>
            <a:p>
              <a:pPr algn="ctr">
                <a:lnSpc>
                  <a:spcPts val="5208"/>
                </a:lnSpc>
                <a:spcBef>
                  <a:spcPct val="0"/>
                </a:spcBef>
              </a:pPr>
              <a:r>
                <a:rPr lang="en-US" sz="372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Tarde: 15:00 a 19:00 hs</a:t>
              </a:r>
            </a:p>
          </p:txBody>
        </p:sp>
      </p:grpSp>
      <p:sp>
        <p:nvSpPr>
          <p:cNvPr name="Freeform 16" id="16">
            <a:hlinkClick r:id="rId3" tooltip="https://wa.link/sw2tv1"/>
          </p:cNvPr>
          <p:cNvSpPr/>
          <p:nvPr/>
        </p:nvSpPr>
        <p:spPr>
          <a:xfrm flipH="false" flipV="false" rot="0">
            <a:off x="4017054" y="5971152"/>
            <a:ext cx="1045934" cy="1047980"/>
          </a:xfrm>
          <a:custGeom>
            <a:avLst/>
            <a:gdLst/>
            <a:ahLst/>
            <a:cxnLst/>
            <a:rect r="r" b="b" t="t" l="l"/>
            <a:pathLst>
              <a:path h="1047980" w="1045934">
                <a:moveTo>
                  <a:pt x="0" y="0"/>
                </a:moveTo>
                <a:lnTo>
                  <a:pt x="1045933" y="0"/>
                </a:lnTo>
                <a:lnTo>
                  <a:pt x="1045933" y="1047980"/>
                </a:lnTo>
                <a:lnTo>
                  <a:pt x="0" y="1047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>
            <a:hlinkClick r:id="rId5" tooltip="https://maps.app.goo.gl/rQWwJHMBDhv21cgu5"/>
          </p:cNvPr>
          <p:cNvSpPr/>
          <p:nvPr/>
        </p:nvSpPr>
        <p:spPr>
          <a:xfrm flipH="false" flipV="false" rot="0">
            <a:off x="7948163" y="5971152"/>
            <a:ext cx="1047980" cy="1047980"/>
          </a:xfrm>
          <a:custGeom>
            <a:avLst/>
            <a:gdLst/>
            <a:ahLst/>
            <a:cxnLst/>
            <a:rect r="r" b="b" t="t" l="l"/>
            <a:pathLst>
              <a:path h="1047980" w="1047980">
                <a:moveTo>
                  <a:pt x="0" y="0"/>
                </a:moveTo>
                <a:lnTo>
                  <a:pt x="1047980" y="0"/>
                </a:lnTo>
                <a:lnTo>
                  <a:pt x="1047980" y="1047980"/>
                </a:lnTo>
                <a:lnTo>
                  <a:pt x="0" y="1047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09256" y="377190"/>
            <a:ext cx="6792638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</a:pPr>
            <a:r>
              <a:rPr lang="en-US" b="true" sz="4200">
                <a:solidFill>
                  <a:srgbClr val="FFFFFF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PEDI TU PRESUPUESTO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62987" y="5236152"/>
            <a:ext cx="2885176" cy="56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4"/>
              </a:lnSpc>
            </a:pPr>
            <a:r>
              <a:rPr lang="en-US" sz="3317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Acceso directo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Taller de chapa y pintura</dc:description>
  <dc:identifier>DAGZDFP5YNA</dc:identifier>
  <dcterms:modified xsi:type="dcterms:W3CDTF">2011-08-01T06:04:30Z</dcterms:modified>
  <cp:revision>1</cp:revision>
  <dc:title>IM REPARACIONES</dc:title>
</cp:coreProperties>
</file>