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60"/>
  </p:notesMasterIdLst>
  <p:handoutMasterIdLst>
    <p:handoutMasterId r:id="rId61"/>
  </p:handoutMasterIdLst>
  <p:sldIdLst>
    <p:sldId id="1344" r:id="rId2"/>
    <p:sldId id="343" r:id="rId3"/>
    <p:sldId id="307" r:id="rId4"/>
    <p:sldId id="308" r:id="rId5"/>
    <p:sldId id="310" r:id="rId6"/>
    <p:sldId id="312" r:id="rId7"/>
    <p:sldId id="309" r:id="rId8"/>
    <p:sldId id="1406" r:id="rId9"/>
    <p:sldId id="313" r:id="rId10"/>
    <p:sldId id="1174" r:id="rId11"/>
    <p:sldId id="1404" r:id="rId12"/>
    <p:sldId id="293" r:id="rId13"/>
    <p:sldId id="294" r:id="rId14"/>
    <p:sldId id="295" r:id="rId15"/>
    <p:sldId id="296" r:id="rId16"/>
    <p:sldId id="1405" r:id="rId17"/>
    <p:sldId id="297" r:id="rId18"/>
    <p:sldId id="1357" r:id="rId19"/>
    <p:sldId id="1361" r:id="rId20"/>
    <p:sldId id="1134" r:id="rId21"/>
    <p:sldId id="1362" r:id="rId22"/>
    <p:sldId id="1156" r:id="rId23"/>
    <p:sldId id="1364" r:id="rId24"/>
    <p:sldId id="1366" r:id="rId25"/>
    <p:sldId id="1363" r:id="rId26"/>
    <p:sldId id="1367" r:id="rId27"/>
    <p:sldId id="1368" r:id="rId28"/>
    <p:sldId id="1369" r:id="rId29"/>
    <p:sldId id="1370" r:id="rId30"/>
    <p:sldId id="1190" r:id="rId31"/>
    <p:sldId id="1328" r:id="rId32"/>
    <p:sldId id="1375" r:id="rId33"/>
    <p:sldId id="1376" r:id="rId34"/>
    <p:sldId id="1407" r:id="rId35"/>
    <p:sldId id="1226" r:id="rId36"/>
    <p:sldId id="1408" r:id="rId37"/>
    <p:sldId id="1379" r:id="rId38"/>
    <p:sldId id="1377" r:id="rId39"/>
    <p:sldId id="1378" r:id="rId40"/>
    <p:sldId id="1380" r:id="rId41"/>
    <p:sldId id="1382" r:id="rId42"/>
    <p:sldId id="1384" r:id="rId43"/>
    <p:sldId id="1386" r:id="rId44"/>
    <p:sldId id="1383" r:id="rId45"/>
    <p:sldId id="1389" r:id="rId46"/>
    <p:sldId id="1373" r:id="rId47"/>
    <p:sldId id="1402" r:id="rId48"/>
    <p:sldId id="1400" r:id="rId49"/>
    <p:sldId id="1401" r:id="rId50"/>
    <p:sldId id="1398" r:id="rId51"/>
    <p:sldId id="1399" r:id="rId52"/>
    <p:sldId id="1403" r:id="rId53"/>
    <p:sldId id="1392" r:id="rId54"/>
    <p:sldId id="1394" r:id="rId55"/>
    <p:sldId id="1395" r:id="rId56"/>
    <p:sldId id="1396" r:id="rId57"/>
    <p:sldId id="1359" r:id="rId58"/>
    <p:sldId id="1397" r:id="rId5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65" autoAdjust="0"/>
    <p:restoredTop sz="69115" autoAdjust="0"/>
  </p:normalViewPr>
  <p:slideViewPr>
    <p:cSldViewPr snapToGrid="0">
      <p:cViewPr varScale="1">
        <p:scale>
          <a:sx n="49" d="100"/>
          <a:sy n="49" d="100"/>
        </p:scale>
        <p:origin x="1428" y="4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AF16955C-5F8F-4DB1-A61E-6E29C6888391}"/>
    <pc:docChg chg="undo custSel addSld delSld modSld sldOrd">
      <pc:chgData name="张 智" userId="36bdf691fd3510be" providerId="LiveId" clId="{AF16955C-5F8F-4DB1-A61E-6E29C6888391}" dt="2024-07-30T04:54:17.930" v="10950" actId="5793"/>
      <pc:docMkLst>
        <pc:docMk/>
      </pc:docMkLst>
      <pc:sldChg chg="delSp modSp mod modNotesTx">
        <pc:chgData name="张 智" userId="36bdf691fd3510be" providerId="LiveId" clId="{AF16955C-5F8F-4DB1-A61E-6E29C6888391}" dt="2024-07-29T14:30:55.014" v="4885" actId="313"/>
        <pc:sldMkLst>
          <pc:docMk/>
          <pc:sldMk cId="0" sldId="293"/>
        </pc:sldMkLst>
        <pc:spChg chg="del mod">
          <ac:chgData name="张 智" userId="36bdf691fd3510be" providerId="LiveId" clId="{AF16955C-5F8F-4DB1-A61E-6E29C6888391}" dt="2024-07-29T04:58:45.343" v="1144" actId="478"/>
          <ac:spMkLst>
            <pc:docMk/>
            <pc:sldMk cId="0" sldId="293"/>
            <ac:spMk id="4" creationId="{08701540-0442-49CC-9047-3B1E21EDEF37}"/>
          </ac:spMkLst>
        </pc:spChg>
        <pc:spChg chg="mod">
          <ac:chgData name="张 智" userId="36bdf691fd3510be" providerId="LiveId" clId="{AF16955C-5F8F-4DB1-A61E-6E29C6888391}" dt="2024-07-29T04:52:08.352" v="923" actId="20577"/>
          <ac:spMkLst>
            <pc:docMk/>
            <pc:sldMk cId="0" sldId="293"/>
            <ac:spMk id="431" creationId="{00000000-0000-0000-0000-000000000000}"/>
          </ac:spMkLst>
        </pc:spChg>
      </pc:sldChg>
      <pc:sldChg chg="modNotesTx">
        <pc:chgData name="张 智" userId="36bdf691fd3510be" providerId="LiveId" clId="{AF16955C-5F8F-4DB1-A61E-6E29C6888391}" dt="2024-07-29T14:33:17.849" v="4917" actId="20577"/>
        <pc:sldMkLst>
          <pc:docMk/>
          <pc:sldMk cId="0" sldId="294"/>
        </pc:sldMkLst>
      </pc:sldChg>
      <pc:sldChg chg="modSp mod modNotesTx">
        <pc:chgData name="张 智" userId="36bdf691fd3510be" providerId="LiveId" clId="{AF16955C-5F8F-4DB1-A61E-6E29C6888391}" dt="2024-07-29T14:35:24.077" v="4949" actId="20577"/>
        <pc:sldMkLst>
          <pc:docMk/>
          <pc:sldMk cId="0" sldId="295"/>
        </pc:sldMkLst>
        <pc:spChg chg="mod">
          <ac:chgData name="张 智" userId="36bdf691fd3510be" providerId="LiveId" clId="{AF16955C-5F8F-4DB1-A61E-6E29C6888391}" dt="2024-07-29T14:34:52.334" v="4940" actId="255"/>
          <ac:spMkLst>
            <pc:docMk/>
            <pc:sldMk cId="0" sldId="295"/>
            <ac:spMk id="467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4:55:04.905" v="5263" actId="20577"/>
        <pc:sldMkLst>
          <pc:docMk/>
          <pc:sldMk cId="0" sldId="296"/>
        </pc:sldMkLst>
        <pc:spChg chg="mod">
          <ac:chgData name="张 智" userId="36bdf691fd3510be" providerId="LiveId" clId="{AF16955C-5F8F-4DB1-A61E-6E29C6888391}" dt="2024-07-29T14:55:04.905" v="5263" actId="20577"/>
          <ac:spMkLst>
            <pc:docMk/>
            <pc:sldMk cId="0" sldId="296"/>
            <ac:spMk id="506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4:41:06.069" v="5011" actId="20577"/>
        <pc:sldMkLst>
          <pc:docMk/>
          <pc:sldMk cId="0" sldId="297"/>
        </pc:sldMkLst>
        <pc:spChg chg="mod">
          <ac:chgData name="张 智" userId="36bdf691fd3510be" providerId="LiveId" clId="{AF16955C-5F8F-4DB1-A61E-6E29C6888391}" dt="2024-07-29T14:41:06.069" v="5011" actId="20577"/>
          <ac:spMkLst>
            <pc:docMk/>
            <pc:sldMk cId="0" sldId="297"/>
            <ac:spMk id="544" creationId="{00000000-0000-0000-0000-000000000000}"/>
          </ac:spMkLst>
        </pc:spChg>
      </pc:sldChg>
      <pc:sldChg chg="modNotesTx">
        <pc:chgData name="张 智" userId="36bdf691fd3510be" providerId="LiveId" clId="{AF16955C-5F8F-4DB1-A61E-6E29C6888391}" dt="2024-07-29T13:57:25.318" v="4414" actId="20577"/>
        <pc:sldMkLst>
          <pc:docMk/>
          <pc:sldMk cId="0" sldId="307"/>
        </pc:sldMkLst>
      </pc:sldChg>
      <pc:sldChg chg="modSp mod modNotesTx">
        <pc:chgData name="张 智" userId="36bdf691fd3510be" providerId="LiveId" clId="{AF16955C-5F8F-4DB1-A61E-6E29C6888391}" dt="2024-07-29T08:40:23.006" v="3402" actId="20577"/>
        <pc:sldMkLst>
          <pc:docMk/>
          <pc:sldMk cId="0" sldId="308"/>
        </pc:sldMkLst>
        <pc:spChg chg="mod">
          <ac:chgData name="张 智" userId="36bdf691fd3510be" providerId="LiveId" clId="{AF16955C-5F8F-4DB1-A61E-6E29C6888391}" dt="2024-07-29T01:21:26.759" v="115" actId="1076"/>
          <ac:spMkLst>
            <pc:docMk/>
            <pc:sldMk cId="0" sldId="308"/>
            <ac:spMk id="76" creationId="{ACA60F7A-DBB3-4E70-AAB3-C57493D73375}"/>
          </ac:spMkLst>
        </pc:spChg>
        <pc:spChg chg="mod">
          <ac:chgData name="张 智" userId="36bdf691fd3510be" providerId="LiveId" clId="{AF16955C-5F8F-4DB1-A61E-6E29C6888391}" dt="2024-07-29T08:01:06.102" v="2645" actId="20577"/>
          <ac:spMkLst>
            <pc:docMk/>
            <pc:sldMk cId="0" sldId="308"/>
            <ac:spMk id="722" creationId="{00000000-0000-0000-0000-000000000000}"/>
          </ac:spMkLst>
        </pc:spChg>
      </pc:sldChg>
      <pc:sldChg chg="delSp modSp mod modNotesTx">
        <pc:chgData name="张 智" userId="36bdf691fd3510be" providerId="LiveId" clId="{AF16955C-5F8F-4DB1-A61E-6E29C6888391}" dt="2024-07-29T14:14:19.086" v="4602" actId="20577"/>
        <pc:sldMkLst>
          <pc:docMk/>
          <pc:sldMk cId="99123418" sldId="309"/>
        </pc:sldMkLst>
        <pc:spChg chg="mod">
          <ac:chgData name="张 智" userId="36bdf691fd3510be" providerId="LiveId" clId="{AF16955C-5F8F-4DB1-A61E-6E29C6888391}" dt="2024-07-29T14:10:20.525" v="4481"/>
          <ac:spMkLst>
            <pc:docMk/>
            <pc:sldMk cId="99123418" sldId="309"/>
            <ac:spMk id="795" creationId="{00000000-0000-0000-0000-000000000000}"/>
          </ac:spMkLst>
        </pc:spChg>
        <pc:spChg chg="mod">
          <ac:chgData name="张 智" userId="36bdf691fd3510be" providerId="LiveId" clId="{AF16955C-5F8F-4DB1-A61E-6E29C6888391}" dt="2024-07-29T01:34:23.002" v="291" actId="1076"/>
          <ac:spMkLst>
            <pc:docMk/>
            <pc:sldMk cId="99123418" sldId="309"/>
            <ac:spMk id="798" creationId="{00000000-0000-0000-0000-000000000000}"/>
          </ac:spMkLst>
        </pc:spChg>
        <pc:spChg chg="mod">
          <ac:chgData name="张 智" userId="36bdf691fd3510be" providerId="LiveId" clId="{AF16955C-5F8F-4DB1-A61E-6E29C6888391}" dt="2024-07-29T09:05:48.861" v="3615" actId="1076"/>
          <ac:spMkLst>
            <pc:docMk/>
            <pc:sldMk cId="99123418" sldId="309"/>
            <ac:spMk id="831" creationId="{00000000-0000-0000-0000-000000000000}"/>
          </ac:spMkLst>
        </pc:spChg>
        <pc:spChg chg="mod">
          <ac:chgData name="张 智" userId="36bdf691fd3510be" providerId="LiveId" clId="{AF16955C-5F8F-4DB1-A61E-6E29C6888391}" dt="2024-07-29T09:07:52.453" v="3674" actId="1036"/>
          <ac:spMkLst>
            <pc:docMk/>
            <pc:sldMk cId="99123418" sldId="309"/>
            <ac:spMk id="832" creationId="{00000000-0000-0000-0000-000000000000}"/>
          </ac:spMkLst>
        </pc:spChg>
        <pc:spChg chg="mod">
          <ac:chgData name="张 智" userId="36bdf691fd3510be" providerId="LiveId" clId="{AF16955C-5F8F-4DB1-A61E-6E29C6888391}" dt="2024-07-29T01:33:52.357" v="287" actId="1076"/>
          <ac:spMkLst>
            <pc:docMk/>
            <pc:sldMk cId="99123418" sldId="309"/>
            <ac:spMk id="833" creationId="{00000000-0000-0000-0000-000000000000}"/>
          </ac:spMkLst>
        </pc:spChg>
        <pc:spChg chg="del">
          <ac:chgData name="张 智" userId="36bdf691fd3510be" providerId="LiveId" clId="{AF16955C-5F8F-4DB1-A61E-6E29C6888391}" dt="2024-07-29T08:54:43.029" v="3411" actId="478"/>
          <ac:spMkLst>
            <pc:docMk/>
            <pc:sldMk cId="99123418" sldId="309"/>
            <ac:spMk id="836" creationId="{00000000-0000-0000-0000-000000000000}"/>
          </ac:spMkLst>
        </pc:spChg>
        <pc:graphicFrameChg chg="mod modGraphic">
          <ac:chgData name="张 智" userId="36bdf691fd3510be" providerId="LiveId" clId="{AF16955C-5F8F-4DB1-A61E-6E29C6888391}" dt="2024-07-29T09:05:44.813" v="3614" actId="403"/>
          <ac:graphicFrameMkLst>
            <pc:docMk/>
            <pc:sldMk cId="99123418" sldId="309"/>
            <ac:graphicFrameMk id="825" creationId="{00000000-0000-0000-0000-000000000000}"/>
          </ac:graphicFrameMkLst>
        </pc:graphicFrameChg>
        <pc:picChg chg="del">
          <ac:chgData name="张 智" userId="36bdf691fd3510be" providerId="LiveId" clId="{AF16955C-5F8F-4DB1-A61E-6E29C6888391}" dt="2024-07-29T08:54:40.499" v="3410" actId="478"/>
          <ac:picMkLst>
            <pc:docMk/>
            <pc:sldMk cId="99123418" sldId="309"/>
            <ac:picMk id="835" creationId="{00000000-0000-0000-0000-000000000000}"/>
          </ac:picMkLst>
        </pc:picChg>
      </pc:sldChg>
      <pc:sldChg chg="del modNotesTx">
        <pc:chgData name="张 智" userId="36bdf691fd3510be" providerId="LiveId" clId="{AF16955C-5F8F-4DB1-A61E-6E29C6888391}" dt="2024-07-29T08:40:40.095" v="3403" actId="2696"/>
        <pc:sldMkLst>
          <pc:docMk/>
          <pc:sldMk cId="609397094" sldId="311"/>
        </pc:sldMkLst>
      </pc:sldChg>
      <pc:sldChg chg="addSp delSp modSp add del mod ord">
        <pc:chgData name="张 智" userId="36bdf691fd3510be" providerId="LiveId" clId="{AF16955C-5F8F-4DB1-A61E-6E29C6888391}" dt="2024-07-29T09:06:38.793" v="3617" actId="2696"/>
        <pc:sldMkLst>
          <pc:docMk/>
          <pc:sldMk cId="4286630484" sldId="311"/>
        </pc:sldMkLst>
        <pc:spChg chg="add del mod">
          <ac:chgData name="张 智" userId="36bdf691fd3510be" providerId="LiveId" clId="{AF16955C-5F8F-4DB1-A61E-6E29C6888391}" dt="2024-07-29T09:02:49.662" v="3583" actId="478"/>
          <ac:spMkLst>
            <pc:docMk/>
            <pc:sldMk cId="4286630484" sldId="311"/>
            <ac:spMk id="3" creationId="{E75A2031-4223-4621-8D0C-DEC520781EAD}"/>
          </ac:spMkLst>
        </pc:spChg>
        <pc:spChg chg="add mod">
          <ac:chgData name="张 智" userId="36bdf691fd3510be" providerId="LiveId" clId="{AF16955C-5F8F-4DB1-A61E-6E29C6888391}" dt="2024-07-29T09:03:50.590" v="3585" actId="21"/>
          <ac:spMkLst>
            <pc:docMk/>
            <pc:sldMk cId="4286630484" sldId="311"/>
            <ac:spMk id="5" creationId="{81232FFA-ABAF-4E1F-861D-ED902BCCC12A}"/>
          </ac:spMkLst>
        </pc:spChg>
        <pc:spChg chg="add mod">
          <ac:chgData name="张 智" userId="36bdf691fd3510be" providerId="LiveId" clId="{AF16955C-5F8F-4DB1-A61E-6E29C6888391}" dt="2024-07-29T08:42:18.034" v="3408"/>
          <ac:spMkLst>
            <pc:docMk/>
            <pc:sldMk cId="4286630484" sldId="311"/>
            <ac:spMk id="94" creationId="{DAD549F1-C461-4AAC-AB4C-61F9A1E0216F}"/>
          </ac:spMkLst>
        </pc:spChg>
        <pc:spChg chg="del mod">
          <ac:chgData name="张 智" userId="36bdf691fd3510be" providerId="LiveId" clId="{AF16955C-5F8F-4DB1-A61E-6E29C6888391}" dt="2024-07-29T09:02:47.308" v="3582" actId="478"/>
          <ac:spMkLst>
            <pc:docMk/>
            <pc:sldMk cId="4286630484" sldId="311"/>
            <ac:spMk id="918" creationId="{00000000-0000-0000-0000-000000000000}"/>
          </ac:spMkLst>
        </pc:spChg>
        <pc:spChg chg="del mod">
          <ac:chgData name="张 智" userId="36bdf691fd3510be" providerId="LiveId" clId="{AF16955C-5F8F-4DB1-A61E-6E29C6888391}" dt="2024-07-29T09:03:50.590" v="3585" actId="21"/>
          <ac:spMkLst>
            <pc:docMk/>
            <pc:sldMk cId="4286630484" sldId="311"/>
            <ac:spMk id="919" creationId="{00000000-0000-0000-0000-000000000000}"/>
          </ac:spMkLst>
        </pc:spChg>
      </pc:sldChg>
      <pc:sldChg chg="modNotesTx">
        <pc:chgData name="张 智" userId="36bdf691fd3510be" providerId="LiveId" clId="{AF16955C-5F8F-4DB1-A61E-6E29C6888391}" dt="2024-07-29T14:01:59.146" v="4419" actId="20577"/>
        <pc:sldMkLst>
          <pc:docMk/>
          <pc:sldMk cId="0" sldId="312"/>
        </pc:sldMkLst>
      </pc:sldChg>
      <pc:sldChg chg="modSp del mod modAnim modNotesTx">
        <pc:chgData name="张 智" userId="36bdf691fd3510be" providerId="LiveId" clId="{AF16955C-5F8F-4DB1-A61E-6E29C6888391}" dt="2024-07-29T09:00:50.556" v="3414" actId="2696"/>
        <pc:sldMkLst>
          <pc:docMk/>
          <pc:sldMk cId="710688151" sldId="313"/>
        </pc:sldMkLst>
        <pc:spChg chg="mod">
          <ac:chgData name="张 智" userId="36bdf691fd3510be" providerId="LiveId" clId="{AF16955C-5F8F-4DB1-A61E-6E29C6888391}" dt="2024-07-29T08:37:38.784" v="3298" actId="20577"/>
          <ac:spMkLst>
            <pc:docMk/>
            <pc:sldMk cId="710688151" sldId="313"/>
            <ac:spMk id="1087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3:54:39.645" v="4315" actId="20577"/>
        <pc:sldMkLst>
          <pc:docMk/>
          <pc:sldMk cId="3039451630" sldId="343"/>
        </pc:sldMkLst>
        <pc:spChg chg="mod">
          <ac:chgData name="张 智" userId="36bdf691fd3510be" providerId="LiveId" clId="{AF16955C-5F8F-4DB1-A61E-6E29C6888391}" dt="2024-07-29T13:54:14.520" v="4243" actId="27636"/>
          <ac:spMkLst>
            <pc:docMk/>
            <pc:sldMk cId="3039451630" sldId="343"/>
            <ac:spMk id="3" creationId="{E9712784-199A-4366-8059-4B353600DEA1}"/>
          </ac:spMkLst>
        </pc:spChg>
      </pc:sldChg>
      <pc:sldChg chg="modSp mod">
        <pc:chgData name="张 智" userId="36bdf691fd3510be" providerId="LiveId" clId="{AF16955C-5F8F-4DB1-A61E-6E29C6888391}" dt="2024-07-29T05:59:37.844" v="2536" actId="255"/>
        <pc:sldMkLst>
          <pc:docMk/>
          <pc:sldMk cId="0" sldId="1156"/>
        </pc:sldMkLst>
        <pc:spChg chg="mod">
          <ac:chgData name="张 智" userId="36bdf691fd3510be" providerId="LiveId" clId="{AF16955C-5F8F-4DB1-A61E-6E29C6888391}" dt="2024-07-29T05:59:37.844" v="2536" actId="255"/>
          <ac:spMkLst>
            <pc:docMk/>
            <pc:sldMk cId="0" sldId="1156"/>
            <ac:spMk id="3" creationId="{00000000-0000-0000-0000-000000000000}"/>
          </ac:spMkLst>
        </pc:spChg>
      </pc:sldChg>
      <pc:sldChg chg="modNotesTx">
        <pc:chgData name="张 智" userId="36bdf691fd3510be" providerId="LiveId" clId="{AF16955C-5F8F-4DB1-A61E-6E29C6888391}" dt="2024-07-29T14:23:04.143" v="4705" actId="20577"/>
        <pc:sldMkLst>
          <pc:docMk/>
          <pc:sldMk cId="0" sldId="1174"/>
        </pc:sldMkLst>
      </pc:sldChg>
      <pc:sldChg chg="modSp mod modNotesTx">
        <pc:chgData name="张 智" userId="36bdf691fd3510be" providerId="LiveId" clId="{AF16955C-5F8F-4DB1-A61E-6E29C6888391}" dt="2024-07-29T06:01:42.939" v="2603" actId="20577"/>
        <pc:sldMkLst>
          <pc:docMk/>
          <pc:sldMk cId="0" sldId="1190"/>
        </pc:sldMkLst>
        <pc:spChg chg="mod">
          <ac:chgData name="张 智" userId="36bdf691fd3510be" providerId="LiveId" clId="{AF16955C-5F8F-4DB1-A61E-6E29C6888391}" dt="2024-07-29T06:00:42.009" v="2550" actId="20577"/>
          <ac:spMkLst>
            <pc:docMk/>
            <pc:sldMk cId="0" sldId="1190"/>
            <ac:spMk id="2" creationId="{00000000-0000-0000-0000-000000000000}"/>
          </ac:spMkLst>
        </pc:spChg>
        <pc:spChg chg="mod">
          <ac:chgData name="张 智" userId="36bdf691fd3510be" providerId="LiveId" clId="{AF16955C-5F8F-4DB1-A61E-6E29C6888391}" dt="2024-07-29T06:00:58.140" v="2581" actId="20577"/>
          <ac:spMkLst>
            <pc:docMk/>
            <pc:sldMk cId="0" sldId="1190"/>
            <ac:spMk id="3" creationId="{00000000-0000-0000-0000-000000000000}"/>
          </ac:spMkLst>
        </pc:spChg>
      </pc:sldChg>
      <pc:sldChg chg="del modNotesTx">
        <pc:chgData name="张 智" userId="36bdf691fd3510be" providerId="LiveId" clId="{AF16955C-5F8F-4DB1-A61E-6E29C6888391}" dt="2024-07-30T02:51:13.627" v="7696" actId="2696"/>
        <pc:sldMkLst>
          <pc:docMk/>
          <pc:sldMk cId="715008633" sldId="1226"/>
        </pc:sldMkLst>
        <pc:spChg chg="mod">
          <ac:chgData name="张 智" userId="36bdf691fd3510be" providerId="LiveId" clId="{AF16955C-5F8F-4DB1-A61E-6E29C6888391}" dt="2024-07-30T02:51:48.048" v="7699" actId="20577"/>
          <ac:spMkLst>
            <pc:docMk/>
            <pc:sldMk cId="715008633" sldId="1226"/>
            <ac:spMk id="3" creationId="{00000000-0000-0000-0000-000000000000}"/>
          </ac:spMkLst>
        </pc:spChg>
        <pc:cxnChg chg="del">
          <ac:chgData name="张 智" userId="36bdf691fd3510be" providerId="LiveId" clId="{AF16955C-5F8F-4DB1-A61E-6E29C6888391}" dt="2024-07-30T03:21:53.582" v="9553" actId="478"/>
          <ac:cxnSpMkLst>
            <pc:docMk/>
            <pc:sldMk cId="715008633" sldId="1226"/>
            <ac:cxnSpMk id="8" creationId="{44D7814F-8CDE-4AC8-8614-D42CA4743A09}"/>
          </ac:cxnSpMkLst>
        </pc:cxnChg>
      </pc:sldChg>
      <pc:sldChg chg="modNotesTx">
        <pc:chgData name="张 智" userId="36bdf691fd3510be" providerId="LiveId" clId="{AF16955C-5F8F-4DB1-A61E-6E29C6888391}" dt="2024-07-30T03:35:25.227" v="10163" actId="20577"/>
        <pc:sldMkLst>
          <pc:docMk/>
          <pc:sldMk cId="3304753649" sldId="1328"/>
        </pc:sldMkLst>
      </pc:sldChg>
      <pc:sldChg chg="modNotesTx">
        <pc:chgData name="张 智" userId="36bdf691fd3510be" providerId="LiveId" clId="{AF16955C-5F8F-4DB1-A61E-6E29C6888391}" dt="2024-07-29T13:52:31.920" v="4163" actId="20577"/>
        <pc:sldMkLst>
          <pc:docMk/>
          <pc:sldMk cId="811633724" sldId="1344"/>
        </pc:sldMkLst>
      </pc:sldChg>
      <pc:sldChg chg="modSp mod modNotesTx">
        <pc:chgData name="张 智" userId="36bdf691fd3510be" providerId="LiveId" clId="{AF16955C-5F8F-4DB1-A61E-6E29C6888391}" dt="2024-07-29T14:44:26.862" v="5141" actId="20577"/>
        <pc:sldMkLst>
          <pc:docMk/>
          <pc:sldMk cId="89569967" sldId="1357"/>
        </pc:sldMkLst>
        <pc:spChg chg="mod">
          <ac:chgData name="张 智" userId="36bdf691fd3510be" providerId="LiveId" clId="{AF16955C-5F8F-4DB1-A61E-6E29C6888391}" dt="2024-07-29T14:43:33.271" v="5096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modSp mod">
        <pc:chgData name="张 智" userId="36bdf691fd3510be" providerId="LiveId" clId="{AF16955C-5F8F-4DB1-A61E-6E29C6888391}" dt="2024-07-30T02:34:26.990" v="7548" actId="20577"/>
        <pc:sldMkLst>
          <pc:docMk/>
          <pc:sldMk cId="2133322379" sldId="1359"/>
        </pc:sldMkLst>
        <pc:spChg chg="mod">
          <ac:chgData name="张 智" userId="36bdf691fd3510be" providerId="LiveId" clId="{AF16955C-5F8F-4DB1-A61E-6E29C6888391}" dt="2024-07-30T02:34:26.990" v="7548" actId="20577"/>
          <ac:spMkLst>
            <pc:docMk/>
            <pc:sldMk cId="2133322379" sldId="1359"/>
            <ac:spMk id="7" creationId="{85F180D1-C7EF-4A34-96CA-73A86A26F467}"/>
          </ac:spMkLst>
        </pc:spChg>
      </pc:sldChg>
      <pc:sldChg chg="modSp mod modNotesTx">
        <pc:chgData name="张 智" userId="36bdf691fd3510be" providerId="LiveId" clId="{AF16955C-5F8F-4DB1-A61E-6E29C6888391}" dt="2024-07-29T14:45:20.158" v="5234" actId="20577"/>
        <pc:sldMkLst>
          <pc:docMk/>
          <pc:sldMk cId="2919156200" sldId="1361"/>
        </pc:sldMkLst>
        <pc:spChg chg="mod">
          <ac:chgData name="张 智" userId="36bdf691fd3510be" providerId="LiveId" clId="{AF16955C-5F8F-4DB1-A61E-6E29C6888391}" dt="2024-07-29T14:45:20.158" v="5234" actId="20577"/>
          <ac:spMkLst>
            <pc:docMk/>
            <pc:sldMk cId="2919156200" sldId="1361"/>
            <ac:spMk id="7" creationId="{85F180D1-C7EF-4A34-96CA-73A86A26F467}"/>
          </ac:spMkLst>
        </pc:spChg>
      </pc:sldChg>
      <pc:sldChg chg="modSp mod modNotesTx">
        <pc:chgData name="张 智" userId="36bdf691fd3510be" providerId="LiveId" clId="{AF16955C-5F8F-4DB1-A61E-6E29C6888391}" dt="2024-07-29T05:59:16.978" v="2533" actId="255"/>
        <pc:sldMkLst>
          <pc:docMk/>
          <pc:sldMk cId="568904234" sldId="1363"/>
        </pc:sldMkLst>
        <pc:spChg chg="mod">
          <ac:chgData name="张 智" userId="36bdf691fd3510be" providerId="LiveId" clId="{AF16955C-5F8F-4DB1-A61E-6E29C6888391}" dt="2024-07-29T05:59:16.978" v="2533" actId="255"/>
          <ac:spMkLst>
            <pc:docMk/>
            <pc:sldMk cId="568904234" sldId="1363"/>
            <ac:spMk id="3" creationId="{00000000-0000-0000-0000-000000000000}"/>
          </ac:spMkLst>
        </pc:spChg>
      </pc:sldChg>
      <pc:sldChg chg="modSp mod">
        <pc:chgData name="张 智" userId="36bdf691fd3510be" providerId="LiveId" clId="{AF16955C-5F8F-4DB1-A61E-6E29C6888391}" dt="2024-07-29T05:59:32.333" v="2535" actId="255"/>
        <pc:sldMkLst>
          <pc:docMk/>
          <pc:sldMk cId="350751274" sldId="1364"/>
        </pc:sldMkLst>
        <pc:spChg chg="mod">
          <ac:chgData name="张 智" userId="36bdf691fd3510be" providerId="LiveId" clId="{AF16955C-5F8F-4DB1-A61E-6E29C6888391}" dt="2024-07-29T05:59:32.333" v="2535" actId="255"/>
          <ac:spMkLst>
            <pc:docMk/>
            <pc:sldMk cId="350751274" sldId="1364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4:49:29.324" v="5235" actId="313"/>
        <pc:sldMkLst>
          <pc:docMk/>
          <pc:sldMk cId="4131881910" sldId="1366"/>
        </pc:sldMkLst>
        <pc:spChg chg="mod">
          <ac:chgData name="张 智" userId="36bdf691fd3510be" providerId="LiveId" clId="{AF16955C-5F8F-4DB1-A61E-6E29C6888391}" dt="2024-07-29T05:59:24.837" v="2534" actId="255"/>
          <ac:spMkLst>
            <pc:docMk/>
            <pc:sldMk cId="4131881910" sldId="1366"/>
            <ac:spMk id="3" creationId="{00000000-0000-0000-0000-000000000000}"/>
          </ac:spMkLst>
        </pc:spChg>
      </pc:sldChg>
      <pc:sldChg chg="modSp mod">
        <pc:chgData name="张 智" userId="36bdf691fd3510be" providerId="LiveId" clId="{AF16955C-5F8F-4DB1-A61E-6E29C6888391}" dt="2024-07-29T05:59:09.271" v="2532" actId="255"/>
        <pc:sldMkLst>
          <pc:docMk/>
          <pc:sldMk cId="321511900" sldId="1367"/>
        </pc:sldMkLst>
        <pc:spChg chg="mod">
          <ac:chgData name="张 智" userId="36bdf691fd3510be" providerId="LiveId" clId="{AF16955C-5F8F-4DB1-A61E-6E29C6888391}" dt="2024-07-29T05:59:09.271" v="2532" actId="255"/>
          <ac:spMkLst>
            <pc:docMk/>
            <pc:sldMk cId="321511900" sldId="1367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4:52:51.471" v="5258" actId="20577"/>
        <pc:sldMkLst>
          <pc:docMk/>
          <pc:sldMk cId="954724136" sldId="1368"/>
        </pc:sldMkLst>
        <pc:spChg chg="mod">
          <ac:chgData name="张 智" userId="36bdf691fd3510be" providerId="LiveId" clId="{AF16955C-5F8F-4DB1-A61E-6E29C6888391}" dt="2024-07-29T14:52:51.471" v="5258" actId="20577"/>
          <ac:spMkLst>
            <pc:docMk/>
            <pc:sldMk cId="954724136" sldId="1368"/>
            <ac:spMk id="3" creationId="{00000000-0000-0000-0000-000000000000}"/>
          </ac:spMkLst>
        </pc:spChg>
      </pc:sldChg>
      <pc:sldChg chg="modSp mod">
        <pc:chgData name="张 智" userId="36bdf691fd3510be" providerId="LiveId" clId="{AF16955C-5F8F-4DB1-A61E-6E29C6888391}" dt="2024-07-29T14:56:12.681" v="5265" actId="20577"/>
        <pc:sldMkLst>
          <pc:docMk/>
          <pc:sldMk cId="4165476556" sldId="1369"/>
        </pc:sldMkLst>
        <pc:spChg chg="mod">
          <ac:chgData name="张 智" userId="36bdf691fd3510be" providerId="LiveId" clId="{AF16955C-5F8F-4DB1-A61E-6E29C6888391}" dt="2024-07-29T14:56:12.681" v="5265" actId="20577"/>
          <ac:spMkLst>
            <pc:docMk/>
            <pc:sldMk cId="4165476556" sldId="1369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AF16955C-5F8F-4DB1-A61E-6E29C6888391}" dt="2024-07-29T14:56:38.012" v="5267" actId="20577"/>
        <pc:sldMkLst>
          <pc:docMk/>
          <pc:sldMk cId="392672560" sldId="1370"/>
        </pc:sldMkLst>
        <pc:spChg chg="mod">
          <ac:chgData name="张 智" userId="36bdf691fd3510be" providerId="LiveId" clId="{AF16955C-5F8F-4DB1-A61E-6E29C6888391}" dt="2024-07-29T14:56:38.012" v="5267" actId="20577"/>
          <ac:spMkLst>
            <pc:docMk/>
            <pc:sldMk cId="392672560" sldId="1370"/>
            <ac:spMk id="3" creationId="{00000000-0000-0000-0000-000000000000}"/>
          </ac:spMkLst>
        </pc:spChg>
      </pc:sldChg>
      <pc:sldChg chg="del modNotesTx">
        <pc:chgData name="张 智" userId="36bdf691fd3510be" providerId="LiveId" clId="{AF16955C-5F8F-4DB1-A61E-6E29C6888391}" dt="2024-07-30T02:51:00.226" v="7694" actId="2696"/>
        <pc:sldMkLst>
          <pc:docMk/>
          <pc:sldMk cId="118598810" sldId="1373"/>
        </pc:sldMkLst>
      </pc:sldChg>
      <pc:sldChg chg="modSp add mod modNotesTx">
        <pc:chgData name="张 智" userId="36bdf691fd3510be" providerId="LiveId" clId="{AF16955C-5F8F-4DB1-A61E-6E29C6888391}" dt="2024-07-30T03:51:27.209" v="10574" actId="20577"/>
        <pc:sldMkLst>
          <pc:docMk/>
          <pc:sldMk cId="3920364560" sldId="1373"/>
        </pc:sldMkLst>
        <pc:spChg chg="mod">
          <ac:chgData name="张 智" userId="36bdf691fd3510be" providerId="LiveId" clId="{AF16955C-5F8F-4DB1-A61E-6E29C6888391}" dt="2024-07-30T02:52:32.382" v="7707" actId="20577"/>
          <ac:spMkLst>
            <pc:docMk/>
            <pc:sldMk cId="3920364560" sldId="1373"/>
            <ac:spMk id="2" creationId="{00000000-0000-0000-0000-000000000000}"/>
          </ac:spMkLst>
        </pc:spChg>
        <pc:spChg chg="mod">
          <ac:chgData name="张 智" userId="36bdf691fd3510be" providerId="LiveId" clId="{AF16955C-5F8F-4DB1-A61E-6E29C6888391}" dt="2024-07-30T03:51:27.209" v="10574" actId="20577"/>
          <ac:spMkLst>
            <pc:docMk/>
            <pc:sldMk cId="3920364560" sldId="1373"/>
            <ac:spMk id="3" creationId="{00000000-0000-0000-0000-000000000000}"/>
          </ac:spMkLst>
        </pc:spChg>
      </pc:sldChg>
      <pc:sldChg chg="del">
        <pc:chgData name="张 智" userId="36bdf691fd3510be" providerId="LiveId" clId="{AF16955C-5F8F-4DB1-A61E-6E29C6888391}" dt="2024-07-30T02:26:32.407" v="7330" actId="2696"/>
        <pc:sldMkLst>
          <pc:docMk/>
          <pc:sldMk cId="2198358390" sldId="1374"/>
        </pc:sldMkLst>
      </pc:sldChg>
      <pc:sldChg chg="addSp delSp modSp mod modNotesTx">
        <pc:chgData name="张 智" userId="36bdf691fd3510be" providerId="LiveId" clId="{AF16955C-5F8F-4DB1-A61E-6E29C6888391}" dt="2024-07-30T03:14:16.432" v="9045" actId="20577"/>
        <pc:sldMkLst>
          <pc:docMk/>
          <pc:sldMk cId="1107305394" sldId="1375"/>
        </pc:sldMkLst>
        <pc:spChg chg="mod">
          <ac:chgData name="张 智" userId="36bdf691fd3510be" providerId="LiveId" clId="{AF16955C-5F8F-4DB1-A61E-6E29C6888391}" dt="2024-07-30T03:12:15.231" v="8788" actId="20577"/>
          <ac:spMkLst>
            <pc:docMk/>
            <pc:sldMk cId="1107305394" sldId="1375"/>
            <ac:spMk id="3" creationId="{00000000-0000-0000-0000-000000000000}"/>
          </ac:spMkLst>
        </pc:spChg>
        <pc:picChg chg="add del mod">
          <ac:chgData name="张 智" userId="36bdf691fd3510be" providerId="LiveId" clId="{AF16955C-5F8F-4DB1-A61E-6E29C6888391}" dt="2024-07-30T01:36:21.121" v="5577" actId="478"/>
          <ac:picMkLst>
            <pc:docMk/>
            <pc:sldMk cId="1107305394" sldId="1375"/>
            <ac:picMk id="5" creationId="{30132C2E-6AF8-4898-A9C3-789E09701D07}"/>
          </ac:picMkLst>
        </pc:picChg>
        <pc:picChg chg="del">
          <ac:chgData name="张 智" userId="36bdf691fd3510be" providerId="LiveId" clId="{AF16955C-5F8F-4DB1-A61E-6E29C6888391}" dt="2024-07-30T01:33:27.843" v="5552" actId="478"/>
          <ac:picMkLst>
            <pc:docMk/>
            <pc:sldMk cId="1107305394" sldId="1375"/>
            <ac:picMk id="6" creationId="{7C3A3122-B62E-4F25-AA85-9BA5F3CA59F3}"/>
          </ac:picMkLst>
        </pc:picChg>
        <pc:picChg chg="add del mod">
          <ac:chgData name="张 智" userId="36bdf691fd3510be" providerId="LiveId" clId="{AF16955C-5F8F-4DB1-A61E-6E29C6888391}" dt="2024-07-30T01:36:36.944" v="5580" actId="478"/>
          <ac:picMkLst>
            <pc:docMk/>
            <pc:sldMk cId="1107305394" sldId="1375"/>
            <ac:picMk id="8" creationId="{FDC01C2E-CD8A-4093-9FDD-6E75DBC5C9EF}"/>
          </ac:picMkLst>
        </pc:picChg>
        <pc:picChg chg="add mod">
          <ac:chgData name="张 智" userId="36bdf691fd3510be" providerId="LiveId" clId="{AF16955C-5F8F-4DB1-A61E-6E29C6888391}" dt="2024-07-30T01:36:58.687" v="5584" actId="1076"/>
          <ac:picMkLst>
            <pc:docMk/>
            <pc:sldMk cId="1107305394" sldId="1375"/>
            <ac:picMk id="10" creationId="{DF7E41EB-ADD8-45F9-A71A-30B5E7C28C06}"/>
          </ac:picMkLst>
        </pc:picChg>
      </pc:sldChg>
      <pc:sldChg chg="addSp delSp modSp mod modNotesTx">
        <pc:chgData name="张 智" userId="36bdf691fd3510be" providerId="LiveId" clId="{AF16955C-5F8F-4DB1-A61E-6E29C6888391}" dt="2024-07-30T03:16:47.400" v="9317" actId="20577"/>
        <pc:sldMkLst>
          <pc:docMk/>
          <pc:sldMk cId="2729409576" sldId="1376"/>
        </pc:sldMkLst>
        <pc:spChg chg="mod">
          <ac:chgData name="张 智" userId="36bdf691fd3510be" providerId="LiveId" clId="{AF16955C-5F8F-4DB1-A61E-6E29C6888391}" dt="2024-07-30T03:15:01.371" v="9046" actId="21"/>
          <ac:spMkLst>
            <pc:docMk/>
            <pc:sldMk cId="2729409576" sldId="1376"/>
            <ac:spMk id="3" creationId="{00000000-0000-0000-0000-000000000000}"/>
          </ac:spMkLst>
        </pc:spChg>
        <pc:picChg chg="mod">
          <ac:chgData name="张 智" userId="36bdf691fd3510be" providerId="LiveId" clId="{AF16955C-5F8F-4DB1-A61E-6E29C6888391}" dt="2024-07-30T01:20:56.947" v="5453" actId="1076"/>
          <ac:picMkLst>
            <pc:docMk/>
            <pc:sldMk cId="2729409576" sldId="1376"/>
            <ac:picMk id="5" creationId="{32D13038-5DB1-44F9-B05B-2DE5DC652CF0}"/>
          </ac:picMkLst>
        </pc:picChg>
        <pc:picChg chg="add del">
          <ac:chgData name="张 智" userId="36bdf691fd3510be" providerId="LiveId" clId="{AF16955C-5F8F-4DB1-A61E-6E29C6888391}" dt="2024-07-30T01:19:27.068" v="5274" actId="21"/>
          <ac:picMkLst>
            <pc:docMk/>
            <pc:sldMk cId="2729409576" sldId="1376"/>
            <ac:picMk id="6" creationId="{A358C217-312A-4BF4-89E1-38FB2DE9820E}"/>
          </ac:picMkLst>
        </pc:picChg>
        <pc:cxnChg chg="mod">
          <ac:chgData name="张 智" userId="36bdf691fd3510be" providerId="LiveId" clId="{AF16955C-5F8F-4DB1-A61E-6E29C6888391}" dt="2024-07-30T01:21:00.966" v="5454" actId="1076"/>
          <ac:cxnSpMkLst>
            <pc:docMk/>
            <pc:sldMk cId="2729409576" sldId="1376"/>
            <ac:cxnSpMk id="8" creationId="{84FEAA80-B9E0-4C32-9EE0-AE320D4223ED}"/>
          </ac:cxnSpMkLst>
        </pc:cxnChg>
      </pc:sldChg>
      <pc:sldChg chg="modNotesTx">
        <pc:chgData name="张 智" userId="36bdf691fd3510be" providerId="LiveId" clId="{AF16955C-5F8F-4DB1-A61E-6E29C6888391}" dt="2024-07-30T03:26:15.597" v="9745" actId="20577"/>
        <pc:sldMkLst>
          <pc:docMk/>
          <pc:sldMk cId="574702294" sldId="1377"/>
        </pc:sldMkLst>
      </pc:sldChg>
      <pc:sldChg chg="addSp delSp modSp mod modNotesTx">
        <pc:chgData name="张 智" userId="36bdf691fd3510be" providerId="LiveId" clId="{AF16955C-5F8F-4DB1-A61E-6E29C6888391}" dt="2024-07-30T03:31:15.985" v="9823" actId="20577"/>
        <pc:sldMkLst>
          <pc:docMk/>
          <pc:sldMk cId="1401393354" sldId="1378"/>
        </pc:sldMkLst>
        <pc:spChg chg="mod">
          <ac:chgData name="张 智" userId="36bdf691fd3510be" providerId="LiveId" clId="{AF16955C-5F8F-4DB1-A61E-6E29C6888391}" dt="2024-07-30T03:30:32.245" v="9753" actId="20577"/>
          <ac:spMkLst>
            <pc:docMk/>
            <pc:sldMk cId="1401393354" sldId="1378"/>
            <ac:spMk id="3" creationId="{00000000-0000-0000-0000-000000000000}"/>
          </ac:spMkLst>
        </pc:spChg>
        <pc:picChg chg="add mod">
          <ac:chgData name="张 智" userId="36bdf691fd3510be" providerId="LiveId" clId="{AF16955C-5F8F-4DB1-A61E-6E29C6888391}" dt="2024-07-30T01:43:59.848" v="5770" actId="1076"/>
          <ac:picMkLst>
            <pc:docMk/>
            <pc:sldMk cId="1401393354" sldId="1378"/>
            <ac:picMk id="5" creationId="{D9002AB4-BA78-4B95-82E5-B41EF6D2921C}"/>
          </ac:picMkLst>
        </pc:picChg>
        <pc:picChg chg="del">
          <ac:chgData name="张 智" userId="36bdf691fd3510be" providerId="LiveId" clId="{AF16955C-5F8F-4DB1-A61E-6E29C6888391}" dt="2024-07-30T01:43:54.599" v="5768" actId="478"/>
          <ac:picMkLst>
            <pc:docMk/>
            <pc:sldMk cId="1401393354" sldId="1378"/>
            <ac:picMk id="10" creationId="{78F28086-4EBA-4309-9FB8-9F024D215FAD}"/>
          </ac:picMkLst>
        </pc:picChg>
      </pc:sldChg>
      <pc:sldChg chg="delSp modSp mod modNotesTx">
        <pc:chgData name="张 智" userId="36bdf691fd3510be" providerId="LiveId" clId="{AF16955C-5F8F-4DB1-A61E-6E29C6888391}" dt="2024-07-30T03:24:25.220" v="9661" actId="313"/>
        <pc:sldMkLst>
          <pc:docMk/>
          <pc:sldMk cId="1764594141" sldId="1379"/>
        </pc:sldMkLst>
        <pc:spChg chg="mod">
          <ac:chgData name="张 智" userId="36bdf691fd3510be" providerId="LiveId" clId="{AF16955C-5F8F-4DB1-A61E-6E29C6888391}" dt="2024-07-30T03:23:56.079" v="9574" actId="20577"/>
          <ac:spMkLst>
            <pc:docMk/>
            <pc:sldMk cId="1764594141" sldId="1379"/>
            <ac:spMk id="3" creationId="{00000000-0000-0000-0000-000000000000}"/>
          </ac:spMkLst>
        </pc:spChg>
        <pc:cxnChg chg="del">
          <ac:chgData name="张 智" userId="36bdf691fd3510be" providerId="LiveId" clId="{AF16955C-5F8F-4DB1-A61E-6E29C6888391}" dt="2024-07-30T03:22:58.240" v="9555" actId="478"/>
          <ac:cxnSpMkLst>
            <pc:docMk/>
            <pc:sldMk cId="1764594141" sldId="1379"/>
            <ac:cxnSpMk id="7" creationId="{0598D45F-92A3-4250-8548-35CF8618BC31}"/>
          </ac:cxnSpMkLst>
        </pc:cxnChg>
      </pc:sldChg>
      <pc:sldChg chg="addSp delSp modSp mod modNotesTx">
        <pc:chgData name="张 智" userId="36bdf691fd3510be" providerId="LiveId" clId="{AF16955C-5F8F-4DB1-A61E-6E29C6888391}" dt="2024-07-30T03:36:24.213" v="10181" actId="20577"/>
        <pc:sldMkLst>
          <pc:docMk/>
          <pc:sldMk cId="1941671659" sldId="1380"/>
        </pc:sldMkLst>
        <pc:picChg chg="del">
          <ac:chgData name="张 智" userId="36bdf691fd3510be" providerId="LiveId" clId="{AF16955C-5F8F-4DB1-A61E-6E29C6888391}" dt="2024-07-30T01:43:02.091" v="5755" actId="478"/>
          <ac:picMkLst>
            <pc:docMk/>
            <pc:sldMk cId="1941671659" sldId="1380"/>
            <ac:picMk id="5" creationId="{EBEA816D-A62D-4388-B57F-7100BE0F1569}"/>
          </ac:picMkLst>
        </pc:picChg>
        <pc:picChg chg="add del">
          <ac:chgData name="张 智" userId="36bdf691fd3510be" providerId="LiveId" clId="{AF16955C-5F8F-4DB1-A61E-6E29C6888391}" dt="2024-07-30T01:43:03.618" v="5757" actId="22"/>
          <ac:picMkLst>
            <pc:docMk/>
            <pc:sldMk cId="1941671659" sldId="1380"/>
            <ac:picMk id="6" creationId="{43CEF6F5-5CC5-434F-95A6-F55A68FAD36C}"/>
          </ac:picMkLst>
        </pc:picChg>
        <pc:picChg chg="add mod">
          <ac:chgData name="张 智" userId="36bdf691fd3510be" providerId="LiveId" clId="{AF16955C-5F8F-4DB1-A61E-6E29C6888391}" dt="2024-07-30T01:43:15.140" v="5761" actId="1076"/>
          <ac:picMkLst>
            <pc:docMk/>
            <pc:sldMk cId="1941671659" sldId="1380"/>
            <ac:picMk id="10" creationId="{79DA8311-BE9F-4180-85DE-A64597553B97}"/>
          </ac:picMkLst>
        </pc:picChg>
        <pc:cxnChg chg="mod ord">
          <ac:chgData name="张 智" userId="36bdf691fd3510be" providerId="LiveId" clId="{AF16955C-5F8F-4DB1-A61E-6E29C6888391}" dt="2024-07-30T01:43:26.414" v="5764" actId="1076"/>
          <ac:cxnSpMkLst>
            <pc:docMk/>
            <pc:sldMk cId="1941671659" sldId="1380"/>
            <ac:cxnSpMk id="8" creationId="{2176E048-4147-459B-A7E8-0FD0BEA0A81C}"/>
          </ac:cxnSpMkLst>
        </pc:cxnChg>
        <pc:cxnChg chg="mod ord">
          <ac:chgData name="张 智" userId="36bdf691fd3510be" providerId="LiveId" clId="{AF16955C-5F8F-4DB1-A61E-6E29C6888391}" dt="2024-07-30T01:43:36.091" v="5767" actId="1076"/>
          <ac:cxnSpMkLst>
            <pc:docMk/>
            <pc:sldMk cId="1941671659" sldId="1380"/>
            <ac:cxnSpMk id="9" creationId="{6126A930-FF25-457C-9280-5FC358D195E9}"/>
          </ac:cxnSpMkLst>
        </pc:cxnChg>
      </pc:sldChg>
      <pc:sldChg chg="addSp modSp del mod modNotesTx">
        <pc:chgData name="张 智" userId="36bdf691fd3510be" providerId="LiveId" clId="{AF16955C-5F8F-4DB1-A61E-6E29C6888391}" dt="2024-07-30T02:06:24.089" v="7095" actId="2696"/>
        <pc:sldMkLst>
          <pc:docMk/>
          <pc:sldMk cId="355417315" sldId="1381"/>
        </pc:sldMkLst>
        <pc:spChg chg="mod">
          <ac:chgData name="张 智" userId="36bdf691fd3510be" providerId="LiveId" clId="{AF16955C-5F8F-4DB1-A61E-6E29C6888391}" dt="2024-07-30T01:47:24.900" v="5844" actId="20577"/>
          <ac:spMkLst>
            <pc:docMk/>
            <pc:sldMk cId="355417315" sldId="1381"/>
            <ac:spMk id="3" creationId="{00000000-0000-0000-0000-000000000000}"/>
          </ac:spMkLst>
        </pc:spChg>
        <pc:picChg chg="mod">
          <ac:chgData name="张 智" userId="36bdf691fd3510be" providerId="LiveId" clId="{AF16955C-5F8F-4DB1-A61E-6E29C6888391}" dt="2024-07-30T01:51:29.877" v="6190" actId="1076"/>
          <ac:picMkLst>
            <pc:docMk/>
            <pc:sldMk cId="355417315" sldId="1381"/>
            <ac:picMk id="5" creationId="{A175DDD8-5300-41C4-B088-17FF245B3996}"/>
          </ac:picMkLst>
        </pc:picChg>
        <pc:picChg chg="add mod">
          <ac:chgData name="张 智" userId="36bdf691fd3510be" providerId="LiveId" clId="{AF16955C-5F8F-4DB1-A61E-6E29C6888391}" dt="2024-07-30T01:51:40.504" v="6193" actId="1076"/>
          <ac:picMkLst>
            <pc:docMk/>
            <pc:sldMk cId="355417315" sldId="1381"/>
            <ac:picMk id="6" creationId="{84E87618-1A5D-4F81-940C-C10056C03A8A}"/>
          </ac:picMkLst>
        </pc:picChg>
        <pc:picChg chg="add mod">
          <ac:chgData name="张 智" userId="36bdf691fd3510be" providerId="LiveId" clId="{AF16955C-5F8F-4DB1-A61E-6E29C6888391}" dt="2024-07-30T01:51:37.613" v="6192" actId="1076"/>
          <ac:picMkLst>
            <pc:docMk/>
            <pc:sldMk cId="355417315" sldId="1381"/>
            <ac:picMk id="8" creationId="{3FCBF972-B1B2-4564-A465-0EACBAB72CFE}"/>
          </ac:picMkLst>
        </pc:picChg>
      </pc:sldChg>
      <pc:sldChg chg="add del">
        <pc:chgData name="张 智" userId="36bdf691fd3510be" providerId="LiveId" clId="{AF16955C-5F8F-4DB1-A61E-6E29C6888391}" dt="2024-07-30T02:07:45.816" v="7117" actId="2696"/>
        <pc:sldMkLst>
          <pc:docMk/>
          <pc:sldMk cId="1606429152" sldId="1381"/>
        </pc:sldMkLst>
      </pc:sldChg>
      <pc:sldChg chg="ord modNotesTx">
        <pc:chgData name="张 智" userId="36bdf691fd3510be" providerId="LiveId" clId="{AF16955C-5F8F-4DB1-A61E-6E29C6888391}" dt="2024-07-30T03:38:45.774" v="10184"/>
        <pc:sldMkLst>
          <pc:docMk/>
          <pc:sldMk cId="2457211812" sldId="1382"/>
        </pc:sldMkLst>
      </pc:sldChg>
      <pc:sldChg chg="modSp mod modNotesTx">
        <pc:chgData name="张 智" userId="36bdf691fd3510be" providerId="LiveId" clId="{AF16955C-5F8F-4DB1-A61E-6E29C6888391}" dt="2024-07-30T03:45:46.553" v="10528" actId="20577"/>
        <pc:sldMkLst>
          <pc:docMk/>
          <pc:sldMk cId="2486430086" sldId="1383"/>
        </pc:sldMkLst>
        <pc:spChg chg="mod">
          <ac:chgData name="张 智" userId="36bdf691fd3510be" providerId="LiveId" clId="{AF16955C-5F8F-4DB1-A61E-6E29C6888391}" dt="2024-07-30T03:44:00.616" v="10419" actId="20577"/>
          <ac:spMkLst>
            <pc:docMk/>
            <pc:sldMk cId="2486430086" sldId="1383"/>
            <ac:spMk id="3" creationId="{00000000-0000-0000-0000-000000000000}"/>
          </ac:spMkLst>
        </pc:spChg>
      </pc:sldChg>
      <pc:sldChg chg="addSp delSp modSp mod modNotesTx">
        <pc:chgData name="张 智" userId="36bdf691fd3510be" providerId="LiveId" clId="{AF16955C-5F8F-4DB1-A61E-6E29C6888391}" dt="2024-07-30T03:40:27.726" v="10397" actId="20577"/>
        <pc:sldMkLst>
          <pc:docMk/>
          <pc:sldMk cId="3858287498" sldId="1384"/>
        </pc:sldMkLst>
        <pc:spChg chg="mod">
          <ac:chgData name="张 智" userId="36bdf691fd3510be" providerId="LiveId" clId="{AF16955C-5F8F-4DB1-A61E-6E29C6888391}" dt="2024-07-30T03:38:34.444" v="10182" actId="20577"/>
          <ac:spMkLst>
            <pc:docMk/>
            <pc:sldMk cId="3858287498" sldId="1384"/>
            <ac:spMk id="3" creationId="{00000000-0000-0000-0000-000000000000}"/>
          </ac:spMkLst>
        </pc:spChg>
        <pc:picChg chg="add mod">
          <ac:chgData name="张 智" userId="36bdf691fd3510be" providerId="LiveId" clId="{AF16955C-5F8F-4DB1-A61E-6E29C6888391}" dt="2024-07-30T03:38:38.762" v="10183" actId="1076"/>
          <ac:picMkLst>
            <pc:docMk/>
            <pc:sldMk cId="3858287498" sldId="1384"/>
            <ac:picMk id="5" creationId="{64063731-3D73-48EC-B37E-D2F5D6090AF2}"/>
          </ac:picMkLst>
        </pc:picChg>
        <pc:picChg chg="del">
          <ac:chgData name="张 智" userId="36bdf691fd3510be" providerId="LiveId" clId="{AF16955C-5F8F-4DB1-A61E-6E29C6888391}" dt="2024-07-30T02:04:55.385" v="7092" actId="478"/>
          <ac:picMkLst>
            <pc:docMk/>
            <pc:sldMk cId="3858287498" sldId="1384"/>
            <ac:picMk id="14" creationId="{7CFDD105-1664-45BF-88C9-E8853BC01C23}"/>
          </ac:picMkLst>
        </pc:picChg>
      </pc:sldChg>
      <pc:sldChg chg="addSp modSp mod modNotesTx">
        <pc:chgData name="张 智" userId="36bdf691fd3510be" providerId="LiveId" clId="{AF16955C-5F8F-4DB1-A61E-6E29C6888391}" dt="2024-07-30T03:42:22.339" v="10409" actId="692"/>
        <pc:sldMkLst>
          <pc:docMk/>
          <pc:sldMk cId="3721143727" sldId="1386"/>
        </pc:sldMkLst>
        <pc:spChg chg="add mod">
          <ac:chgData name="张 智" userId="36bdf691fd3510be" providerId="LiveId" clId="{AF16955C-5F8F-4DB1-A61E-6E29C6888391}" dt="2024-07-30T03:42:22.339" v="10409" actId="692"/>
          <ac:spMkLst>
            <pc:docMk/>
            <pc:sldMk cId="3721143727" sldId="1386"/>
            <ac:spMk id="8" creationId="{9CF5A50F-07EE-4C83-A919-5ABAF8957ADB}"/>
          </ac:spMkLst>
        </pc:spChg>
        <pc:picChg chg="add mod">
          <ac:chgData name="张 智" userId="36bdf691fd3510be" providerId="LiveId" clId="{AF16955C-5F8F-4DB1-A61E-6E29C6888391}" dt="2024-07-30T02:11:35.372" v="7231" actId="14100"/>
          <ac:picMkLst>
            <pc:docMk/>
            <pc:sldMk cId="3721143727" sldId="1386"/>
            <ac:picMk id="6" creationId="{3C049A2A-403C-433C-B24B-11FECBE875D3}"/>
          </ac:picMkLst>
        </pc:picChg>
      </pc:sldChg>
      <pc:sldChg chg="modSp mod modNotesTx">
        <pc:chgData name="张 智" userId="36bdf691fd3510be" providerId="LiveId" clId="{AF16955C-5F8F-4DB1-A61E-6E29C6888391}" dt="2024-07-30T03:05:35.058" v="8748" actId="20577"/>
        <pc:sldMkLst>
          <pc:docMk/>
          <pc:sldMk cId="3152713873" sldId="1389"/>
        </pc:sldMkLst>
        <pc:spChg chg="mod">
          <ac:chgData name="张 智" userId="36bdf691fd3510be" providerId="LiveId" clId="{AF16955C-5F8F-4DB1-A61E-6E29C6888391}" dt="2024-07-30T03:05:35.058" v="8748" actId="20577"/>
          <ac:spMkLst>
            <pc:docMk/>
            <pc:sldMk cId="3152713873" sldId="1389"/>
            <ac:spMk id="6" creationId="{4B4BA3B0-77AA-429F-9FD4-1F8278E3788D}"/>
          </ac:spMkLst>
        </pc:spChg>
      </pc:sldChg>
      <pc:sldChg chg="del">
        <pc:chgData name="张 智" userId="36bdf691fd3510be" providerId="LiveId" clId="{AF16955C-5F8F-4DB1-A61E-6E29C6888391}" dt="2024-07-30T02:46:50.030" v="7585" actId="2696"/>
        <pc:sldMkLst>
          <pc:docMk/>
          <pc:sldMk cId="1468668164" sldId="1390"/>
        </pc:sldMkLst>
      </pc:sldChg>
      <pc:sldChg chg="del modNotesTx">
        <pc:chgData name="张 智" userId="36bdf691fd3510be" providerId="LiveId" clId="{AF16955C-5F8F-4DB1-A61E-6E29C6888391}" dt="2024-07-30T04:49:55.091" v="10646" actId="2696"/>
        <pc:sldMkLst>
          <pc:docMk/>
          <pc:sldMk cId="1009209545" sldId="1391"/>
        </pc:sldMkLst>
      </pc:sldChg>
      <pc:sldChg chg="modNotesTx">
        <pc:chgData name="张 智" userId="36bdf691fd3510be" providerId="LiveId" clId="{AF16955C-5F8F-4DB1-A61E-6E29C6888391}" dt="2024-07-30T02:28:33.885" v="7436" actId="20577"/>
        <pc:sldMkLst>
          <pc:docMk/>
          <pc:sldMk cId="2742116391" sldId="1395"/>
        </pc:sldMkLst>
      </pc:sldChg>
      <pc:sldChg chg="addSp delSp modSp mod modNotesTx">
        <pc:chgData name="张 智" userId="36bdf691fd3510be" providerId="LiveId" clId="{AF16955C-5F8F-4DB1-A61E-6E29C6888391}" dt="2024-07-30T04:02:26.155" v="10593" actId="20577"/>
        <pc:sldMkLst>
          <pc:docMk/>
          <pc:sldMk cId="1155573827" sldId="1396"/>
        </pc:sldMkLst>
        <pc:picChg chg="del">
          <ac:chgData name="张 智" userId="36bdf691fd3510be" providerId="LiveId" clId="{AF16955C-5F8F-4DB1-A61E-6E29C6888391}" dt="2024-07-30T02:25:36.306" v="7323" actId="478"/>
          <ac:picMkLst>
            <pc:docMk/>
            <pc:sldMk cId="1155573827" sldId="1396"/>
            <ac:picMk id="5" creationId="{DEB7C771-1A3A-4654-923B-802BEF79F93F}"/>
          </ac:picMkLst>
        </pc:picChg>
        <pc:picChg chg="add mod">
          <ac:chgData name="张 智" userId="36bdf691fd3510be" providerId="LiveId" clId="{AF16955C-5F8F-4DB1-A61E-6E29C6888391}" dt="2024-07-30T02:25:45.027" v="7326" actId="1076"/>
          <ac:picMkLst>
            <pc:docMk/>
            <pc:sldMk cId="1155573827" sldId="1396"/>
            <ac:picMk id="6" creationId="{CD558AA1-729E-4A6A-80F4-A2A8C29E33A9}"/>
          </ac:picMkLst>
        </pc:picChg>
        <pc:picChg chg="del">
          <ac:chgData name="张 智" userId="36bdf691fd3510be" providerId="LiveId" clId="{AF16955C-5F8F-4DB1-A61E-6E29C6888391}" dt="2024-07-30T02:23:32.133" v="7317" actId="478"/>
          <ac:picMkLst>
            <pc:docMk/>
            <pc:sldMk cId="1155573827" sldId="1396"/>
            <ac:picMk id="9" creationId="{0008587F-9F13-4EE4-A1FD-5E6FD5733FD6}"/>
          </ac:picMkLst>
        </pc:picChg>
        <pc:picChg chg="add mod">
          <ac:chgData name="张 智" userId="36bdf691fd3510be" providerId="LiveId" clId="{AF16955C-5F8F-4DB1-A61E-6E29C6888391}" dt="2024-07-30T02:25:45.027" v="7326" actId="1076"/>
          <ac:picMkLst>
            <pc:docMk/>
            <pc:sldMk cId="1155573827" sldId="1396"/>
            <ac:picMk id="11" creationId="{5A45CB1A-590D-4420-A6A6-7A1D21BFCC01}"/>
          </ac:picMkLst>
        </pc:picChg>
        <pc:cxnChg chg="mod ord">
          <ac:chgData name="张 智" userId="36bdf691fd3510be" providerId="LiveId" clId="{AF16955C-5F8F-4DB1-A61E-6E29C6888391}" dt="2024-07-30T02:25:53.288" v="7328" actId="14100"/>
          <ac:cxnSpMkLst>
            <pc:docMk/>
            <pc:sldMk cId="1155573827" sldId="1396"/>
            <ac:cxnSpMk id="7" creationId="{4BBB90FE-D363-4B1B-AECF-CBF1C95C7C8B}"/>
          </ac:cxnSpMkLst>
        </pc:cxnChg>
      </pc:sldChg>
      <pc:sldChg chg="modNotesTx">
        <pc:chgData name="张 智" userId="36bdf691fd3510be" providerId="LiveId" clId="{AF16955C-5F8F-4DB1-A61E-6E29C6888391}" dt="2024-07-30T04:50:09.475" v="10649" actId="20577"/>
        <pc:sldMkLst>
          <pc:docMk/>
          <pc:sldMk cId="947572357" sldId="1398"/>
        </pc:sldMkLst>
      </pc:sldChg>
      <pc:sldChg chg="modSp mod modNotesTx">
        <pc:chgData name="张 智" userId="36bdf691fd3510be" providerId="LiveId" clId="{AF16955C-5F8F-4DB1-A61E-6E29C6888391}" dt="2024-07-30T04:52:44.265" v="10937" actId="20577"/>
        <pc:sldMkLst>
          <pc:docMk/>
          <pc:sldMk cId="889605149" sldId="1399"/>
        </pc:sldMkLst>
        <pc:spChg chg="mod">
          <ac:chgData name="张 智" userId="36bdf691fd3510be" providerId="LiveId" clId="{AF16955C-5F8F-4DB1-A61E-6E29C6888391}" dt="2024-07-30T04:46:51.088" v="10597" actId="20577"/>
          <ac:spMkLst>
            <pc:docMk/>
            <pc:sldMk cId="889605149" sldId="1399"/>
            <ac:spMk id="3" creationId="{00000000-0000-0000-0000-000000000000}"/>
          </ac:spMkLst>
        </pc:spChg>
      </pc:sldChg>
      <pc:sldChg chg="addSp delSp modSp mod modNotesTx">
        <pc:chgData name="张 智" userId="36bdf691fd3510be" providerId="LiveId" clId="{AF16955C-5F8F-4DB1-A61E-6E29C6888391}" dt="2024-07-30T03:56:04.741" v="10582" actId="20577"/>
        <pc:sldMkLst>
          <pc:docMk/>
          <pc:sldMk cId="4232953869" sldId="1400"/>
        </pc:sldMkLst>
        <pc:cxnChg chg="add mod">
          <ac:chgData name="张 智" userId="36bdf691fd3510be" providerId="LiveId" clId="{AF16955C-5F8F-4DB1-A61E-6E29C6888391}" dt="2024-07-30T02:47:58.256" v="7590" actId="1076"/>
          <ac:cxnSpMkLst>
            <pc:docMk/>
            <pc:sldMk cId="4232953869" sldId="1400"/>
            <ac:cxnSpMk id="7" creationId="{D316E4E5-6937-4604-BD3A-DC73D419BF00}"/>
          </ac:cxnSpMkLst>
        </pc:cxnChg>
        <pc:cxnChg chg="add del">
          <ac:chgData name="张 智" userId="36bdf691fd3510be" providerId="LiveId" clId="{AF16955C-5F8F-4DB1-A61E-6E29C6888391}" dt="2024-07-30T02:15:36.843" v="7244" actId="478"/>
          <ac:cxnSpMkLst>
            <pc:docMk/>
            <pc:sldMk cId="4232953869" sldId="1400"/>
            <ac:cxnSpMk id="8" creationId="{141F3FB7-A3B0-4088-98C8-632C04B4DD28}"/>
          </ac:cxnSpMkLst>
        </pc:cxnChg>
      </pc:sldChg>
      <pc:sldChg chg="addSp delSp mod modNotesTx">
        <pc:chgData name="张 智" userId="36bdf691fd3510be" providerId="LiveId" clId="{AF16955C-5F8F-4DB1-A61E-6E29C6888391}" dt="2024-07-30T02:48:16.418" v="7593"/>
        <pc:sldMkLst>
          <pc:docMk/>
          <pc:sldMk cId="1043657550" sldId="1401"/>
        </pc:sldMkLst>
        <pc:cxnChg chg="add del">
          <ac:chgData name="张 智" userId="36bdf691fd3510be" providerId="LiveId" clId="{AF16955C-5F8F-4DB1-A61E-6E29C6888391}" dt="2024-07-30T02:47:53.945" v="7588" actId="21"/>
          <ac:cxnSpMkLst>
            <pc:docMk/>
            <pc:sldMk cId="1043657550" sldId="1401"/>
            <ac:cxnSpMk id="8" creationId="{BB266397-8AAF-46C9-B848-D3E997B26D3E}"/>
          </ac:cxnSpMkLst>
        </pc:cxnChg>
      </pc:sldChg>
      <pc:sldChg chg="modSp mod modNotesTx">
        <pc:chgData name="张 智" userId="36bdf691fd3510be" providerId="LiveId" clId="{AF16955C-5F8F-4DB1-A61E-6E29C6888391}" dt="2024-07-30T03:01:07.132" v="8647" actId="20577"/>
        <pc:sldMkLst>
          <pc:docMk/>
          <pc:sldMk cId="842685923" sldId="1402"/>
        </pc:sldMkLst>
        <pc:spChg chg="mod">
          <ac:chgData name="张 智" userId="36bdf691fd3510be" providerId="LiveId" clId="{AF16955C-5F8F-4DB1-A61E-6E29C6888391}" dt="2024-07-30T02:53:38.772" v="7718" actId="20577"/>
          <ac:spMkLst>
            <pc:docMk/>
            <pc:sldMk cId="842685923" sldId="1402"/>
            <ac:spMk id="4" creationId="{91F3F7E3-62A0-404C-B96D-42B0255D9922}"/>
          </ac:spMkLst>
        </pc:spChg>
      </pc:sldChg>
      <pc:sldChg chg="modSp mod modNotesTx">
        <pc:chgData name="张 智" userId="36bdf691fd3510be" providerId="LiveId" clId="{AF16955C-5F8F-4DB1-A61E-6E29C6888391}" dt="2024-07-30T04:54:17.930" v="10950" actId="5793"/>
        <pc:sldMkLst>
          <pc:docMk/>
          <pc:sldMk cId="2366619657" sldId="1403"/>
        </pc:sldMkLst>
        <pc:spChg chg="mod">
          <ac:chgData name="张 智" userId="36bdf691fd3510be" providerId="LiveId" clId="{AF16955C-5F8F-4DB1-A61E-6E29C6888391}" dt="2024-07-30T04:49:00.491" v="10644" actId="20577"/>
          <ac:spMkLst>
            <pc:docMk/>
            <pc:sldMk cId="2366619657" sldId="1403"/>
            <ac:spMk id="5" creationId="{2377E599-F850-4EB7-90A0-712F4C6A2FF1}"/>
          </ac:spMkLst>
        </pc:spChg>
      </pc:sldChg>
      <pc:sldChg chg="modSp mod modNotesTx">
        <pc:chgData name="张 智" userId="36bdf691fd3510be" providerId="LiveId" clId="{AF16955C-5F8F-4DB1-A61E-6E29C6888391}" dt="2024-07-29T14:27:56.292" v="4872" actId="20577"/>
        <pc:sldMkLst>
          <pc:docMk/>
          <pc:sldMk cId="2121835462" sldId="1404"/>
        </pc:sldMkLst>
        <pc:spChg chg="mod">
          <ac:chgData name="张 智" userId="36bdf691fd3510be" providerId="LiveId" clId="{AF16955C-5F8F-4DB1-A61E-6E29C6888391}" dt="2024-07-29T14:24:01.907" v="4706" actId="20577"/>
          <ac:spMkLst>
            <pc:docMk/>
            <pc:sldMk cId="2121835462" sldId="1404"/>
            <ac:spMk id="431" creationId="{00000000-0000-0000-0000-000000000000}"/>
          </ac:spMkLst>
        </pc:spChg>
      </pc:sldChg>
      <pc:sldChg chg="modSp add mod modNotesTx">
        <pc:chgData name="张 智" userId="36bdf691fd3510be" providerId="LiveId" clId="{AF16955C-5F8F-4DB1-A61E-6E29C6888391}" dt="2024-07-29T14:40:36.793" v="5008" actId="20577"/>
        <pc:sldMkLst>
          <pc:docMk/>
          <pc:sldMk cId="2029185051" sldId="1405"/>
        </pc:sldMkLst>
        <pc:spChg chg="mod">
          <ac:chgData name="张 智" userId="36bdf691fd3510be" providerId="LiveId" clId="{AF16955C-5F8F-4DB1-A61E-6E29C6888391}" dt="2024-07-29T05:46:33.923" v="2312" actId="20577"/>
          <ac:spMkLst>
            <pc:docMk/>
            <pc:sldMk cId="2029185051" sldId="1405"/>
            <ac:spMk id="4" creationId="{08701540-0442-49CC-9047-3B1E21EDEF37}"/>
          </ac:spMkLst>
        </pc:spChg>
        <pc:spChg chg="mod">
          <ac:chgData name="张 智" userId="36bdf691fd3510be" providerId="LiveId" clId="{AF16955C-5F8F-4DB1-A61E-6E29C6888391}" dt="2024-07-29T04:58:35.680" v="1141" actId="1076"/>
          <ac:spMkLst>
            <pc:docMk/>
            <pc:sldMk cId="2029185051" sldId="1405"/>
            <ac:spMk id="431" creationId="{00000000-0000-0000-0000-000000000000}"/>
          </ac:spMkLst>
        </pc:spChg>
      </pc:sldChg>
      <pc:sldChg chg="addSp modSp add mod modNotesTx">
        <pc:chgData name="张 智" userId="36bdf691fd3510be" providerId="LiveId" clId="{AF16955C-5F8F-4DB1-A61E-6E29C6888391}" dt="2024-07-29T14:10:35.189" v="4484" actId="1076"/>
        <pc:sldMkLst>
          <pc:docMk/>
          <pc:sldMk cId="2506726641" sldId="1406"/>
        </pc:sldMkLst>
        <pc:spChg chg="add mod">
          <ac:chgData name="张 智" userId="36bdf691fd3510be" providerId="LiveId" clId="{AF16955C-5F8F-4DB1-A61E-6E29C6888391}" dt="2024-07-29T14:10:35.189" v="4484" actId="1076"/>
          <ac:spMkLst>
            <pc:docMk/>
            <pc:sldMk cId="2506726641" sldId="1406"/>
            <ac:spMk id="46" creationId="{24C134C2-0232-4024-A9CA-45D759DEF2D1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49" creationId="{6CC25DB8-D25E-484D-9A71-124AF00D3B0C}"/>
          </ac:spMkLst>
        </pc:spChg>
        <pc:spChg chg="mod">
          <ac:chgData name="张 智" userId="36bdf691fd3510be" providerId="LiveId" clId="{AF16955C-5F8F-4DB1-A61E-6E29C6888391}" dt="2024-07-29T14:10:26.736" v="4483" actId="20577"/>
          <ac:spMkLst>
            <pc:docMk/>
            <pc:sldMk cId="2506726641" sldId="1406"/>
            <ac:spMk id="795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797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798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799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800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823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824" creationId="{00000000-0000-0000-0000-000000000000}"/>
          </ac:spMkLst>
        </pc:spChg>
        <pc:spChg chg="mod">
          <ac:chgData name="张 智" userId="36bdf691fd3510be" providerId="LiveId" clId="{AF16955C-5F8F-4DB1-A61E-6E29C6888391}" dt="2024-07-29T09:04:20.524" v="3600" actId="1076"/>
          <ac:spMkLst>
            <pc:docMk/>
            <pc:sldMk cId="2506726641" sldId="1406"/>
            <ac:spMk id="831" creationId="{00000000-0000-0000-0000-000000000000}"/>
          </ac:spMkLst>
        </pc:spChg>
        <pc:spChg chg="mod">
          <ac:chgData name="张 智" userId="36bdf691fd3510be" providerId="LiveId" clId="{AF16955C-5F8F-4DB1-A61E-6E29C6888391}" dt="2024-07-29T09:07:42.982" v="3673" actId="1036"/>
          <ac:spMkLst>
            <pc:docMk/>
            <pc:sldMk cId="2506726641" sldId="1406"/>
            <ac:spMk id="832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833" creationId="{00000000-0000-0000-0000-000000000000}"/>
          </ac:spMkLst>
        </pc:spChg>
        <pc:spChg chg="mod">
          <ac:chgData name="张 智" userId="36bdf691fd3510be" providerId="LiveId" clId="{AF16955C-5F8F-4DB1-A61E-6E29C6888391}" dt="2024-07-29T09:04:10.191" v="3599" actId="1035"/>
          <ac:spMkLst>
            <pc:docMk/>
            <pc:sldMk cId="2506726641" sldId="1406"/>
            <ac:spMk id="834" creationId="{00000000-0000-0000-0000-000000000000}"/>
          </ac:spMkLst>
        </pc:s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03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06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09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12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15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18" creationId="{00000000-0000-0000-0000-000000000000}"/>
          </ac:grpSpMkLst>
        </pc:grpChg>
        <pc:grpChg chg="mod">
          <ac:chgData name="张 智" userId="36bdf691fd3510be" providerId="LiveId" clId="{AF16955C-5F8F-4DB1-A61E-6E29C6888391}" dt="2024-07-29T09:04:10.191" v="3599" actId="1035"/>
          <ac:grpSpMkLst>
            <pc:docMk/>
            <pc:sldMk cId="2506726641" sldId="1406"/>
            <ac:grpSpMk id="830" creationId="{00000000-0000-0000-0000-000000000000}"/>
          </ac:grpSpMkLst>
        </pc:grpChg>
        <pc:graphicFrameChg chg="mod modGraphic">
          <ac:chgData name="张 智" userId="36bdf691fd3510be" providerId="LiveId" clId="{AF16955C-5F8F-4DB1-A61E-6E29C6888391}" dt="2024-07-29T09:04:30.148" v="3603" actId="403"/>
          <ac:graphicFrameMkLst>
            <pc:docMk/>
            <pc:sldMk cId="2506726641" sldId="1406"/>
            <ac:graphicFrameMk id="825" creationId="{00000000-0000-0000-0000-000000000000}"/>
          </ac:graphicFrameMkLst>
        </pc:graphicFrame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791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792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793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819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820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821" creationId="{00000000-0000-0000-0000-000000000000}"/>
          </ac:picMkLst>
        </pc:picChg>
        <pc:picChg chg="mod">
          <ac:chgData name="张 智" userId="36bdf691fd3510be" providerId="LiveId" clId="{AF16955C-5F8F-4DB1-A61E-6E29C6888391}" dt="2024-07-29T09:04:10.191" v="3599" actId="1035"/>
          <ac:picMkLst>
            <pc:docMk/>
            <pc:sldMk cId="2506726641" sldId="1406"/>
            <ac:picMk id="822" creationId="{00000000-0000-0000-0000-000000000000}"/>
          </ac:picMkLst>
        </pc:picChg>
      </pc:sldChg>
      <pc:sldChg chg="addSp delSp modSp add mod modNotesTx">
        <pc:chgData name="张 智" userId="36bdf691fd3510be" providerId="LiveId" clId="{AF16955C-5F8F-4DB1-A61E-6E29C6888391}" dt="2024-07-30T03:20:27.470" v="9488" actId="20577"/>
        <pc:sldMkLst>
          <pc:docMk/>
          <pc:sldMk cId="2666642630" sldId="1407"/>
        </pc:sldMkLst>
        <pc:spChg chg="del">
          <ac:chgData name="张 智" userId="36bdf691fd3510be" providerId="LiveId" clId="{AF16955C-5F8F-4DB1-A61E-6E29C6888391}" dt="2024-07-30T01:19:20.804" v="5271" actId="478"/>
          <ac:spMkLst>
            <pc:docMk/>
            <pc:sldMk cId="2666642630" sldId="1407"/>
            <ac:spMk id="3" creationId="{00000000-0000-0000-0000-000000000000}"/>
          </ac:spMkLst>
        </pc:spChg>
        <pc:spChg chg="add del mod">
          <ac:chgData name="张 智" userId="36bdf691fd3510be" providerId="LiveId" clId="{AF16955C-5F8F-4DB1-A61E-6E29C6888391}" dt="2024-07-30T01:19:24.879" v="5273" actId="478"/>
          <ac:spMkLst>
            <pc:docMk/>
            <pc:sldMk cId="2666642630" sldId="1407"/>
            <ac:spMk id="7" creationId="{AC3C6A9E-F52D-4F07-BDF4-F5D161B3B88E}"/>
          </ac:spMkLst>
        </pc:spChg>
        <pc:picChg chg="del">
          <ac:chgData name="张 智" userId="36bdf691fd3510be" providerId="LiveId" clId="{AF16955C-5F8F-4DB1-A61E-6E29C6888391}" dt="2024-07-30T01:19:20.804" v="5271" actId="478"/>
          <ac:picMkLst>
            <pc:docMk/>
            <pc:sldMk cId="2666642630" sldId="1407"/>
            <ac:picMk id="5" creationId="{32D13038-5DB1-44F9-B05B-2DE5DC652CF0}"/>
          </ac:picMkLst>
        </pc:picChg>
        <pc:picChg chg="del">
          <ac:chgData name="张 智" userId="36bdf691fd3510be" providerId="LiveId" clId="{AF16955C-5F8F-4DB1-A61E-6E29C6888391}" dt="2024-07-30T01:12:45.709" v="5270" actId="478"/>
          <ac:picMkLst>
            <pc:docMk/>
            <pc:sldMk cId="2666642630" sldId="1407"/>
            <ac:picMk id="6" creationId="{A358C217-312A-4BF4-89E1-38FB2DE9820E}"/>
          </ac:picMkLst>
        </pc:picChg>
        <pc:picChg chg="add mod">
          <ac:chgData name="张 智" userId="36bdf691fd3510be" providerId="LiveId" clId="{AF16955C-5F8F-4DB1-A61E-6E29C6888391}" dt="2024-07-30T01:19:32.655" v="5277" actId="14100"/>
          <ac:picMkLst>
            <pc:docMk/>
            <pc:sldMk cId="2666642630" sldId="1407"/>
            <ac:picMk id="9" creationId="{890890F4-7B97-42F0-BDF2-3EE512555001}"/>
          </ac:picMkLst>
        </pc:picChg>
        <pc:picChg chg="add del">
          <ac:chgData name="张 智" userId="36bdf691fd3510be" providerId="LiveId" clId="{AF16955C-5F8F-4DB1-A61E-6E29C6888391}" dt="2024-07-30T01:39:11.406" v="5587" actId="21"/>
          <ac:picMkLst>
            <pc:docMk/>
            <pc:sldMk cId="2666642630" sldId="1407"/>
            <ac:picMk id="13" creationId="{ABAEC932-3A4D-477D-B3E7-EB71F7B7543A}"/>
          </ac:picMkLst>
        </pc:picChg>
        <pc:cxnChg chg="del">
          <ac:chgData name="张 智" userId="36bdf691fd3510be" providerId="LiveId" clId="{AF16955C-5F8F-4DB1-A61E-6E29C6888391}" dt="2024-07-30T01:19:20.804" v="5271" actId="478"/>
          <ac:cxnSpMkLst>
            <pc:docMk/>
            <pc:sldMk cId="2666642630" sldId="1407"/>
            <ac:cxnSpMk id="8" creationId="{84FEAA80-B9E0-4C32-9EE0-AE320D4223ED}"/>
          </ac:cxnSpMkLst>
        </pc:cxnChg>
        <pc:cxnChg chg="add mod">
          <ac:chgData name="张 智" userId="36bdf691fd3510be" providerId="LiveId" clId="{AF16955C-5F8F-4DB1-A61E-6E29C6888391}" dt="2024-07-30T01:19:45.334" v="5280" actId="14100"/>
          <ac:cxnSpMkLst>
            <pc:docMk/>
            <pc:sldMk cId="2666642630" sldId="1407"/>
            <ac:cxnSpMk id="10" creationId="{109BDE62-5C63-4D0C-B529-41C5611BD3F6}"/>
          </ac:cxnSpMkLst>
        </pc:cxnChg>
      </pc:sldChg>
      <pc:sldChg chg="addSp delSp modSp add mod modNotesTx">
        <pc:chgData name="张 智" userId="36bdf691fd3510be" providerId="LiveId" clId="{AF16955C-5F8F-4DB1-A61E-6E29C6888391}" dt="2024-07-30T03:22:21.385" v="9554" actId="20577"/>
        <pc:sldMkLst>
          <pc:docMk/>
          <pc:sldMk cId="3914253271" sldId="1408"/>
        </pc:sldMkLst>
        <pc:spChg chg="del">
          <ac:chgData name="张 智" userId="36bdf691fd3510be" providerId="LiveId" clId="{AF16955C-5F8F-4DB1-A61E-6E29C6888391}" dt="2024-07-30T01:39:18.972" v="5589" actId="478"/>
          <ac:spMkLst>
            <pc:docMk/>
            <pc:sldMk cId="3914253271" sldId="1408"/>
            <ac:spMk id="3" creationId="{00000000-0000-0000-0000-000000000000}"/>
          </ac:spMkLst>
        </pc:spChg>
        <pc:spChg chg="add del mod">
          <ac:chgData name="张 智" userId="36bdf691fd3510be" providerId="LiveId" clId="{AF16955C-5F8F-4DB1-A61E-6E29C6888391}" dt="2024-07-30T01:39:20.765" v="5590" actId="478"/>
          <ac:spMkLst>
            <pc:docMk/>
            <pc:sldMk cId="3914253271" sldId="1408"/>
            <ac:spMk id="6" creationId="{E16CBAED-04B4-4140-9CD3-57CB325CD0B3}"/>
          </ac:spMkLst>
        </pc:spChg>
        <pc:picChg chg="mod">
          <ac:chgData name="张 智" userId="36bdf691fd3510be" providerId="LiveId" clId="{AF16955C-5F8F-4DB1-A61E-6E29C6888391}" dt="2024-07-30T01:39:25.541" v="5592" actId="14100"/>
          <ac:picMkLst>
            <pc:docMk/>
            <pc:sldMk cId="3914253271" sldId="1408"/>
            <ac:picMk id="5" creationId="{32D13038-5DB1-44F9-B05B-2DE5DC652CF0}"/>
          </ac:picMkLst>
        </pc:picChg>
        <pc:picChg chg="add mod">
          <ac:chgData name="张 智" userId="36bdf691fd3510be" providerId="LiveId" clId="{AF16955C-5F8F-4DB1-A61E-6E29C6888391}" dt="2024-07-30T01:39:39.707" v="5598" actId="1076"/>
          <ac:picMkLst>
            <pc:docMk/>
            <pc:sldMk cId="3914253271" sldId="1408"/>
            <ac:picMk id="9" creationId="{698D2EAF-88A1-4C00-83A3-14FB8A1C7C2C}"/>
          </ac:picMkLst>
        </pc:picChg>
        <pc:cxnChg chg="del">
          <ac:chgData name="张 智" userId="36bdf691fd3510be" providerId="LiveId" clId="{AF16955C-5F8F-4DB1-A61E-6E29C6888391}" dt="2024-07-30T01:39:15.912" v="5588" actId="478"/>
          <ac:cxnSpMkLst>
            <pc:docMk/>
            <pc:sldMk cId="3914253271" sldId="1408"/>
            <ac:cxnSpMk id="8" creationId="{84FEAA80-B9E0-4C32-9EE0-AE320D4223ED}"/>
          </ac:cxnSpMkLst>
        </pc:cxnChg>
      </pc:sldChg>
    </pc:docChg>
  </pc:docChgLst>
  <pc:docChgLst>
    <pc:chgData name="张 智" userId="36bdf691fd3510be" providerId="LiveId" clId="{30ADC5A2-7EE1-42A0-8328-CF0923DC0A09}"/>
    <pc:docChg chg="undo redo custSel addSld delSld modSld sldOrd">
      <pc:chgData name="张 智" userId="36bdf691fd3510be" providerId="LiveId" clId="{30ADC5A2-7EE1-42A0-8328-CF0923DC0A09}" dt="2023-08-01T06:42:57.950" v="25514"/>
      <pc:docMkLst>
        <pc:docMk/>
      </pc:docMkLst>
      <pc:sldChg chg="add del">
        <pc:chgData name="张 智" userId="36bdf691fd3510be" providerId="LiveId" clId="{30ADC5A2-7EE1-42A0-8328-CF0923DC0A09}" dt="2023-07-21T07:40:48.506" v="42" actId="47"/>
        <pc:sldMkLst>
          <pc:docMk/>
          <pc:sldMk cId="3503711615" sldId="260"/>
        </pc:sldMkLst>
      </pc:sldChg>
      <pc:sldChg chg="del">
        <pc:chgData name="张 智" userId="36bdf691fd3510be" providerId="LiveId" clId="{30ADC5A2-7EE1-42A0-8328-CF0923DC0A09}" dt="2023-07-21T07:41:03.562" v="66" actId="47"/>
        <pc:sldMkLst>
          <pc:docMk/>
          <pc:sldMk cId="0" sldId="264"/>
        </pc:sldMkLst>
      </pc:sldChg>
      <pc:sldChg chg="del">
        <pc:chgData name="张 智" userId="36bdf691fd3510be" providerId="LiveId" clId="{30ADC5A2-7EE1-42A0-8328-CF0923DC0A09}" dt="2023-07-21T07:41:04.145" v="67" actId="47"/>
        <pc:sldMkLst>
          <pc:docMk/>
          <pc:sldMk cId="0" sldId="265"/>
        </pc:sldMkLst>
      </pc:sldChg>
      <pc:sldChg chg="del">
        <pc:chgData name="张 智" userId="36bdf691fd3510be" providerId="LiveId" clId="{30ADC5A2-7EE1-42A0-8328-CF0923DC0A09}" dt="2023-07-21T07:41:04.759" v="68" actId="47"/>
        <pc:sldMkLst>
          <pc:docMk/>
          <pc:sldMk cId="0" sldId="266"/>
        </pc:sldMkLst>
      </pc:sldChg>
      <pc:sldChg chg="del">
        <pc:chgData name="张 智" userId="36bdf691fd3510be" providerId="LiveId" clId="{30ADC5A2-7EE1-42A0-8328-CF0923DC0A09}" dt="2023-07-21T07:41:05.340" v="69" actId="47"/>
        <pc:sldMkLst>
          <pc:docMk/>
          <pc:sldMk cId="0" sldId="267"/>
        </pc:sldMkLst>
      </pc:sldChg>
      <pc:sldChg chg="del">
        <pc:chgData name="张 智" userId="36bdf691fd3510be" providerId="LiveId" clId="{30ADC5A2-7EE1-42A0-8328-CF0923DC0A09}" dt="2023-07-21T07:41:24.621" v="89" actId="47"/>
        <pc:sldMkLst>
          <pc:docMk/>
          <pc:sldMk cId="1068746973" sldId="268"/>
        </pc:sldMkLst>
      </pc:sldChg>
      <pc:sldChg chg="del">
        <pc:chgData name="张 智" userId="36bdf691fd3510be" providerId="LiveId" clId="{30ADC5A2-7EE1-42A0-8328-CF0923DC0A09}" dt="2023-07-21T07:41:06.569" v="71" actId="47"/>
        <pc:sldMkLst>
          <pc:docMk/>
          <pc:sldMk cId="0" sldId="269"/>
        </pc:sldMkLst>
      </pc:sldChg>
      <pc:sldChg chg="del">
        <pc:chgData name="张 智" userId="36bdf691fd3510be" providerId="LiveId" clId="{30ADC5A2-7EE1-42A0-8328-CF0923DC0A09}" dt="2023-07-21T07:41:07.214" v="72" actId="47"/>
        <pc:sldMkLst>
          <pc:docMk/>
          <pc:sldMk cId="0" sldId="270"/>
        </pc:sldMkLst>
      </pc:sldChg>
      <pc:sldChg chg="del">
        <pc:chgData name="张 智" userId="36bdf691fd3510be" providerId="LiveId" clId="{30ADC5A2-7EE1-42A0-8328-CF0923DC0A09}" dt="2023-07-21T07:41:07.857" v="73" actId="47"/>
        <pc:sldMkLst>
          <pc:docMk/>
          <pc:sldMk cId="0" sldId="271"/>
        </pc:sldMkLst>
      </pc:sldChg>
      <pc:sldChg chg="del">
        <pc:chgData name="张 智" userId="36bdf691fd3510be" providerId="LiveId" clId="{30ADC5A2-7EE1-42A0-8328-CF0923DC0A09}" dt="2023-07-21T07:41:08.450" v="74" actId="47"/>
        <pc:sldMkLst>
          <pc:docMk/>
          <pc:sldMk cId="0" sldId="272"/>
        </pc:sldMkLst>
      </pc:sldChg>
      <pc:sldChg chg="del">
        <pc:chgData name="张 智" userId="36bdf691fd3510be" providerId="LiveId" clId="{30ADC5A2-7EE1-42A0-8328-CF0923DC0A09}" dt="2023-07-21T07:40:55.283" v="52" actId="47"/>
        <pc:sldMkLst>
          <pc:docMk/>
          <pc:sldMk cId="1469224897" sldId="273"/>
        </pc:sldMkLst>
      </pc:sldChg>
      <pc:sldChg chg="del">
        <pc:chgData name="张 智" userId="36bdf691fd3510be" providerId="LiveId" clId="{30ADC5A2-7EE1-42A0-8328-CF0923DC0A09}" dt="2023-07-21T07:41:00.322" v="60" actId="47"/>
        <pc:sldMkLst>
          <pc:docMk/>
          <pc:sldMk cId="1892611882" sldId="274"/>
        </pc:sldMkLst>
      </pc:sldChg>
      <pc:sldChg chg="del">
        <pc:chgData name="张 智" userId="36bdf691fd3510be" providerId="LiveId" clId="{30ADC5A2-7EE1-42A0-8328-CF0923DC0A09}" dt="2023-07-21T07:41:08.984" v="75" actId="47"/>
        <pc:sldMkLst>
          <pc:docMk/>
          <pc:sldMk cId="0" sldId="275"/>
        </pc:sldMkLst>
      </pc:sldChg>
      <pc:sldChg chg="add del">
        <pc:chgData name="张 智" userId="36bdf691fd3510be" providerId="LiveId" clId="{30ADC5A2-7EE1-42A0-8328-CF0923DC0A09}" dt="2023-07-21T07:40:49.879" v="44" actId="47"/>
        <pc:sldMkLst>
          <pc:docMk/>
          <pc:sldMk cId="4215697357" sldId="276"/>
        </pc:sldMkLst>
      </pc:sldChg>
      <pc:sldChg chg="del">
        <pc:chgData name="张 智" userId="36bdf691fd3510be" providerId="LiveId" clId="{30ADC5A2-7EE1-42A0-8328-CF0923DC0A09}" dt="2023-07-21T07:41:11.849" v="79" actId="47"/>
        <pc:sldMkLst>
          <pc:docMk/>
          <pc:sldMk cId="0" sldId="287"/>
        </pc:sldMkLst>
      </pc:sldChg>
      <pc:sldChg chg="del">
        <pc:chgData name="张 智" userId="36bdf691fd3510be" providerId="LiveId" clId="{30ADC5A2-7EE1-42A0-8328-CF0923DC0A09}" dt="2023-07-21T07:41:01.934" v="63" actId="47"/>
        <pc:sldMkLst>
          <pc:docMk/>
          <pc:sldMk cId="2725329858" sldId="288"/>
        </pc:sldMkLst>
      </pc:sldChg>
      <pc:sldChg chg="del">
        <pc:chgData name="张 智" userId="36bdf691fd3510be" providerId="LiveId" clId="{30ADC5A2-7EE1-42A0-8328-CF0923DC0A09}" dt="2023-07-21T07:41:03.003" v="65" actId="47"/>
        <pc:sldMkLst>
          <pc:docMk/>
          <pc:sldMk cId="23196158" sldId="290"/>
        </pc:sldMkLst>
      </pc:sldChg>
      <pc:sldChg chg="del">
        <pc:chgData name="张 智" userId="36bdf691fd3510be" providerId="LiveId" clId="{30ADC5A2-7EE1-42A0-8328-CF0923DC0A09}" dt="2023-07-21T07:41:12.627" v="80" actId="47"/>
        <pc:sldMkLst>
          <pc:docMk/>
          <pc:sldMk cId="1580396754" sldId="291"/>
        </pc:sldMkLst>
      </pc:sldChg>
      <pc:sldChg chg="addSp modSp add mod modAnim modNotesTx">
        <pc:chgData name="张 智" userId="36bdf691fd3510be" providerId="LiveId" clId="{30ADC5A2-7EE1-42A0-8328-CF0923DC0A09}" dt="2023-08-01T02:16:59.088" v="18613" actId="20577"/>
        <pc:sldMkLst>
          <pc:docMk/>
          <pc:sldMk cId="0" sldId="293"/>
        </pc:sldMkLst>
        <pc:spChg chg="add mod">
          <ac:chgData name="张 智" userId="36bdf691fd3510be" providerId="LiveId" clId="{30ADC5A2-7EE1-42A0-8328-CF0923DC0A09}" dt="2023-07-31T15:08:34" v="16607" actId="404"/>
          <ac:spMkLst>
            <pc:docMk/>
            <pc:sldMk cId="0" sldId="293"/>
            <ac:spMk id="4" creationId="{08701540-0442-49CC-9047-3B1E21EDEF37}"/>
          </ac:spMkLst>
        </pc:spChg>
        <pc:spChg chg="mod">
          <ac:chgData name="张 智" userId="36bdf691fd3510be" providerId="LiveId" clId="{30ADC5A2-7EE1-42A0-8328-CF0923DC0A09}" dt="2023-07-31T15:03:28.297" v="16340" actId="20577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30ADC5A2-7EE1-42A0-8328-CF0923DC0A09}" dt="2023-07-31T15:05:14.750" v="16363" actId="255"/>
          <ac:spMkLst>
            <pc:docMk/>
            <pc:sldMk cId="0" sldId="293"/>
            <ac:spMk id="431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1T07:42:29.843" v="92"/>
        <pc:sldMkLst>
          <pc:docMk/>
          <pc:sldMk cId="0" sldId="294"/>
        </pc:sldMkLst>
      </pc:sldChg>
      <pc:sldChg chg="modSp add mod modNotesTx">
        <pc:chgData name="张 智" userId="36bdf691fd3510be" providerId="LiveId" clId="{30ADC5A2-7EE1-42A0-8328-CF0923DC0A09}" dt="2023-08-01T02:18:28.877" v="18614" actId="20577"/>
        <pc:sldMkLst>
          <pc:docMk/>
          <pc:sldMk cId="0" sldId="295"/>
        </pc:sldMkLst>
        <pc:spChg chg="mod">
          <ac:chgData name="张 智" userId="36bdf691fd3510be" providerId="LiveId" clId="{30ADC5A2-7EE1-42A0-8328-CF0923DC0A09}" dt="2023-07-21T07:42:29.888" v="94" actId="27636"/>
          <ac:spMkLst>
            <pc:docMk/>
            <pc:sldMk cId="0" sldId="295"/>
            <ac:spMk id="466" creationId="{00000000-0000-0000-0000-000000000000}"/>
          </ac:spMkLst>
        </pc:spChg>
      </pc:sldChg>
      <pc:sldChg chg="modSp add mod">
        <pc:chgData name="张 智" userId="36bdf691fd3510be" providerId="LiveId" clId="{30ADC5A2-7EE1-42A0-8328-CF0923DC0A09}" dt="2023-07-21T07:42:29.891" v="95" actId="27636"/>
        <pc:sldMkLst>
          <pc:docMk/>
          <pc:sldMk cId="0" sldId="296"/>
        </pc:sldMkLst>
        <pc:spChg chg="mod">
          <ac:chgData name="张 智" userId="36bdf691fd3510be" providerId="LiveId" clId="{30ADC5A2-7EE1-42A0-8328-CF0923DC0A09}" dt="2023-07-21T07:42:29.891" v="95" actId="27636"/>
          <ac:spMkLst>
            <pc:docMk/>
            <pc:sldMk cId="0" sldId="296"/>
            <ac:spMk id="505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1:01.245" v="18615" actId="20577"/>
        <pc:sldMkLst>
          <pc:docMk/>
          <pc:sldMk cId="0" sldId="297"/>
        </pc:sldMkLst>
        <pc:spChg chg="mod">
          <ac:chgData name="张 智" userId="36bdf691fd3510be" providerId="LiveId" clId="{30ADC5A2-7EE1-42A0-8328-CF0923DC0A09}" dt="2023-08-01T02:21:01.245" v="18615" actId="20577"/>
          <ac:spMkLst>
            <pc:docMk/>
            <pc:sldMk cId="0" sldId="297"/>
            <ac:spMk id="545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13.245" v="81" actId="47"/>
        <pc:sldMkLst>
          <pc:docMk/>
          <pc:sldMk cId="0" sldId="299"/>
        </pc:sldMkLst>
      </pc:sldChg>
      <pc:sldChg chg="del">
        <pc:chgData name="张 智" userId="36bdf691fd3510be" providerId="LiveId" clId="{30ADC5A2-7EE1-42A0-8328-CF0923DC0A09}" dt="2023-07-21T07:41:13.854" v="82" actId="47"/>
        <pc:sldMkLst>
          <pc:docMk/>
          <pc:sldMk cId="0" sldId="302"/>
        </pc:sldMkLst>
      </pc:sldChg>
      <pc:sldChg chg="addSp delSp modSp add mod modTransition modAnim modNotesTx">
        <pc:chgData name="张 智" userId="36bdf691fd3510be" providerId="LiveId" clId="{30ADC5A2-7EE1-42A0-8328-CF0923DC0A09}" dt="2023-08-01T01:55:53.115" v="17652" actId="20577"/>
        <pc:sldMkLst>
          <pc:docMk/>
          <pc:sldMk cId="0" sldId="307"/>
        </pc:sldMkLst>
        <pc:spChg chg="add mod">
          <ac:chgData name="张 智" userId="36bdf691fd3510be" providerId="LiveId" clId="{30ADC5A2-7EE1-42A0-8328-CF0923DC0A09}" dt="2023-07-21T08:31:31.204" v="1083" actId="1076"/>
          <ac:spMkLst>
            <pc:docMk/>
            <pc:sldMk cId="0" sldId="307"/>
            <ac:spMk id="57" creationId="{B20EBB34-6A03-481E-8D5B-8EF6000EF263}"/>
          </ac:spMkLst>
        </pc:spChg>
        <pc:spChg chg="mod">
          <ac:chgData name="张 智" userId="36bdf691fd3510be" providerId="LiveId" clId="{30ADC5A2-7EE1-42A0-8328-CF0923DC0A09}" dt="2023-07-31T08:35:06.259" v="14691" actId="14100"/>
          <ac:spMkLst>
            <pc:docMk/>
            <pc:sldMk cId="0" sldId="307"/>
            <ac:spMk id="664" creationId="{00000000-0000-0000-0000-000000000000}"/>
          </ac:spMkLst>
        </pc:spChg>
        <pc:spChg chg="mod">
          <ac:chgData name="张 智" userId="36bdf691fd3510be" providerId="LiveId" clId="{30ADC5A2-7EE1-42A0-8328-CF0923DC0A09}" dt="2023-07-21T08:31:12.612" v="1078" actId="1076"/>
          <ac:spMkLst>
            <pc:docMk/>
            <pc:sldMk cId="0" sldId="307"/>
            <ac:spMk id="66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2:43.427" v="218" actId="478"/>
          <ac:spMkLst>
            <pc:docMk/>
            <pc:sldMk cId="0" sldId="307"/>
            <ac:spMk id="66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71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5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7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718" creationId="{00000000-0000-0000-0000-000000000000}"/>
          </ac:spMkLst>
        </pc:s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705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7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1:58:58.240" v="17848" actId="20577"/>
        <pc:sldMkLst>
          <pc:docMk/>
          <pc:sldMk cId="0" sldId="308"/>
        </pc:sldMkLst>
        <pc:spChg chg="add del mod">
          <ac:chgData name="张 智" userId="36bdf691fd3510be" providerId="LiveId" clId="{30ADC5A2-7EE1-42A0-8328-CF0923DC0A09}" dt="2023-07-21T08:05:13.923" v="277" actId="478"/>
          <ac:spMkLst>
            <pc:docMk/>
            <pc:sldMk cId="0" sldId="308"/>
            <ac:spMk id="3" creationId="{4EDC3490-8505-40A0-9E04-F4D5176AC3E0}"/>
          </ac:spMkLst>
        </pc:spChg>
        <pc:spChg chg="add mod">
          <ac:chgData name="张 智" userId="36bdf691fd3510be" providerId="LiveId" clId="{30ADC5A2-7EE1-42A0-8328-CF0923DC0A09}" dt="2023-07-31T08:35:11.611" v="14692" actId="14100"/>
          <ac:spMkLst>
            <pc:docMk/>
            <pc:sldMk cId="0" sldId="308"/>
            <ac:spMk id="74" creationId="{92E55797-DCEF-4021-886B-EEB8F18BD80B}"/>
          </ac:spMkLst>
        </pc:spChg>
        <pc:spChg chg="add mod">
          <ac:chgData name="张 智" userId="36bdf691fd3510be" providerId="LiveId" clId="{30ADC5A2-7EE1-42A0-8328-CF0923DC0A09}" dt="2023-07-21T08:27:30.606" v="923" actId="21"/>
          <ac:spMkLst>
            <pc:docMk/>
            <pc:sldMk cId="0" sldId="308"/>
            <ac:spMk id="75" creationId="{76F54E32-6B9E-4C8C-ADC2-B6B214C4E533}"/>
          </ac:spMkLst>
        </pc:spChg>
        <pc:spChg chg="add mod">
          <ac:chgData name="张 智" userId="36bdf691fd3510be" providerId="LiveId" clId="{30ADC5A2-7EE1-42A0-8328-CF0923DC0A09}" dt="2023-08-01T01:58:35.444" v="17798" actId="20577"/>
          <ac:spMkLst>
            <pc:docMk/>
            <pc:sldMk cId="0" sldId="308"/>
            <ac:spMk id="76" creationId="{ACA60F7A-DBB3-4E70-AAB3-C57493D73375}"/>
          </ac:spMkLst>
        </pc:spChg>
        <pc:spChg chg="del mod">
          <ac:chgData name="张 智" userId="36bdf691fd3510be" providerId="LiveId" clId="{30ADC5A2-7EE1-42A0-8328-CF0923DC0A09}" dt="2023-07-21T08:05:11.844" v="276" actId="478"/>
          <ac:spMkLst>
            <pc:docMk/>
            <pc:sldMk cId="0" sldId="308"/>
            <ac:spMk id="721" creationId="{00000000-0000-0000-0000-000000000000}"/>
          </ac:spMkLst>
        </pc:spChg>
        <pc:spChg chg="mod">
          <ac:chgData name="张 智" userId="36bdf691fd3510be" providerId="LiveId" clId="{30ADC5A2-7EE1-42A0-8328-CF0923DC0A09}" dt="2023-08-01T01:56:51.317" v="17730" actId="20577"/>
          <ac:spMkLst>
            <pc:docMk/>
            <pc:sldMk cId="0" sldId="308"/>
            <ac:spMk id="72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5:49.245" v="312" actId="478"/>
          <ac:spMkLst>
            <pc:docMk/>
            <pc:sldMk cId="0" sldId="308"/>
            <ac:spMk id="72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28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5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43.915" v="14870" actId="1035"/>
          <ac:spMkLst>
            <pc:docMk/>
            <pc:sldMk cId="0" sldId="308"/>
            <ac:spMk id="75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5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6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7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8" creationId="{00000000-0000-0000-0000-000000000000}"/>
          </ac:spMkLst>
        </pc:s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7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63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74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6" creationId="{00000000-0000-0000-0000-000000000000}"/>
          </ac:grpSpMkLst>
        </pc:grp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2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3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9" creationId="{00000000-0000-0000-0000-000000000000}"/>
          </ac:picMkLst>
        </pc:picChg>
      </pc:sldChg>
      <pc:sldChg chg="delSp modSp add mod modNotesTx">
        <pc:chgData name="张 智" userId="36bdf691fd3510be" providerId="LiveId" clId="{30ADC5A2-7EE1-42A0-8328-CF0923DC0A09}" dt="2023-08-01T02:11:57.767" v="18420" actId="20577"/>
        <pc:sldMkLst>
          <pc:docMk/>
          <pc:sldMk cId="99123418" sldId="309"/>
        </pc:sldMkLst>
        <pc:spChg chg="add del mod">
          <ac:chgData name="张 智" userId="36bdf691fd3510be" providerId="LiveId" clId="{30ADC5A2-7EE1-42A0-8328-CF0923DC0A09}" dt="2023-07-21T14:01:38.281" v="2093" actId="478"/>
          <ac:spMkLst>
            <pc:docMk/>
            <pc:sldMk cId="99123418" sldId="309"/>
            <ac:spMk id="48" creationId="{63D7B5DD-DE78-4F10-849D-4FF83DD3E450}"/>
          </ac:spMkLst>
        </pc:spChg>
        <pc:spChg chg="add 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49" creationId="{6CC25DB8-D25E-484D-9A71-124AF00D3B0C}"/>
          </ac:spMkLst>
        </pc:spChg>
        <pc:spChg chg="mod">
          <ac:chgData name="张 智" userId="36bdf691fd3510be" providerId="LiveId" clId="{30ADC5A2-7EE1-42A0-8328-CF0923DC0A09}" dt="2023-07-31T14:50:58.636" v="15131" actId="14100"/>
          <ac:spMkLst>
            <pc:docMk/>
            <pc:sldMk cId="99123418" sldId="309"/>
            <ac:spMk id="794" creationId="{00000000-0000-0000-0000-000000000000}"/>
          </ac:spMkLst>
        </pc:spChg>
        <pc:spChg chg="mod">
          <ac:chgData name="张 智" userId="36bdf691fd3510be" providerId="LiveId" clId="{30ADC5A2-7EE1-42A0-8328-CF0923DC0A09}" dt="2023-07-31T14:39:16.461" v="15110" actId="20577"/>
          <ac:spMkLst>
            <pc:docMk/>
            <pc:sldMk cId="99123418" sldId="309"/>
            <ac:spMk id="795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37.868" v="14908" actId="478"/>
          <ac:spMkLst>
            <pc:docMk/>
            <pc:sldMk cId="99123418" sldId="309"/>
            <ac:spMk id="796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7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8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9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00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4" creationId="{00000000-0000-0000-0000-000000000000}"/>
          </ac:spMkLst>
        </pc:spChg>
        <pc:spChg chg="mod">
          <ac:chgData name="张 智" userId="36bdf691fd3510be" providerId="LiveId" clId="{30ADC5A2-7EE1-42A0-8328-CF0923DC0A09}" dt="2023-07-21T14:01:55.861" v="2096" actId="14100"/>
          <ac:spMkLst>
            <pc:docMk/>
            <pc:sldMk cId="99123418" sldId="309"/>
            <ac:spMk id="826" creationId="{00000000-0000-0000-0000-000000000000}"/>
          </ac:spMkLst>
        </pc:spChg>
        <pc:spChg chg="mod">
          <ac:chgData name="张 智" userId="36bdf691fd3510be" providerId="LiveId" clId="{30ADC5A2-7EE1-42A0-8328-CF0923DC0A09}" dt="2023-07-21T14:01:28.198" v="2089" actId="14100"/>
          <ac:spMkLst>
            <pc:docMk/>
            <pc:sldMk cId="99123418" sldId="309"/>
            <ac:spMk id="827" creationId="{00000000-0000-0000-0000-000000000000}"/>
          </ac:spMkLst>
        </pc:spChg>
        <pc:spChg chg="mod">
          <ac:chgData name="张 智" userId="36bdf691fd3510be" providerId="LiveId" clId="{30ADC5A2-7EE1-42A0-8328-CF0923DC0A09}" dt="2023-07-21T14:02:00.038" v="2097" actId="14100"/>
          <ac:spMkLst>
            <pc:docMk/>
            <pc:sldMk cId="99123418" sldId="309"/>
            <ac:spMk id="829" creationId="{00000000-0000-0000-0000-000000000000}"/>
          </ac:spMkLst>
        </pc:spChg>
        <pc:spChg chg="mod">
          <ac:chgData name="张 智" userId="36bdf691fd3510be" providerId="LiveId" clId="{30ADC5A2-7EE1-42A0-8328-CF0923DC0A09}" dt="2023-07-31T14:38:52.176" v="15087" actId="20577"/>
          <ac:spMkLst>
            <pc:docMk/>
            <pc:sldMk cId="99123418" sldId="309"/>
            <ac:spMk id="831" creationId="{00000000-0000-0000-0000-000000000000}"/>
          </ac:spMkLst>
        </pc:spChg>
        <pc:spChg chg="mod">
          <ac:chgData name="张 智" userId="36bdf691fd3510be" providerId="LiveId" clId="{30ADC5A2-7EE1-42A0-8328-CF0923DC0A09}" dt="2023-07-31T14:35:47.678" v="14975" actId="1036"/>
          <ac:spMkLst>
            <pc:docMk/>
            <pc:sldMk cId="99123418" sldId="309"/>
            <ac:spMk id="832" creationId="{00000000-0000-0000-0000-000000000000}"/>
          </ac:spMkLst>
        </pc:spChg>
        <pc:spChg chg="mod">
          <ac:chgData name="张 智" userId="36bdf691fd3510be" providerId="LiveId" clId="{30ADC5A2-7EE1-42A0-8328-CF0923DC0A09}" dt="2023-07-31T14:35:55.576" v="14979" actId="1035"/>
          <ac:spMkLst>
            <pc:docMk/>
            <pc:sldMk cId="99123418" sldId="309"/>
            <ac:spMk id="83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4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6" creationId="{00000000-0000-0000-0000-000000000000}"/>
          </ac:spMkLst>
        </pc:s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3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6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2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5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8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30" creationId="{00000000-0000-0000-0000-000000000000}"/>
          </ac:grpSpMkLst>
        </pc:grpChg>
        <pc:graphicFrameChg chg="mod modGraphic">
          <ac:chgData name="张 智" userId="36bdf691fd3510be" providerId="LiveId" clId="{30ADC5A2-7EE1-42A0-8328-CF0923DC0A09}" dt="2023-07-31T14:33:19.681" v="14919" actId="403"/>
          <ac:graphicFrameMkLst>
            <pc:docMk/>
            <pc:sldMk cId="99123418" sldId="309"/>
            <ac:graphicFrameMk id="825" creationId="{00000000-0000-0000-0000-000000000000}"/>
          </ac:graphicFrameMkLst>
        </pc:graphicFrame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3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19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0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35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2:05:08.714" v="18222" actId="20577"/>
        <pc:sldMkLst>
          <pc:docMk/>
          <pc:sldMk cId="0" sldId="310"/>
        </pc:sldMkLst>
        <pc:spChg chg="mod">
          <ac:chgData name="张 智" userId="36bdf691fd3510be" providerId="LiveId" clId="{30ADC5A2-7EE1-42A0-8328-CF0923DC0A09}" dt="2023-07-31T14:27:46.767" v="14872" actId="20577"/>
          <ac:spMkLst>
            <pc:docMk/>
            <pc:sldMk cId="0" sldId="310"/>
            <ac:spMk id="839" creationId="{00000000-0000-0000-0000-000000000000}"/>
          </ac:spMkLst>
        </pc:spChg>
        <pc:spChg chg="mod">
          <ac:chgData name="张 智" userId="36bdf691fd3510be" providerId="LiveId" clId="{30ADC5A2-7EE1-42A0-8328-CF0923DC0A09}" dt="2023-07-31T14:29:27.178" v="14905" actId="20577"/>
          <ac:spMkLst>
            <pc:docMk/>
            <pc:sldMk cId="0" sldId="310"/>
            <ac:spMk id="84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9:46.832" v="506" actId="478"/>
          <ac:spMkLst>
            <pc:docMk/>
            <pc:sldMk cId="0" sldId="310"/>
            <ac:spMk id="84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47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6:25.369" v="626" actId="478"/>
          <ac:spMkLst>
            <pc:docMk/>
            <pc:sldMk cId="0" sldId="310"/>
            <ac:spMk id="888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11" creationId="{00000000-0000-0000-0000-000000000000}"/>
          </ac:spMkLst>
        </pc:s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6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76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82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0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5" creationId="{00000000-0000-0000-0000-000000000000}"/>
          </ac:grpSpMkLst>
        </pc:grpChg>
        <pc:picChg chg="add del mod">
          <ac:chgData name="张 智" userId="36bdf691fd3510be" providerId="LiveId" clId="{30ADC5A2-7EE1-42A0-8328-CF0923DC0A09}" dt="2023-07-21T08:33:28.870" v="1157" actId="478"/>
          <ac:picMkLst>
            <pc:docMk/>
            <pc:sldMk cId="0" sldId="310"/>
            <ac:picMk id="8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8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2" creationId="{00000000-0000-0000-0000-000000000000}"/>
          </ac:picMkLst>
        </pc:picChg>
      </pc:sldChg>
      <pc:sldChg chg="delSp modSp add del mod modTransition modAnim modNotesTx">
        <pc:chgData name="张 智" userId="36bdf691fd3510be" providerId="LiveId" clId="{30ADC5A2-7EE1-42A0-8328-CF0923DC0A09}" dt="2023-08-01T02:00:23.749" v="17970" actId="20577"/>
        <pc:sldMkLst>
          <pc:docMk/>
          <pc:sldMk cId="609397094" sldId="311"/>
        </pc:sldMkLst>
        <pc:spChg chg="mod">
          <ac:chgData name="张 智" userId="36bdf691fd3510be" providerId="LiveId" clId="{30ADC5A2-7EE1-42A0-8328-CF0923DC0A09}" dt="2023-07-31T14:27:40.390" v="14871" actId="20577"/>
          <ac:spMkLst>
            <pc:docMk/>
            <pc:sldMk cId="609397094" sldId="311"/>
            <ac:spMk id="918" creationId="{00000000-0000-0000-0000-000000000000}"/>
          </ac:spMkLst>
        </pc:spChg>
        <pc:spChg chg="mod">
          <ac:chgData name="张 智" userId="36bdf691fd3510be" providerId="LiveId" clId="{30ADC5A2-7EE1-42A0-8328-CF0923DC0A09}" dt="2023-07-31T14:29:02.430" v="14897" actId="20577"/>
          <ac:spMkLst>
            <pc:docMk/>
            <pc:sldMk cId="609397094" sldId="311"/>
            <ac:spMk id="91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4:58.756" v="623" actId="478"/>
          <ac:spMkLst>
            <pc:docMk/>
            <pc:sldMk cId="609397094" sldId="311"/>
            <ac:spMk id="92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2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3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4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6" creationId="{00000000-0000-0000-0000-000000000000}"/>
          </ac:spMkLst>
        </pc:spChg>
        <pc:spChg chg="mod">
          <ac:chgData name="张 智" userId="36bdf691fd3510be" providerId="LiveId" clId="{30ADC5A2-7EE1-42A0-8328-CF0923DC0A09}" dt="2023-07-21T08:16:30.678" v="627" actId="20577"/>
          <ac:spMkLst>
            <pc:docMk/>
            <pc:sldMk cId="609397094" sldId="311"/>
            <ac:spMk id="96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8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9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2" creationId="{00000000-0000-0000-0000-000000000000}"/>
          </ac:spMkLst>
        </pc:s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48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5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6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7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4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9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21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1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90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6:41:14.669" v="25491" actId="20577"/>
        <pc:sldMkLst>
          <pc:docMk/>
          <pc:sldMk cId="0" sldId="312"/>
        </pc:sldMkLst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69" creationId="{8C77EA31-0137-4700-9B4B-E3A9A421A8B7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3" creationId="{260ECEF9-B059-4A6C-8CC7-D421F280EAC0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4" creationId="{5B93DB0E-D1CF-40C7-BB5A-52BB59ABA54D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5" creationId="{A5357ED2-4627-46A4-A0C2-C23947151AE3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3" creationId="{D605AE4D-817C-4D89-906E-A80ABBED8E6A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4" creationId="{9C980E9A-959E-4378-BB61-09266C369DDC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5" creationId="{A75A045B-D4F6-4896-A0E2-00315C9BDEE2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6" creationId="{FF810035-BFA6-4F18-81E9-E0B93C3EAA6F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7" creationId="{F6E0A7E0-D91F-48A5-B1C1-6B7AE78CBCB9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8" creationId="{9A59FAC3-A8D7-4B0F-97AA-1693EF61C3C4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9" creationId="{BA2080D8-737F-402E-89BD-AFF50F823265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1" creationId="{FED8D09F-9B7C-44A8-923B-63E08BFF349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2" creationId="{467AE6B9-42F1-4507-8478-581E8FB3232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3" creationId="{0FBC446B-B4A6-41C4-9EF9-80412997AE3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4" creationId="{0E073E48-9632-4B5D-BF6C-7C871EEA29A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5" creationId="{C7B1819B-B2A9-43DA-A22F-F0602C7D1E0E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7" creationId="{5038C99B-F474-4C20-9B3A-93C27410133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8" creationId="{BBF28F62-A5C3-4211-B58F-ACE236A5520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9" creationId="{9684979B-E91E-43E4-B182-9FCEE8CCACF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0" creationId="{8C12818E-3AA0-4389-9699-2B802F312C1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1" creationId="{A35E3C12-5E2F-4D58-9D80-3D1274351F1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3" creationId="{31A24166-8FE1-45CB-8DC1-C0B507EA9BCA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4" creationId="{2A9FE9A3-548A-4BB2-8413-2F7AE43A59F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5" creationId="{D0755413-0C10-490A-B879-6013E087FD6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6" creationId="{166379BF-29A7-43ED-8431-2BFB0F74323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7" creationId="{7B344CC1-303D-4B1C-8FF5-93FDC552A8A7}"/>
          </ac:spMkLst>
        </pc:spChg>
        <pc:spChg chg="mod">
          <ac:chgData name="张 智" userId="36bdf691fd3510be" providerId="LiveId" clId="{30ADC5A2-7EE1-42A0-8328-CF0923DC0A09}" dt="2023-07-31T14:29:34.765" v="14906" actId="20577"/>
          <ac:spMkLst>
            <pc:docMk/>
            <pc:sldMk cId="0" sldId="312"/>
            <ac:spMk id="1023" creationId="{00000000-0000-0000-0000-000000000000}"/>
          </ac:spMkLst>
        </pc:spChg>
        <pc:spChg chg="mod">
          <ac:chgData name="张 智" userId="36bdf691fd3510be" providerId="LiveId" clId="{30ADC5A2-7EE1-42A0-8328-CF0923DC0A09}" dt="2023-07-21T08:19:23.673" v="761" actId="14100"/>
          <ac:spMkLst>
            <pc:docMk/>
            <pc:sldMk cId="0" sldId="312"/>
            <ac:spMk id="1024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9:28.874" v="763" actId="478"/>
          <ac:spMkLst>
            <pc:docMk/>
            <pc:sldMk cId="0" sldId="312"/>
            <ac:spMk id="102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3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8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3:57.834" v="1162" actId="478"/>
          <ac:spMkLst>
            <pc:docMk/>
            <pc:sldMk cId="0" sldId="312"/>
            <ac:spMk id="1081" creationId="{00000000-0000-0000-0000-000000000000}"/>
          </ac:spMkLst>
        </pc:s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87" creationId="{F428C869-FAF6-4699-BC0C-8B83ED9E418E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95" creationId="{F1C8EA4F-07DF-4487-9B87-1627615D1802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100" creationId="{B0E260BA-1185-4A17-9F41-0C51DAA9F3E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0" creationId="{9A651CCB-AE43-43EB-8E09-F638A3CD0CD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6" creationId="{E3D4A168-5D32-4C20-8DE8-B13335E63A01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22" creationId="{9BC59C1F-6F8C-4574-B4A1-048CEC6C2A49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53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6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6.158" v="1160" actId="478"/>
          <ac:grpSpMkLst>
            <pc:docMk/>
            <pc:sldMk cId="0" sldId="312"/>
            <ac:grpSpMk id="108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7.236" v="1161" actId="478"/>
          <ac:grpSpMkLst>
            <pc:docMk/>
            <pc:sldMk cId="0" sldId="312"/>
            <ac:grpSpMk id="1084" creationId="{00000000-0000-0000-0000-000000000000}"/>
          </ac:grpSpMkLst>
        </pc:grp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4" creationId="{DD39CF09-72BF-4A67-AFC6-C9A3952E1F3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5" creationId="{1ECA0479-AD15-4390-AB74-2225C194E4E7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6" creationId="{C271B9DD-E15A-45EE-B0E9-39888B7CD81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7" creationId="{0D4F2C3D-7434-497D-8A13-0DDC1A5020A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8" creationId="{F1487354-5CE7-4347-BD0C-ABE656271D0C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0" creationId="{569BAB51-F4DF-435E-B6E6-137B65B0D50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1" creationId="{79EE5A04-6C6B-47E8-910C-76CA05445A1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2" creationId="{2489CBD3-4A70-4CDD-A744-BDA0EAA6C31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3" creationId="{EF984A20-92C5-488A-990F-2A62435DCEE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4" creationId="{BF5D1D17-B9D0-40D8-98AE-3201C24A9EAE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5" creationId="{515C4BFC-A859-4A4F-9BC3-E50CD25BE199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6" creationId="{E8CC13B1-6DE0-4A65-B47A-9511B5E872BA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7" creationId="{912B8B30-5FD5-4D91-B6C7-751EA283949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8" creationId="{B87CA24E-C6FC-42EB-85BB-FE9B0629FD6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9" creationId="{0B45DF36-7194-401E-B35D-701AFC6D3B4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0" creationId="{D8890AAE-FCFF-4287-9BF1-32E88052132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1" creationId="{6FD7698D-2E58-4668-BA6A-B22AF980DB62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2" creationId="{60CF5626-DAED-476B-8E01-05DC79C0D083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6" creationId="{65F13E53-922C-446B-9D73-DC4370FB493C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8" creationId="{40882C2F-5307-420C-B18B-BFCEA849DDC2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9" creationId="{402781B9-A04F-414A-8AB2-CC59F8A271F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0" creationId="{FAFFCEE5-6066-4AA6-86AB-E2B4A2AAB2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1" creationId="{18BF826A-D900-4ABC-9F96-B963BD05784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2" creationId="{1F4D00BC-B9A8-4DB4-82DB-40FB33FBA184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6" creationId="{1F38B701-5CE6-4F47-81EC-31B213A71F49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7" creationId="{1850AB8E-B70E-4C85-9D25-6CB48C04036E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8" creationId="{215509F1-44C9-443C-A28A-7E11263FA9F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9" creationId="{DA601048-A072-49BE-86A6-89F78913645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1" creationId="{9903024D-26E0-496E-B603-3E6D355D504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2" creationId="{A1E44210-4ED8-447B-908B-E4AC8FCEEB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3" creationId="{82E69742-7450-48C3-884A-89356DF1307B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4" creationId="{F7563C3F-25A3-4B61-BEA8-938A84593380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8" creationId="{E6764BEF-7059-4C87-A726-326D88B5838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9" creationId="{D1839A4E-2447-44D9-AD72-BA479E6962F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30" creationId="{67CB89A7-D6EF-4936-B509-92996E4D3DD8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5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1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5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61" creationId="{00000000-0000-0000-0000-000000000000}"/>
          </ac:picMkLst>
        </pc:picChg>
      </pc:sldChg>
      <pc:sldChg chg="add del">
        <pc:chgData name="张 智" userId="36bdf691fd3510be" providerId="LiveId" clId="{30ADC5A2-7EE1-42A0-8328-CF0923DC0A09}" dt="2023-07-21T07:40:49.227" v="43" actId="47"/>
        <pc:sldMkLst>
          <pc:docMk/>
          <pc:sldMk cId="1786005080" sldId="312"/>
        </pc:sldMkLst>
      </pc:sldChg>
      <pc:sldChg chg="delSp modSp add mod modTransition modAnim modNotesTx">
        <pc:chgData name="张 智" userId="36bdf691fd3510be" providerId="LiveId" clId="{30ADC5A2-7EE1-42A0-8328-CF0923DC0A09}" dt="2023-08-01T06:42:57.950" v="25514"/>
        <pc:sldMkLst>
          <pc:docMk/>
          <pc:sldMk cId="710688151" sldId="313"/>
        </pc:sldMkLst>
        <pc:spChg chg="mod">
          <ac:chgData name="张 智" userId="36bdf691fd3510be" providerId="LiveId" clId="{30ADC5A2-7EE1-42A0-8328-CF0923DC0A09}" dt="2023-08-01T02:07:25.293" v="18281" actId="404"/>
          <ac:spMkLst>
            <pc:docMk/>
            <pc:sldMk cId="710688151" sldId="313"/>
            <ac:spMk id="1086" creationId="{00000000-0000-0000-0000-000000000000}"/>
          </ac:spMkLst>
        </pc:spChg>
        <pc:spChg chg="mod">
          <ac:chgData name="张 智" userId="36bdf691fd3510be" providerId="LiveId" clId="{30ADC5A2-7EE1-42A0-8328-CF0923DC0A09}" dt="2023-08-01T02:09:22.673" v="18365" actId="20577"/>
          <ac:spMkLst>
            <pc:docMk/>
            <pc:sldMk cId="710688151" sldId="313"/>
            <ac:spMk id="1087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16.776" v="14907" actId="478"/>
          <ac:spMkLst>
            <pc:docMk/>
            <pc:sldMk cId="710688151" sldId="313"/>
            <ac:spMk id="1088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1T07:40:50.476" v="45" actId="47"/>
        <pc:sldMkLst>
          <pc:docMk/>
          <pc:sldMk cId="1481627793" sldId="319"/>
        </pc:sldMkLst>
      </pc:sldChg>
      <pc:sldChg chg="del">
        <pc:chgData name="张 智" userId="36bdf691fd3510be" providerId="LiveId" clId="{30ADC5A2-7EE1-42A0-8328-CF0923DC0A09}" dt="2023-07-21T07:40:54.020" v="50" actId="47"/>
        <pc:sldMkLst>
          <pc:docMk/>
          <pc:sldMk cId="2700717229" sldId="320"/>
        </pc:sldMkLst>
      </pc:sldChg>
      <pc:sldChg chg="del">
        <pc:chgData name="张 智" userId="36bdf691fd3510be" providerId="LiveId" clId="{30ADC5A2-7EE1-42A0-8328-CF0923DC0A09}" dt="2023-07-21T07:40:53.282" v="49" actId="47"/>
        <pc:sldMkLst>
          <pc:docMk/>
          <pc:sldMk cId="3921763365" sldId="321"/>
        </pc:sldMkLst>
      </pc:sldChg>
      <pc:sldChg chg="del">
        <pc:chgData name="张 智" userId="36bdf691fd3510be" providerId="LiveId" clId="{30ADC5A2-7EE1-42A0-8328-CF0923DC0A09}" dt="2023-07-21T07:40:54.685" v="51" actId="47"/>
        <pc:sldMkLst>
          <pc:docMk/>
          <pc:sldMk cId="462365410" sldId="322"/>
        </pc:sldMkLst>
      </pc:sldChg>
      <pc:sldChg chg="del">
        <pc:chgData name="张 智" userId="36bdf691fd3510be" providerId="LiveId" clId="{30ADC5A2-7EE1-42A0-8328-CF0923DC0A09}" dt="2023-07-21T07:41:23.839" v="88" actId="47"/>
        <pc:sldMkLst>
          <pc:docMk/>
          <pc:sldMk cId="2307588266" sldId="333"/>
        </pc:sldMkLst>
      </pc:sldChg>
      <pc:sldChg chg="del">
        <pc:chgData name="张 智" userId="36bdf691fd3510be" providerId="LiveId" clId="{30ADC5A2-7EE1-42A0-8328-CF0923DC0A09}" dt="2023-07-21T07:41:01.431" v="62" actId="47"/>
        <pc:sldMkLst>
          <pc:docMk/>
          <pc:sldMk cId="2727606522" sldId="342"/>
        </pc:sldMkLst>
      </pc:sldChg>
      <pc:sldChg chg="addSp modSp add mod modNotesTx">
        <pc:chgData name="张 智" userId="36bdf691fd3510be" providerId="LiveId" clId="{30ADC5A2-7EE1-42A0-8328-CF0923DC0A09}" dt="2023-08-01T01:54:12.213" v="17569" actId="20577"/>
        <pc:sldMkLst>
          <pc:docMk/>
          <pc:sldMk cId="3039451630" sldId="343"/>
        </pc:sldMkLst>
        <pc:spChg chg="mod">
          <ac:chgData name="张 智" userId="36bdf691fd3510be" providerId="LiveId" clId="{30ADC5A2-7EE1-42A0-8328-CF0923DC0A09}" dt="2023-07-31T08:31:12.540" v="14242" actId="14100"/>
          <ac:spMkLst>
            <pc:docMk/>
            <pc:sldMk cId="3039451630" sldId="343"/>
            <ac:spMk id="3" creationId="{E9712784-199A-4366-8059-4B353600DEA1}"/>
          </ac:spMkLst>
        </pc:spChg>
        <pc:spChg chg="add mod">
          <ac:chgData name="张 智" userId="36bdf691fd3510be" providerId="LiveId" clId="{30ADC5A2-7EE1-42A0-8328-CF0923DC0A09}" dt="2023-07-31T08:31:30.781" v="14263" actId="403"/>
          <ac:spMkLst>
            <pc:docMk/>
            <pc:sldMk cId="3039451630" sldId="343"/>
            <ac:spMk id="4" creationId="{320ABAFD-759F-44AD-9737-4DC91D283DCB}"/>
          </ac:spMkLst>
        </pc:spChg>
      </pc:sldChg>
      <pc:sldChg chg="del">
        <pc:chgData name="张 智" userId="36bdf691fd3510be" providerId="LiveId" clId="{30ADC5A2-7EE1-42A0-8328-CF0923DC0A09}" dt="2023-07-21T07:40:59.718" v="59" actId="47"/>
        <pc:sldMkLst>
          <pc:docMk/>
          <pc:sldMk cId="616269216" sldId="346"/>
        </pc:sldMkLst>
      </pc:sldChg>
      <pc:sldChg chg="add del">
        <pc:chgData name="张 智" userId="36bdf691fd3510be" providerId="LiveId" clId="{30ADC5A2-7EE1-42A0-8328-CF0923DC0A09}" dt="2023-07-21T07:40:52.014" v="47" actId="47"/>
        <pc:sldMkLst>
          <pc:docMk/>
          <pc:sldMk cId="11172829" sldId="347"/>
        </pc:sldMkLst>
      </pc:sldChg>
      <pc:sldChg chg="add del">
        <pc:chgData name="张 智" userId="36bdf691fd3510be" providerId="LiveId" clId="{30ADC5A2-7EE1-42A0-8328-CF0923DC0A09}" dt="2023-07-21T07:40:44.399" v="35" actId="47"/>
        <pc:sldMkLst>
          <pc:docMk/>
          <pc:sldMk cId="2114466259" sldId="349"/>
        </pc:sldMkLst>
      </pc:sldChg>
      <pc:sldChg chg="del">
        <pc:chgData name="张 智" userId="36bdf691fd3510be" providerId="LiveId" clId="{30ADC5A2-7EE1-42A0-8328-CF0923DC0A09}" dt="2023-07-21T07:41:14.633" v="83" actId="47"/>
        <pc:sldMkLst>
          <pc:docMk/>
          <pc:sldMk cId="1239153211" sldId="490"/>
        </pc:sldMkLst>
      </pc:sldChg>
      <pc:sldChg chg="del">
        <pc:chgData name="张 智" userId="36bdf691fd3510be" providerId="LiveId" clId="{30ADC5A2-7EE1-42A0-8328-CF0923DC0A09}" dt="2023-07-21T07:40:59.202" v="58" actId="47"/>
        <pc:sldMkLst>
          <pc:docMk/>
          <pc:sldMk cId="1757591113" sldId="536"/>
        </pc:sldMkLst>
      </pc:sldChg>
      <pc:sldChg chg="del">
        <pc:chgData name="张 智" userId="36bdf691fd3510be" providerId="LiveId" clId="{30ADC5A2-7EE1-42A0-8328-CF0923DC0A09}" dt="2023-07-21T07:40:55.901" v="53" actId="47"/>
        <pc:sldMkLst>
          <pc:docMk/>
          <pc:sldMk cId="2037980646" sldId="539"/>
        </pc:sldMkLst>
      </pc:sldChg>
      <pc:sldChg chg="add del">
        <pc:chgData name="张 智" userId="36bdf691fd3510be" providerId="LiveId" clId="{30ADC5A2-7EE1-42A0-8328-CF0923DC0A09}" dt="2023-07-21T07:40:51.437" v="46" actId="47"/>
        <pc:sldMkLst>
          <pc:docMk/>
          <pc:sldMk cId="3788011539" sldId="540"/>
        </pc:sldMkLst>
      </pc:sldChg>
      <pc:sldChg chg="del">
        <pc:chgData name="张 智" userId="36bdf691fd3510be" providerId="LiveId" clId="{30ADC5A2-7EE1-42A0-8328-CF0923DC0A09}" dt="2023-07-21T07:41:00.857" v="61" actId="47"/>
        <pc:sldMkLst>
          <pc:docMk/>
          <pc:sldMk cId="2115377926" sldId="541"/>
        </pc:sldMkLst>
      </pc:sldChg>
      <pc:sldChg chg="del">
        <pc:chgData name="张 智" userId="36bdf691fd3510be" providerId="LiveId" clId="{30ADC5A2-7EE1-42A0-8328-CF0923DC0A09}" dt="2023-07-21T07:40:52.603" v="48" actId="47"/>
        <pc:sldMkLst>
          <pc:docMk/>
          <pc:sldMk cId="2447042196" sldId="543"/>
        </pc:sldMkLst>
      </pc:sldChg>
      <pc:sldChg chg="addSp delSp modSp add mod modAnim modNotesTx">
        <pc:chgData name="张 智" userId="36bdf691fd3510be" providerId="LiveId" clId="{30ADC5A2-7EE1-42A0-8328-CF0923DC0A09}" dt="2023-07-23T14:26:32.452" v="3314" actId="20577"/>
        <pc:sldMkLst>
          <pc:docMk/>
          <pc:sldMk cId="0" sldId="1134"/>
        </pc:sldMkLst>
        <pc:spChg chg="mod">
          <ac:chgData name="张 智" userId="36bdf691fd3510be" providerId="LiveId" clId="{30ADC5A2-7EE1-42A0-8328-CF0923DC0A09}" dt="2023-07-23T14:25:09.856" v="3241" actId="14100"/>
          <ac:spMkLst>
            <pc:docMk/>
            <pc:sldMk cId="0" sldId="113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5:07:50.840" v="2931" actId="478"/>
          <ac:spMkLst>
            <pc:docMk/>
            <pc:sldMk cId="0" sldId="1134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5:07:52.923" v="2932" actId="478"/>
          <ac:spMkLst>
            <pc:docMk/>
            <pc:sldMk cId="0" sldId="1134"/>
            <ac:spMk id="5" creationId="{E122002B-5803-491F-A1EB-F82BFB540368}"/>
          </ac:spMkLst>
        </pc:spChg>
        <pc:spChg chg="del">
          <ac:chgData name="张 智" userId="36bdf691fd3510be" providerId="LiveId" clId="{30ADC5A2-7EE1-42A0-8328-CF0923DC0A09}" dt="2023-07-21T14:19:26.459" v="2765" actId="478"/>
          <ac:spMkLst>
            <pc:docMk/>
            <pc:sldMk cId="0" sldId="1134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9:21.895" v="2764" actId="478"/>
          <ac:spMkLst>
            <pc:docMk/>
            <pc:sldMk cId="0" sldId="1134"/>
            <ac:spMk id="7" creationId="{00000000-0000-0000-0000-000000000000}"/>
          </ac:spMkLst>
        </pc:spChg>
        <pc:picChg chg="add mod">
          <ac:chgData name="张 智" userId="36bdf691fd3510be" providerId="LiveId" clId="{30ADC5A2-7EE1-42A0-8328-CF0923DC0A09}" dt="2023-07-23T14:25:43.588" v="3256" actId="14100"/>
          <ac:picMkLst>
            <pc:docMk/>
            <pc:sldMk cId="0" sldId="1134"/>
            <ac:picMk id="4" creationId="{7BBD0770-D98E-42F9-9FD1-4406C91051DE}"/>
          </ac:picMkLst>
        </pc:picChg>
        <pc:picChg chg="add mod">
          <ac:chgData name="张 智" userId="36bdf691fd3510be" providerId="LiveId" clId="{30ADC5A2-7EE1-42A0-8328-CF0923DC0A09}" dt="2023-07-23T14:25:50.437" v="3258" actId="14100"/>
          <ac:picMkLst>
            <pc:docMk/>
            <pc:sldMk cId="0" sldId="1134"/>
            <ac:picMk id="6" creationId="{4CF6EBB7-534D-4911-9083-CAC48B38BE7A}"/>
          </ac:picMkLst>
        </pc:picChg>
        <pc:cxnChg chg="del mod">
          <ac:chgData name="张 智" userId="36bdf691fd3510be" providerId="LiveId" clId="{30ADC5A2-7EE1-42A0-8328-CF0923DC0A09}" dt="2023-07-21T14:19:26.459" v="2765" actId="478"/>
          <ac:cxnSpMkLst>
            <pc:docMk/>
            <pc:sldMk cId="0" sldId="1134"/>
            <ac:cxnSpMk id="9" creationId="{00000000-0000-0000-0000-000000000000}"/>
          </ac:cxnSpMkLst>
        </pc:cxnChg>
      </pc:sldChg>
      <pc:sldChg chg="addSp delSp modSp add del mod">
        <pc:chgData name="张 智" userId="36bdf691fd3510be" providerId="LiveId" clId="{30ADC5A2-7EE1-42A0-8328-CF0923DC0A09}" dt="2023-07-23T14:25:54.222" v="3259" actId="47"/>
        <pc:sldMkLst>
          <pc:docMk/>
          <pc:sldMk cId="0" sldId="1135"/>
        </pc:sldMkLst>
        <pc:spChg chg="mod">
          <ac:chgData name="张 智" userId="36bdf691fd3510be" providerId="LiveId" clId="{30ADC5A2-7EE1-42A0-8328-CF0923DC0A09}" dt="2023-07-21T15:03:44.404" v="2827" actId="113"/>
          <ac:spMkLst>
            <pc:docMk/>
            <pc:sldMk cId="0" sldId="113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40.860" v="2788" actId="478"/>
          <ac:spMkLst>
            <pc:docMk/>
            <pc:sldMk cId="0" sldId="1135"/>
            <ac:spMk id="4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38.942" v="2787" actId="478"/>
          <ac:spMkLst>
            <pc:docMk/>
            <pc:sldMk cId="0" sldId="1135"/>
            <ac:spMk id="5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3T13:59:50.977" v="2963" actId="478"/>
          <ac:picMkLst>
            <pc:docMk/>
            <pc:sldMk cId="0" sldId="1135"/>
            <ac:picMk id="6" creationId="{266071EC-E1CD-4E7D-B305-8259C6FE7457}"/>
          </ac:picMkLst>
        </pc:picChg>
        <pc:picChg chg="del mod">
          <ac:chgData name="张 智" userId="36bdf691fd3510be" providerId="LiveId" clId="{30ADC5A2-7EE1-42A0-8328-CF0923DC0A09}" dt="2023-07-21T15:00:33.191" v="2799" actId="478"/>
          <ac:picMkLst>
            <pc:docMk/>
            <pc:sldMk cId="0" sldId="1135"/>
            <ac:picMk id="11" creationId="{3D4E20EE-6B57-CF48-9313-B36E7D5E8594}"/>
          </ac:picMkLst>
        </pc:picChg>
      </pc:sldChg>
      <pc:sldChg chg="modSp add mod modNotesTx">
        <pc:chgData name="张 智" userId="36bdf691fd3510be" providerId="LiveId" clId="{30ADC5A2-7EE1-42A0-8328-CF0923DC0A09}" dt="2023-08-01T02:26:53.336" v="18664"/>
        <pc:sldMkLst>
          <pc:docMk/>
          <pc:sldMk cId="0" sldId="1156"/>
        </pc:sldMkLst>
        <pc:spChg chg="mod">
          <ac:chgData name="张 智" userId="36bdf691fd3510be" providerId="LiveId" clId="{30ADC5A2-7EE1-42A0-8328-CF0923DC0A09}" dt="2023-07-23T14:46:30.380" v="3854" actId="113"/>
          <ac:spMkLst>
            <pc:docMk/>
            <pc:sldMk cId="0" sldId="115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2:54:56.754" v="5155" actId="20577"/>
          <ac:spMkLst>
            <pc:docMk/>
            <pc:sldMk cId="0" sldId="1156"/>
            <ac:spMk id="3" creationId="{00000000-0000-0000-0000-000000000000}"/>
          </ac:spMkLst>
        </pc:spChg>
      </pc:sldChg>
      <pc:sldChg chg="addSp modSp add mod modAnim modNotesTx">
        <pc:chgData name="张 智" userId="36bdf691fd3510be" providerId="LiveId" clId="{30ADC5A2-7EE1-42A0-8328-CF0923DC0A09}" dt="2023-08-01T02:14:52.815" v="18586" actId="20577"/>
        <pc:sldMkLst>
          <pc:docMk/>
          <pc:sldMk cId="0" sldId="1174"/>
        </pc:sldMkLst>
        <pc:spChg chg="mod">
          <ac:chgData name="张 智" userId="36bdf691fd3510be" providerId="LiveId" clId="{30ADC5A2-7EE1-42A0-8328-CF0923DC0A09}" dt="2023-07-21T14:08:02.811" v="2228" actId="14100"/>
          <ac:spMkLst>
            <pc:docMk/>
            <pc:sldMk cId="0" sldId="11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1T14:17:45.727" v="2753" actId="255"/>
          <ac:spMkLst>
            <pc:docMk/>
            <pc:sldMk cId="0" sldId="117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1T14:17:39.032" v="2752" actId="20577"/>
          <ac:spMkLst>
            <pc:docMk/>
            <pc:sldMk cId="0" sldId="1174"/>
            <ac:spMk id="4" creationId="{993C02F9-0AE7-47D4-BA22-95D3A1AF09E9}"/>
          </ac:spMkLst>
        </pc:spChg>
      </pc:sldChg>
      <pc:sldChg chg="addSp delSp modSp add del mod modNotesTx">
        <pc:chgData name="张 智" userId="36bdf691fd3510be" providerId="LiveId" clId="{30ADC5A2-7EE1-42A0-8328-CF0923DC0A09}" dt="2023-07-21T14:18:02.798" v="2755" actId="47"/>
        <pc:sldMkLst>
          <pc:docMk/>
          <pc:sldMk cId="0" sldId="1175"/>
        </pc:sldMkLst>
        <pc:spChg chg="del mod">
          <ac:chgData name="张 智" userId="36bdf691fd3510be" providerId="LiveId" clId="{30ADC5A2-7EE1-42A0-8328-CF0923DC0A09}" dt="2023-07-21T14:08:06.547" v="2229" actId="478"/>
          <ac:spMkLst>
            <pc:docMk/>
            <pc:sldMk cId="0" sldId="117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4:08:08.491" v="2230" actId="478"/>
          <ac:spMkLst>
            <pc:docMk/>
            <pc:sldMk cId="0" sldId="1175"/>
            <ac:spMk id="5" creationId="{34B18229-E73D-4E5F-BF0C-A48BB2EC5E65}"/>
          </ac:spMkLst>
        </pc:spChg>
        <pc:spChg chg="add mod">
          <ac:chgData name="张 智" userId="36bdf691fd3510be" providerId="LiveId" clId="{30ADC5A2-7EE1-42A0-8328-CF0923DC0A09}" dt="2023-07-21T14:08:08.784" v="2231"/>
          <ac:spMkLst>
            <pc:docMk/>
            <pc:sldMk cId="0" sldId="1175"/>
            <ac:spMk id="6" creationId="{9AF62001-8C0C-4259-A305-B15B56C7588D}"/>
          </ac:spMkLst>
        </pc:spChg>
        <pc:spChg chg="add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8" creationId="{70BA1138-85B1-4DBB-B455-E5A469027F68}"/>
          </ac:spMkLst>
        </pc:spChg>
      </pc:sldChg>
      <pc:sldChg chg="del">
        <pc:chgData name="张 智" userId="36bdf691fd3510be" providerId="LiveId" clId="{30ADC5A2-7EE1-42A0-8328-CF0923DC0A09}" dt="2023-07-21T07:41:10.861" v="78" actId="47"/>
        <pc:sldMkLst>
          <pc:docMk/>
          <pc:sldMk cId="0" sldId="1176"/>
        </pc:sldMkLst>
      </pc:sldChg>
      <pc:sldChg chg="modSp add mod modNotesTx">
        <pc:chgData name="张 智" userId="36bdf691fd3510be" providerId="LiveId" clId="{30ADC5A2-7EE1-42A0-8328-CF0923DC0A09}" dt="2023-08-01T02:40:31.508" v="19224" actId="20577"/>
        <pc:sldMkLst>
          <pc:docMk/>
          <pc:sldMk cId="0" sldId="1190"/>
        </pc:sldMkLst>
        <pc:spChg chg="mod">
          <ac:chgData name="张 智" userId="36bdf691fd3510be" providerId="LiveId" clId="{30ADC5A2-7EE1-42A0-8328-CF0923DC0A09}" dt="2023-07-23T14:50:17.877" v="4030" actId="113"/>
          <ac:spMkLst>
            <pc:docMk/>
            <pc:sldMk cId="0" sldId="1190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39:37.197" v="19083" actId="20577"/>
          <ac:spMkLst>
            <pc:docMk/>
            <pc:sldMk cId="0" sldId="119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3T14:51:08.232" v="4066" actId="2696"/>
        <pc:sldMkLst>
          <pc:docMk/>
          <pc:sldMk cId="0" sldId="1192"/>
        </pc:sldMkLst>
        <pc:spChg chg="mod">
          <ac:chgData name="张 智" userId="36bdf691fd3510be" providerId="LiveId" clId="{30ADC5A2-7EE1-42A0-8328-CF0923DC0A09}" dt="2023-07-23T13:47:18.388" v="2941" actId="1076"/>
          <ac:spMkLst>
            <pc:docMk/>
            <pc:sldMk cId="0" sldId="1192"/>
            <ac:spMk id="8" creationId="{00000000-0000-0000-0000-000000000000}"/>
          </ac:spMkLst>
        </pc:spChg>
        <pc:picChg chg="mod">
          <ac:chgData name="张 智" userId="36bdf691fd3510be" providerId="LiveId" clId="{30ADC5A2-7EE1-42A0-8328-CF0923DC0A09}" dt="2023-07-23T13:47:22.851" v="2943" actId="1076"/>
          <ac:picMkLst>
            <pc:docMk/>
            <pc:sldMk cId="0" sldId="1192"/>
            <ac:picMk id="6" creationId="{D0137102-FDE9-AA4B-A324-A5A9CE6A7304}"/>
          </ac:picMkLst>
        </pc:picChg>
      </pc:sldChg>
      <pc:sldChg chg="addSp delSp modSp add del mod modAnim">
        <pc:chgData name="张 智" userId="36bdf691fd3510be" providerId="LiveId" clId="{30ADC5A2-7EE1-42A0-8328-CF0923DC0A09}" dt="2023-07-26T08:29:07.270" v="11539" actId="2696"/>
        <pc:sldMkLst>
          <pc:docMk/>
          <pc:sldMk cId="0" sldId="1200"/>
        </pc:sldMkLst>
        <pc:spChg chg="mod">
          <ac:chgData name="张 智" userId="36bdf691fd3510be" providerId="LiveId" clId="{30ADC5A2-7EE1-42A0-8328-CF0923DC0A09}" dt="2023-07-24T07:06:22.720" v="8692" actId="20577"/>
          <ac:spMkLst>
            <pc:docMk/>
            <pc:sldMk cId="0" sldId="1200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4T07:05:52.674" v="8683" actId="478"/>
          <ac:spMkLst>
            <pc:docMk/>
            <pc:sldMk cId="0" sldId="12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4T07:05:54.944" v="8684" actId="478"/>
          <ac:spMkLst>
            <pc:docMk/>
            <pc:sldMk cId="0" sldId="1200"/>
            <ac:spMk id="5" creationId="{A417EEFE-2D1E-4AA9-A17A-568AF319DE92}"/>
          </ac:spMkLst>
        </pc:spChg>
        <pc:picChg chg="add mod">
          <ac:chgData name="张 智" userId="36bdf691fd3510be" providerId="LiveId" clId="{30ADC5A2-7EE1-42A0-8328-CF0923DC0A09}" dt="2023-07-24T07:06:25.539" v="8693" actId="14100"/>
          <ac:picMkLst>
            <pc:docMk/>
            <pc:sldMk cId="0" sldId="1200"/>
            <ac:picMk id="7" creationId="{79CE3C15-B4B0-4BAC-890F-6B20945EFAF3}"/>
          </ac:picMkLst>
        </pc:picChg>
      </pc:sldChg>
      <pc:sldChg chg="add del">
        <pc:chgData name="张 智" userId="36bdf691fd3510be" providerId="LiveId" clId="{30ADC5A2-7EE1-42A0-8328-CF0923DC0A09}" dt="2023-07-26T09:06:11.900" v="12054" actId="2696"/>
        <pc:sldMkLst>
          <pc:docMk/>
          <pc:sldMk cId="1501976339" sldId="1200"/>
        </pc:sldMkLst>
      </pc:sldChg>
      <pc:sldChg chg="modSp add del mod">
        <pc:chgData name="张 智" userId="36bdf691fd3510be" providerId="LiveId" clId="{30ADC5A2-7EE1-42A0-8328-CF0923DC0A09}" dt="2023-07-26T08:11:21.036" v="11325" actId="2696"/>
        <pc:sldMkLst>
          <pc:docMk/>
          <pc:sldMk cId="4293961190" sldId="1205"/>
        </pc:sldMkLst>
        <pc:spChg chg="mod">
          <ac:chgData name="张 智" userId="36bdf691fd3510be" providerId="LiveId" clId="{30ADC5A2-7EE1-42A0-8328-CF0923DC0A09}" dt="2023-07-21T07:43:28.347" v="98" actId="27636"/>
          <ac:spMkLst>
            <pc:docMk/>
            <pc:sldMk cId="4293961190" sldId="1205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9:10:53.531" v="12152" actId="2696"/>
        <pc:sldMkLst>
          <pc:docMk/>
          <pc:sldMk cId="1832363799" sldId="1224"/>
        </pc:sldMkLst>
        <pc:spChg chg="mod">
          <ac:chgData name="张 智" userId="36bdf691fd3510be" providerId="LiveId" clId="{30ADC5A2-7EE1-42A0-8328-CF0923DC0A09}" dt="2023-07-26T09:06:38.586" v="12062" actId="20577"/>
          <ac:spMkLst>
            <pc:docMk/>
            <pc:sldMk cId="1832363799" sldId="1224"/>
            <ac:spMk id="3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6T09:10:58.181" v="12153"/>
        <pc:sldMkLst>
          <pc:docMk/>
          <pc:sldMk cId="3955931942" sldId="1224"/>
        </pc:sldMkLst>
        <pc:spChg chg="del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6T14:00:04.795" v="12249" actId="21"/>
          <ac:spMkLst>
            <pc:docMk/>
            <pc:sldMk cId="3955931942" sldId="122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00:42.360" v="12258" actId="20577"/>
          <ac:spMkLst>
            <pc:docMk/>
            <pc:sldMk cId="3955931942" sldId="1224"/>
            <ac:spMk id="5" creationId="{B757C1A0-06EC-46E4-A0AA-C26F6D8C3ECC}"/>
          </ac:spMkLst>
        </pc:spChg>
        <pc:spChg chg="add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7" creationId="{D7DD4129-CFDE-4E4E-8CBE-2D70B6F34DE8}"/>
          </ac:spMkLst>
        </pc:spChg>
      </pc:sldChg>
      <pc:sldChg chg="addSp delSp modSp add mod modAnim modNotesTx">
        <pc:chgData name="张 智" userId="36bdf691fd3510be" providerId="LiveId" clId="{30ADC5A2-7EE1-42A0-8328-CF0923DC0A09}" dt="2023-08-01T05:45:49.533" v="25141" actId="20577"/>
        <pc:sldMkLst>
          <pc:docMk/>
          <pc:sldMk cId="715008633" sldId="1226"/>
        </pc:sldMkLst>
        <pc:spChg chg="mod">
          <ac:chgData name="张 智" userId="36bdf691fd3510be" providerId="LiveId" clId="{30ADC5A2-7EE1-42A0-8328-CF0923DC0A09}" dt="2023-07-24T05:36:46.073" v="7436" actId="20577"/>
          <ac:spMkLst>
            <pc:docMk/>
            <pc:sldMk cId="715008633" sldId="122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3:05:20.459" v="9257" actId="14100"/>
          <ac:spMkLst>
            <pc:docMk/>
            <pc:sldMk cId="715008633" sldId="122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3:05:43.938" v="9266" actId="1076"/>
          <ac:picMkLst>
            <pc:docMk/>
            <pc:sldMk cId="715008633" sldId="1226"/>
            <ac:picMk id="5" creationId="{591529FF-9918-4CDF-9A69-DCDEBD7BFF5B}"/>
          </ac:picMkLst>
        </pc:picChg>
        <pc:picChg chg="del mod ord">
          <ac:chgData name="张 智" userId="36bdf691fd3510be" providerId="LiveId" clId="{30ADC5A2-7EE1-42A0-8328-CF0923DC0A09}" dt="2023-07-24T05:44:16.393" v="7603" actId="478"/>
          <ac:picMkLst>
            <pc:docMk/>
            <pc:sldMk cId="715008633" sldId="1226"/>
            <ac:picMk id="8" creationId="{4C780C5F-9460-4446-856C-76541FF233CC}"/>
          </ac:picMkLst>
        </pc:picChg>
        <pc:cxnChg chg="add mod">
          <ac:chgData name="张 智" userId="36bdf691fd3510be" providerId="LiveId" clId="{30ADC5A2-7EE1-42A0-8328-CF0923DC0A09}" dt="2023-08-01T05:31:55.697" v="24823" actId="14100"/>
          <ac:cxnSpMkLst>
            <pc:docMk/>
            <pc:sldMk cId="715008633" sldId="1226"/>
            <ac:cxnSpMk id="6" creationId="{A3248F79-A919-45A5-892C-21BD94F1A07D}"/>
          </ac:cxnSpMkLst>
        </pc:cxnChg>
        <pc:cxnChg chg="add mod">
          <ac:chgData name="张 智" userId="36bdf691fd3510be" providerId="LiveId" clId="{30ADC5A2-7EE1-42A0-8328-CF0923DC0A09}" dt="2023-08-01T05:45:38.240" v="25085" actId="1076"/>
          <ac:cxnSpMkLst>
            <pc:docMk/>
            <pc:sldMk cId="715008633" sldId="1226"/>
            <ac:cxnSpMk id="8" creationId="{44D7814F-8CDE-4AC8-8614-D42CA4743A09}"/>
          </ac:cxnSpMkLst>
        </pc:cxnChg>
      </pc:sldChg>
      <pc:sldChg chg="delSp modSp add del mod">
        <pc:chgData name="张 智" userId="36bdf691fd3510be" providerId="LiveId" clId="{30ADC5A2-7EE1-42A0-8328-CF0923DC0A09}" dt="2023-07-21T15:04:32.961" v="2836" actId="2696"/>
        <pc:sldMkLst>
          <pc:docMk/>
          <pc:sldMk cId="3221514230" sldId="1269"/>
        </pc:sldMkLst>
        <pc:spChg chg="mod">
          <ac:chgData name="张 智" userId="36bdf691fd3510be" providerId="LiveId" clId="{30ADC5A2-7EE1-42A0-8328-CF0923DC0A09}" dt="2023-07-21T14:18:58.191" v="2760" actId="14100"/>
          <ac:spMkLst>
            <pc:docMk/>
            <pc:sldMk cId="3221514230" sldId="1269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8:48.559" v="2757" actId="478"/>
          <ac:spMkLst>
            <pc:docMk/>
            <pc:sldMk cId="3221514230" sldId="1269"/>
            <ac:spMk id="7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2.389" v="64" actId="47"/>
        <pc:sldMkLst>
          <pc:docMk/>
          <pc:sldMk cId="440253117" sldId="1295"/>
        </pc:sldMkLst>
      </pc:sldChg>
      <pc:sldChg chg="modSp add del mod">
        <pc:chgData name="张 智" userId="36bdf691fd3510be" providerId="LiveId" clId="{30ADC5A2-7EE1-42A0-8328-CF0923DC0A09}" dt="2023-07-23T14:49:35.868" v="3956" actId="2696"/>
        <pc:sldMkLst>
          <pc:docMk/>
          <pc:sldMk cId="73393973" sldId="1327"/>
        </pc:sldMkLst>
        <pc:spChg chg="mod">
          <ac:chgData name="张 智" userId="36bdf691fd3510be" providerId="LiveId" clId="{30ADC5A2-7EE1-42A0-8328-CF0923DC0A09}" dt="2023-07-23T14:49:28.278" v="3950" actId="21"/>
          <ac:spMkLst>
            <pc:docMk/>
            <pc:sldMk cId="73393973" sldId="1327"/>
            <ac:spMk id="3" creationId="{00000000-0000-0000-0000-000000000000}"/>
          </ac:spMkLst>
        </pc:spChg>
      </pc:sldChg>
      <pc:sldChg chg="addSp modSp add mod ord modAnim modNotesTx">
        <pc:chgData name="张 智" userId="36bdf691fd3510be" providerId="LiveId" clId="{30ADC5A2-7EE1-42A0-8328-CF0923DC0A09}" dt="2023-08-01T02:46:40.243" v="19647" actId="20577"/>
        <pc:sldMkLst>
          <pc:docMk/>
          <pc:sldMk cId="3304753649" sldId="1328"/>
        </pc:sldMkLst>
        <pc:spChg chg="mod">
          <ac:chgData name="张 智" userId="36bdf691fd3510be" providerId="LiveId" clId="{30ADC5A2-7EE1-42A0-8328-CF0923DC0A09}" dt="2023-07-26T06:19:20.637" v="9534" actId="14100"/>
          <ac:spMkLst>
            <pc:docMk/>
            <pc:sldMk cId="3304753649" sldId="1328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42:33.118" v="19271" actId="207"/>
          <ac:spMkLst>
            <pc:docMk/>
            <pc:sldMk cId="3304753649" sldId="132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8-01T02:42:37.982" v="19273" actId="14100"/>
          <ac:picMkLst>
            <pc:docMk/>
            <pc:sldMk cId="3304753649" sldId="1328"/>
            <ac:picMk id="5" creationId="{0BEC9040-90C3-4816-9EB3-AB9BDADDCF55}"/>
          </ac:picMkLst>
        </pc:picChg>
      </pc:sldChg>
      <pc:sldChg chg="add del">
        <pc:chgData name="张 智" userId="36bdf691fd3510be" providerId="LiveId" clId="{30ADC5A2-7EE1-42A0-8328-CF0923DC0A09}" dt="2023-07-26T08:58:21.129" v="11797" actId="2696"/>
        <pc:sldMkLst>
          <pc:docMk/>
          <pc:sldMk cId="2006416413" sldId="1329"/>
        </pc:sldMkLst>
      </pc:sldChg>
      <pc:sldChg chg="modSp add del mod ord modAnim">
        <pc:chgData name="张 智" userId="36bdf691fd3510be" providerId="LiveId" clId="{30ADC5A2-7EE1-42A0-8328-CF0923DC0A09}" dt="2023-07-26T08:30:31.569" v="11572" actId="2696"/>
        <pc:sldMkLst>
          <pc:docMk/>
          <pc:sldMk cId="3484197514" sldId="1329"/>
        </pc:sldMkLst>
        <pc:spChg chg="mod">
          <ac:chgData name="张 智" userId="36bdf691fd3510be" providerId="LiveId" clId="{30ADC5A2-7EE1-42A0-8328-CF0923DC0A09}" dt="2023-07-23T13:48:21.312" v="2948" actId="14100"/>
          <ac:spMkLst>
            <pc:docMk/>
            <pc:sldMk cId="3484197514" sldId="1329"/>
            <ac:spMk id="3" creationId="{00000000-0000-0000-0000-000000000000}"/>
          </ac:spMkLst>
        </pc:spChg>
      </pc:sldChg>
      <pc:sldChg chg="modSp add del mod modAnim">
        <pc:chgData name="张 智" userId="36bdf691fd3510be" providerId="LiveId" clId="{30ADC5A2-7EE1-42A0-8328-CF0923DC0A09}" dt="2023-07-24T05:51:34.385" v="7873" actId="2696"/>
        <pc:sldMkLst>
          <pc:docMk/>
          <pc:sldMk cId="3253881369" sldId="1330"/>
        </pc:sldMkLst>
        <pc:spChg chg="mod">
          <ac:chgData name="张 智" userId="36bdf691fd3510be" providerId="LiveId" clId="{30ADC5A2-7EE1-42A0-8328-CF0923DC0A09}" dt="2023-07-24T04:00:44.826" v="7137" actId="14100"/>
          <ac:spMkLst>
            <pc:docMk/>
            <pc:sldMk cId="3253881369" sldId="1330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6" creationId="{14290BF6-7412-F149-B4BE-029C2E5D6CDB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16" creationId="{11D1E6E8-6A4E-2B4E-AD39-BC63A434455E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33" creationId="{C8BB3961-B516-DA4F-AB9A-856837C4578E}"/>
          </ac:spMkLst>
        </pc:sp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5" creationId="{B3D236F4-9715-4641-BCC9-235D5D8B788C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7" creationId="{FBAFF752-A00C-B642-B51E-604B06DCAD2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8" creationId="{346C1F36-C94E-2048-A0F3-4CF02F04290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9" creationId="{70DF50BD-4DA5-534C-ACC6-46F3E09DD5F9}"/>
          </ac:picMkLst>
        </pc:picChg>
        <pc:picChg chg="mod">
          <ac:chgData name="张 智" userId="36bdf691fd3510be" providerId="LiveId" clId="{30ADC5A2-7EE1-42A0-8328-CF0923DC0A09}" dt="2023-07-24T04:00:28.737" v="7134" actId="14100"/>
          <ac:picMkLst>
            <pc:docMk/>
            <pc:sldMk cId="3253881369" sldId="1330"/>
            <ac:picMk id="20" creationId="{AA884BA9-6FDD-B341-B2E3-64BB50BF1DD8}"/>
          </ac:picMkLst>
        </pc:pic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0" creationId="{6A161968-EA9C-AA46-884A-9A7FD8A11C72}"/>
          </ac:cxnSpMkLst>
        </pc:cxn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4" creationId="{94DF466B-DD83-CE41-BD0F-44F060033151}"/>
          </ac:cxnSpMkLst>
        </pc:cxnChg>
      </pc:sldChg>
      <pc:sldChg chg="add del">
        <pc:chgData name="张 智" userId="36bdf691fd3510be" providerId="LiveId" clId="{30ADC5A2-7EE1-42A0-8328-CF0923DC0A09}" dt="2023-07-26T08:11:03.549" v="11324" actId="2696"/>
        <pc:sldMkLst>
          <pc:docMk/>
          <pc:sldMk cId="3345232348" sldId="1330"/>
        </pc:sldMkLst>
      </pc:sldChg>
      <pc:sldChg chg="modSp add del mod ord modAnim">
        <pc:chgData name="张 智" userId="36bdf691fd3510be" providerId="LiveId" clId="{30ADC5A2-7EE1-42A0-8328-CF0923DC0A09}" dt="2023-07-24T05:51:21.358" v="7871" actId="2696"/>
        <pc:sldMkLst>
          <pc:docMk/>
          <pc:sldMk cId="683873418" sldId="1331"/>
        </pc:sldMkLst>
        <pc:spChg chg="mod">
          <ac:chgData name="张 智" userId="36bdf691fd3510be" providerId="LiveId" clId="{30ADC5A2-7EE1-42A0-8328-CF0923DC0A09}" dt="2023-07-23T13:48:34.957" v="2952" actId="1076"/>
          <ac:spMkLst>
            <pc:docMk/>
            <pc:sldMk cId="683873418" sldId="1331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3:59:55.012" v="7130" actId="20577"/>
          <ac:spMkLst>
            <pc:docMk/>
            <pc:sldMk cId="683873418" sldId="1331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8:55:51.206" v="11780" actId="2696"/>
        <pc:sldMkLst>
          <pc:docMk/>
          <pc:sldMk cId="2877260481" sldId="1331"/>
        </pc:sldMkLst>
        <pc:spChg chg="mod">
          <ac:chgData name="张 智" userId="36bdf691fd3510be" providerId="LiveId" clId="{30ADC5A2-7EE1-42A0-8328-CF0923DC0A09}" dt="2023-07-26T08:55:46.210" v="11778" actId="21"/>
          <ac:spMkLst>
            <pc:docMk/>
            <pc:sldMk cId="2877260481" sldId="1331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6T08:30:31.569" v="11572" actId="2696"/>
        <pc:sldMkLst>
          <pc:docMk/>
          <pc:sldMk cId="3963749992" sldId="1331"/>
        </pc:sldMkLst>
      </pc:sldChg>
      <pc:sldChg chg="modSp add del mod">
        <pc:chgData name="张 智" userId="36bdf691fd3510be" providerId="LiveId" clId="{30ADC5A2-7EE1-42A0-8328-CF0923DC0A09}" dt="2023-07-24T05:51:34.385" v="7873" actId="2696"/>
        <pc:sldMkLst>
          <pc:docMk/>
          <pc:sldMk cId="2268624055" sldId="1332"/>
        </pc:sldMkLst>
        <pc:graphicFrameChg chg="mod modGraphic">
          <ac:chgData name="张 智" userId="36bdf691fd3510be" providerId="LiveId" clId="{30ADC5A2-7EE1-42A0-8328-CF0923DC0A09}" dt="2023-07-24T04:04:35.779" v="7250" actId="404"/>
          <ac:graphicFrameMkLst>
            <pc:docMk/>
            <pc:sldMk cId="2268624055" sldId="1332"/>
            <ac:graphicFrameMk id="5" creationId="{4856589E-289C-3949-9E60-7A14C3FC0B6C}"/>
          </ac:graphicFrameMkLst>
        </pc:graphicFrameChg>
      </pc:sldChg>
      <pc:sldChg chg="add del">
        <pc:chgData name="张 智" userId="36bdf691fd3510be" providerId="LiveId" clId="{30ADC5A2-7EE1-42A0-8328-CF0923DC0A09}" dt="2023-07-26T06:31:12.779" v="9859" actId="2696"/>
        <pc:sldMkLst>
          <pc:docMk/>
          <pc:sldMk cId="3697960897" sldId="1332"/>
        </pc:sldMkLst>
      </pc:sldChg>
      <pc:sldChg chg="modSp mod modNotesTx">
        <pc:chgData name="张 智" userId="36bdf691fd3510be" providerId="LiveId" clId="{30ADC5A2-7EE1-42A0-8328-CF0923DC0A09}" dt="2023-08-01T02:56:07.680" v="19958" actId="20577"/>
        <pc:sldMkLst>
          <pc:docMk/>
          <pc:sldMk cId="811633724" sldId="1344"/>
        </pc:sldMkLst>
        <pc:spChg chg="mod">
          <ac:chgData name="张 智" userId="36bdf691fd3510be" providerId="LiveId" clId="{30ADC5A2-7EE1-42A0-8328-CF0923DC0A09}" dt="2023-07-21T07:40:37.848" v="34" actId="20577"/>
          <ac:spMkLst>
            <pc:docMk/>
            <pc:sldMk cId="811633724" sldId="1344"/>
            <ac:spMk id="14" creationId="{A9600650-6680-49D3-9469-763C5995063D}"/>
          </ac:spMkLst>
        </pc:spChg>
      </pc:sldChg>
      <pc:sldChg chg="add del">
        <pc:chgData name="张 智" userId="36bdf691fd3510be" providerId="LiveId" clId="{30ADC5A2-7EE1-42A0-8328-CF0923DC0A09}" dt="2023-07-21T07:40:44.998" v="36" actId="47"/>
        <pc:sldMkLst>
          <pc:docMk/>
          <pc:sldMk cId="4094185884" sldId="1347"/>
        </pc:sldMkLst>
      </pc:sldChg>
      <pc:sldChg chg="add del">
        <pc:chgData name="张 智" userId="36bdf691fd3510be" providerId="LiveId" clId="{30ADC5A2-7EE1-42A0-8328-CF0923DC0A09}" dt="2023-07-21T07:40:46.181" v="38" actId="47"/>
        <pc:sldMkLst>
          <pc:docMk/>
          <pc:sldMk cId="3908369038" sldId="1348"/>
        </pc:sldMkLst>
      </pc:sldChg>
      <pc:sldChg chg="add del">
        <pc:chgData name="张 智" userId="36bdf691fd3510be" providerId="LiveId" clId="{30ADC5A2-7EE1-42A0-8328-CF0923DC0A09}" dt="2023-07-21T07:40:45.560" v="37" actId="47"/>
        <pc:sldMkLst>
          <pc:docMk/>
          <pc:sldMk cId="772099927" sldId="1349"/>
        </pc:sldMkLst>
      </pc:sldChg>
      <pc:sldChg chg="add del">
        <pc:chgData name="张 智" userId="36bdf691fd3510be" providerId="LiveId" clId="{30ADC5A2-7EE1-42A0-8328-CF0923DC0A09}" dt="2023-07-21T07:40:46.757" v="39" actId="47"/>
        <pc:sldMkLst>
          <pc:docMk/>
          <pc:sldMk cId="1863882152" sldId="1350"/>
        </pc:sldMkLst>
      </pc:sldChg>
      <pc:sldChg chg="add del">
        <pc:chgData name="张 智" userId="36bdf691fd3510be" providerId="LiveId" clId="{30ADC5A2-7EE1-42A0-8328-CF0923DC0A09}" dt="2023-07-21T07:40:47.275" v="40" actId="47"/>
        <pc:sldMkLst>
          <pc:docMk/>
          <pc:sldMk cId="2158305654" sldId="1351"/>
        </pc:sldMkLst>
      </pc:sldChg>
      <pc:sldChg chg="add del">
        <pc:chgData name="张 智" userId="36bdf691fd3510be" providerId="LiveId" clId="{30ADC5A2-7EE1-42A0-8328-CF0923DC0A09}" dt="2023-07-21T07:40:47.840" v="41" actId="47"/>
        <pc:sldMkLst>
          <pc:docMk/>
          <pc:sldMk cId="923056585" sldId="1352"/>
        </pc:sldMkLst>
      </pc:sldChg>
      <pc:sldChg chg="del">
        <pc:chgData name="张 智" userId="36bdf691fd3510be" providerId="LiveId" clId="{30ADC5A2-7EE1-42A0-8328-CF0923DC0A09}" dt="2023-07-21T07:40:57.236" v="55" actId="47"/>
        <pc:sldMkLst>
          <pc:docMk/>
          <pc:sldMk cId="4126946887" sldId="1353"/>
        </pc:sldMkLst>
      </pc:sldChg>
      <pc:sldChg chg="del">
        <pc:chgData name="张 智" userId="36bdf691fd3510be" providerId="LiveId" clId="{30ADC5A2-7EE1-42A0-8328-CF0923DC0A09}" dt="2023-07-21T07:40:58.639" v="57" actId="47"/>
        <pc:sldMkLst>
          <pc:docMk/>
          <pc:sldMk cId="146581613" sldId="1354"/>
        </pc:sldMkLst>
      </pc:sldChg>
      <pc:sldChg chg="del">
        <pc:chgData name="张 智" userId="36bdf691fd3510be" providerId="LiveId" clId="{30ADC5A2-7EE1-42A0-8328-CF0923DC0A09}" dt="2023-07-21T07:40:56.522" v="54" actId="47"/>
        <pc:sldMkLst>
          <pc:docMk/>
          <pc:sldMk cId="1217580951" sldId="1355"/>
        </pc:sldMkLst>
      </pc:sldChg>
      <pc:sldChg chg="del">
        <pc:chgData name="张 智" userId="36bdf691fd3510be" providerId="LiveId" clId="{30ADC5A2-7EE1-42A0-8328-CF0923DC0A09}" dt="2023-07-21T07:40:57.977" v="56" actId="47"/>
        <pc:sldMkLst>
          <pc:docMk/>
          <pc:sldMk cId="1127121704" sldId="1356"/>
        </pc:sldMkLst>
      </pc:sldChg>
      <pc:sldChg chg="modSp add mod">
        <pc:chgData name="张 智" userId="36bdf691fd3510be" providerId="LiveId" clId="{30ADC5A2-7EE1-42A0-8328-CF0923DC0A09}" dt="2023-07-21T15:04:26.603" v="2835" actId="14100"/>
        <pc:sldMkLst>
          <pc:docMk/>
          <pc:sldMk cId="89569967" sldId="1357"/>
        </pc:sldMkLst>
        <pc:spChg chg="mod">
          <ac:chgData name="张 智" userId="36bdf691fd3510be" providerId="LiveId" clId="{30ADC5A2-7EE1-42A0-8328-CF0923DC0A09}" dt="2023-07-21T15:04:26.603" v="2835" actId="14100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30ADC5A2-7EE1-42A0-8328-CF0923DC0A09}" dt="2023-07-21T07:41:16.096" v="85" actId="47"/>
        <pc:sldMkLst>
          <pc:docMk/>
          <pc:sldMk cId="3131777775" sldId="1358"/>
        </pc:sldMkLst>
      </pc:sldChg>
      <pc:sldChg chg="modSp add del mod modNotesTx">
        <pc:chgData name="张 智" userId="36bdf691fd3510be" providerId="LiveId" clId="{30ADC5A2-7EE1-42A0-8328-CF0923DC0A09}" dt="2023-07-26T13:54:37.817" v="12184" actId="20577"/>
        <pc:sldMkLst>
          <pc:docMk/>
          <pc:sldMk cId="2133322379" sldId="1359"/>
        </pc:sldMkLst>
        <pc:spChg chg="mod">
          <ac:chgData name="张 智" userId="36bdf691fd3510be" providerId="LiveId" clId="{30ADC5A2-7EE1-42A0-8328-CF0923DC0A09}" dt="2023-07-26T13:54:37.817" v="12184" actId="20577"/>
          <ac:spMkLst>
            <pc:docMk/>
            <pc:sldMk cId="2133322379" sldId="1359"/>
            <ac:spMk id="7" creationId="{85F180D1-C7EF-4A34-96CA-73A86A26F467}"/>
          </ac:spMkLst>
        </pc:spChg>
      </pc:sldChg>
      <pc:sldChg chg="modSp del mod">
        <pc:chgData name="张 智" userId="36bdf691fd3510be" providerId="LiveId" clId="{30ADC5A2-7EE1-42A0-8328-CF0923DC0A09}" dt="2023-07-26T08:38:39.465" v="11656" actId="2696"/>
        <pc:sldMkLst>
          <pc:docMk/>
          <pc:sldMk cId="1949095929" sldId="1360"/>
        </pc:sldMkLst>
        <pc:spChg chg="mod">
          <ac:chgData name="张 智" userId="36bdf691fd3510be" providerId="LiveId" clId="{30ADC5A2-7EE1-42A0-8328-CF0923DC0A09}" dt="2023-07-24T14:56:03.208" v="892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">
        <pc:chgData name="张 智" userId="36bdf691fd3510be" providerId="LiveId" clId="{30ADC5A2-7EE1-42A0-8328-CF0923DC0A09}" dt="2023-07-21T15:04:12.058" v="2828"/>
        <pc:sldMkLst>
          <pc:docMk/>
          <pc:sldMk cId="2919156200" sldId="1361"/>
        </pc:sldMkLst>
        <pc:spChg chg="add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3" creationId="{1937620C-5E78-4491-8CBF-E4E773E422F9}"/>
          </ac:spMkLst>
        </pc:spChg>
        <pc:spChg chg="del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665" creationId="{00000000-0000-0000-0000-000000000000}"/>
          </ac:spMkLst>
        </pc:spChg>
        <pc:spChg chg="mod">
          <ac:chgData name="张 智" userId="36bdf691fd3510be" providerId="LiveId" clId="{30ADC5A2-7EE1-42A0-8328-CF0923DC0A09}" dt="2023-07-21T08:25:56.680" v="915"/>
          <ac:spMkLst>
            <pc:docMk/>
            <pc:sldMk cId="2919156200" sldId="1361"/>
            <ac:spMk id="666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2:25:24.561" v="18663" actId="20577"/>
        <pc:sldMkLst>
          <pc:docMk/>
          <pc:sldMk cId="1937701371" sldId="1362"/>
        </pc:sldMkLst>
        <pc:spChg chg="del mod">
          <ac:chgData name="张 智" userId="36bdf691fd3510be" providerId="LiveId" clId="{30ADC5A2-7EE1-42A0-8328-CF0923DC0A09}" dt="2023-07-23T14:39:38.237" v="3424" actId="478"/>
          <ac:spMkLst>
            <pc:docMk/>
            <pc:sldMk cId="1937701371" sldId="1362"/>
            <ac:spMk id="2" creationId="{00000000-0000-0000-0000-000000000000}"/>
          </ac:spMkLst>
        </pc:spChg>
        <pc:spChg chg="add mod">
          <ac:chgData name="张 智" userId="36bdf691fd3510be" providerId="LiveId" clId="{30ADC5A2-7EE1-42A0-8328-CF0923DC0A09}" dt="2023-07-23T14:37:56.209" v="3342" actId="14100"/>
          <ac:spMkLst>
            <pc:docMk/>
            <pc:sldMk cId="1937701371" sldId="1362"/>
            <ac:spMk id="5" creationId="{F0903BA2-D6DD-4A15-8F26-AC58FF94AA1A}"/>
          </ac:spMkLst>
        </pc:spChg>
        <pc:spChg chg="add mod">
          <ac:chgData name="张 智" userId="36bdf691fd3510be" providerId="LiveId" clId="{30ADC5A2-7EE1-42A0-8328-CF0923DC0A09}" dt="2023-07-23T14:46:13.055" v="3836" actId="1076"/>
          <ac:spMkLst>
            <pc:docMk/>
            <pc:sldMk cId="1937701371" sldId="1362"/>
            <ac:spMk id="7" creationId="{976ED463-AD73-42C8-9BEB-2CA5574DFB5D}"/>
          </ac:spMkLst>
        </pc:spChg>
        <pc:spChg chg="add del mod">
          <ac:chgData name="张 智" userId="36bdf691fd3510be" providerId="LiveId" clId="{30ADC5A2-7EE1-42A0-8328-CF0923DC0A09}" dt="2023-07-23T14:39:40.484" v="3425" actId="478"/>
          <ac:spMkLst>
            <pc:docMk/>
            <pc:sldMk cId="1937701371" sldId="1362"/>
            <ac:spMk id="8" creationId="{DFBD0839-E0E3-4076-819F-24AAADB9C811}"/>
          </ac:spMkLst>
        </pc:spChg>
        <pc:picChg chg="del">
          <ac:chgData name="张 智" userId="36bdf691fd3510be" providerId="LiveId" clId="{30ADC5A2-7EE1-42A0-8328-CF0923DC0A09}" dt="2023-07-23T14:37:26.544" v="3327" actId="478"/>
          <ac:picMkLst>
            <pc:docMk/>
            <pc:sldMk cId="1937701371" sldId="1362"/>
            <ac:picMk id="4" creationId="{7BBD0770-D98E-42F9-9FD1-4406C91051DE}"/>
          </ac:picMkLst>
        </pc:picChg>
        <pc:picChg chg="del">
          <ac:chgData name="张 智" userId="36bdf691fd3510be" providerId="LiveId" clId="{30ADC5A2-7EE1-42A0-8328-CF0923DC0A09}" dt="2023-07-23T14:37:25.217" v="3326" actId="478"/>
          <ac:picMkLst>
            <pc:docMk/>
            <pc:sldMk cId="1937701371" sldId="1362"/>
            <ac:picMk id="6" creationId="{4CF6EBB7-534D-4911-9083-CAC48B38BE7A}"/>
          </ac:picMkLst>
        </pc:picChg>
        <pc:picChg chg="add mod">
          <ac:chgData name="张 智" userId="36bdf691fd3510be" providerId="LiveId" clId="{30ADC5A2-7EE1-42A0-8328-CF0923DC0A09}" dt="2023-07-23T14:46:14.894" v="3837" actId="14100"/>
          <ac:picMkLst>
            <pc:docMk/>
            <pc:sldMk cId="1937701371" sldId="1362"/>
            <ac:picMk id="10" creationId="{4FD72571-E0DE-4A5D-A851-81F8C5BB10FA}"/>
          </ac:picMkLst>
        </pc:picChg>
      </pc:sldChg>
      <pc:sldChg chg="modSp add mod modNotesTx">
        <pc:chgData name="张 智" userId="36bdf691fd3510be" providerId="LiveId" clId="{30ADC5A2-7EE1-42A0-8328-CF0923DC0A09}" dt="2023-07-24T03:04:05.622" v="5830" actId="20577"/>
        <pc:sldMkLst>
          <pc:docMk/>
          <pc:sldMk cId="568904234" sldId="1363"/>
        </pc:sldMkLst>
        <pc:spChg chg="mod">
          <ac:chgData name="张 智" userId="36bdf691fd3510be" providerId="LiveId" clId="{30ADC5A2-7EE1-42A0-8328-CF0923DC0A09}" dt="2023-07-24T03:04:05.622" v="5830" actId="20577"/>
          <ac:spMkLst>
            <pc:docMk/>
            <pc:sldMk cId="568904234" sldId="1363"/>
            <ac:spMk id="3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9.569" v="76" actId="47"/>
        <pc:sldMkLst>
          <pc:docMk/>
          <pc:sldMk cId="1544810827" sldId="1363"/>
        </pc:sldMkLst>
      </pc:sldChg>
      <pc:sldChg chg="del">
        <pc:chgData name="张 智" userId="36bdf691fd3510be" providerId="LiveId" clId="{30ADC5A2-7EE1-42A0-8328-CF0923DC0A09}" dt="2023-07-21T07:41:15.390" v="84" actId="47"/>
        <pc:sldMkLst>
          <pc:docMk/>
          <pc:sldMk cId="323792292" sldId="1364"/>
        </pc:sldMkLst>
      </pc:sldChg>
      <pc:sldChg chg="modSp add mod modNotesTx">
        <pc:chgData name="张 智" userId="36bdf691fd3510be" providerId="LiveId" clId="{30ADC5A2-7EE1-42A0-8328-CF0923DC0A09}" dt="2023-08-01T04:24:43.424" v="21657" actId="20577"/>
        <pc:sldMkLst>
          <pc:docMk/>
          <pc:sldMk cId="350751274" sldId="1364"/>
        </pc:sldMkLst>
        <pc:spChg chg="mod">
          <ac:chgData name="张 智" userId="36bdf691fd3510be" providerId="LiveId" clId="{30ADC5A2-7EE1-42A0-8328-CF0923DC0A09}" dt="2023-07-24T02:55:07.893" v="5156" actId="20577"/>
          <ac:spMkLst>
            <pc:docMk/>
            <pc:sldMk cId="350751274" sldId="1364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2:35:02.890" v="4281"/>
        <pc:sldMkLst>
          <pc:docMk/>
          <pc:sldMk cId="2050991287" sldId="1365"/>
        </pc:sldMkLst>
      </pc:sldChg>
      <pc:sldChg chg="add del">
        <pc:chgData name="张 智" userId="36bdf691fd3510be" providerId="LiveId" clId="{30ADC5A2-7EE1-42A0-8328-CF0923DC0A09}" dt="2023-07-24T02:32:51.108" v="4131"/>
        <pc:sldMkLst>
          <pc:docMk/>
          <pc:sldMk cId="2756024043" sldId="1365"/>
        </pc:sldMkLst>
      </pc:sldChg>
      <pc:sldChg chg="add del">
        <pc:chgData name="张 智" userId="36bdf691fd3510be" providerId="LiveId" clId="{30ADC5A2-7EE1-42A0-8328-CF0923DC0A09}" dt="2023-07-24T02:43:23.348" v="4498" actId="2696"/>
        <pc:sldMkLst>
          <pc:docMk/>
          <pc:sldMk cId="3877832594" sldId="1365"/>
        </pc:sldMkLst>
      </pc:sldChg>
      <pc:sldChg chg="modSp add del mod">
        <pc:chgData name="张 智" userId="36bdf691fd3510be" providerId="LiveId" clId="{30ADC5A2-7EE1-42A0-8328-CF0923DC0A09}" dt="2023-07-24T02:42:41.056" v="4492" actId="2696"/>
        <pc:sldMkLst>
          <pc:docMk/>
          <pc:sldMk cId="177594637" sldId="1366"/>
        </pc:sldMkLst>
        <pc:spChg chg="mod">
          <ac:chgData name="张 智" userId="36bdf691fd3510be" providerId="LiveId" clId="{30ADC5A2-7EE1-42A0-8328-CF0923DC0A09}" dt="2023-07-24T02:39:46.579" v="4461" actId="20577"/>
          <ac:spMkLst>
            <pc:docMk/>
            <pc:sldMk cId="177594637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9:19.199" v="18770" actId="20577"/>
        <pc:sldMkLst>
          <pc:docMk/>
          <pc:sldMk cId="4131881910" sldId="1366"/>
        </pc:sldMkLst>
        <pc:spChg chg="mod">
          <ac:chgData name="张 智" userId="36bdf691fd3510be" providerId="LiveId" clId="{30ADC5A2-7EE1-42A0-8328-CF0923DC0A09}" dt="2023-07-24T02:55:14.106" v="5157" actId="20577"/>
          <ac:spMkLst>
            <pc:docMk/>
            <pc:sldMk cId="4131881910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2:14.143" v="18863" actId="20577"/>
        <pc:sldMkLst>
          <pc:docMk/>
          <pc:sldMk cId="321511900" sldId="1367"/>
        </pc:sldMkLst>
        <pc:spChg chg="mod">
          <ac:chgData name="张 智" userId="36bdf691fd3510be" providerId="LiveId" clId="{30ADC5A2-7EE1-42A0-8328-CF0923DC0A09}" dt="2023-07-24T03:04:01.374" v="5829" actId="20577"/>
          <ac:spMkLst>
            <pc:docMk/>
            <pc:sldMk cId="321511900" sldId="1367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5:00.395" v="19001" actId="20577"/>
        <pc:sldMkLst>
          <pc:docMk/>
          <pc:sldMk cId="954724136" sldId="1368"/>
        </pc:sldMkLst>
        <pc:spChg chg="mod">
          <ac:chgData name="张 智" userId="36bdf691fd3510be" providerId="LiveId" clId="{30ADC5A2-7EE1-42A0-8328-CF0923DC0A09}" dt="2023-07-24T03:04:24.552" v="5831"/>
          <ac:spMkLst>
            <pc:docMk/>
            <pc:sldMk cId="954724136" sldId="1368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6:25.576" v="19032" actId="20577"/>
        <pc:sldMkLst>
          <pc:docMk/>
          <pc:sldMk cId="4165476556" sldId="1369"/>
        </pc:sldMkLst>
        <pc:spChg chg="mod">
          <ac:chgData name="张 智" userId="36bdf691fd3510be" providerId="LiveId" clId="{30ADC5A2-7EE1-42A0-8328-CF0923DC0A09}" dt="2023-07-24T03:08:23.776" v="5988" actId="20577"/>
          <ac:spMkLst>
            <pc:docMk/>
            <pc:sldMk cId="4165476556" sldId="1369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4:32.717" v="18984" actId="20577"/>
        <pc:sldMkLst>
          <pc:docMk/>
          <pc:sldMk cId="392672560" sldId="1370"/>
        </pc:sldMkLst>
        <pc:spChg chg="mod">
          <ac:chgData name="张 智" userId="36bdf691fd3510be" providerId="LiveId" clId="{30ADC5A2-7EE1-42A0-8328-CF0923DC0A09}" dt="2023-07-24T03:08:21.043" v="5987" actId="20577"/>
          <ac:spMkLst>
            <pc:docMk/>
            <pc:sldMk cId="392672560" sldId="1370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3:05:12.807" v="5843"/>
        <pc:sldMkLst>
          <pc:docMk/>
          <pc:sldMk cId="649252809" sldId="1371"/>
        </pc:sldMkLst>
      </pc:sldChg>
      <pc:sldChg chg="modSp add del mod modNotesTx">
        <pc:chgData name="张 智" userId="36bdf691fd3510be" providerId="LiveId" clId="{30ADC5A2-7EE1-42A0-8328-CF0923DC0A09}" dt="2023-07-26T08:42:49.702" v="11698" actId="2696"/>
        <pc:sldMkLst>
          <pc:docMk/>
          <pc:sldMk cId="2043486246" sldId="1371"/>
        </pc:sldMkLst>
        <pc:spChg chg="mod">
          <ac:chgData name="张 智" userId="36bdf691fd3510be" providerId="LiveId" clId="{30ADC5A2-7EE1-42A0-8328-CF0923DC0A09}" dt="2023-07-26T08:39:41.722" v="11677" actId="20577"/>
          <ac:spMkLst>
            <pc:docMk/>
            <pc:sldMk cId="2043486246" sldId="1371"/>
            <ac:spMk id="7" creationId="{85F180D1-C7EF-4A34-96CA-73A86A26F467}"/>
          </ac:spMkLst>
        </pc:spChg>
      </pc:sldChg>
      <pc:sldChg chg="add del">
        <pc:chgData name="张 智" userId="36bdf691fd3510be" providerId="LiveId" clId="{30ADC5A2-7EE1-42A0-8328-CF0923DC0A09}" dt="2023-07-26T09:10:53.531" v="12152" actId="2696"/>
        <pc:sldMkLst>
          <pc:docMk/>
          <pc:sldMk cId="1646656757" sldId="1372"/>
        </pc:sldMkLst>
      </pc:sldChg>
      <pc:sldChg chg="modSp add del mod">
        <pc:chgData name="张 智" userId="36bdf691fd3510be" providerId="LiveId" clId="{30ADC5A2-7EE1-42A0-8328-CF0923DC0A09}" dt="2023-07-26T08:29:07.270" v="11539" actId="2696"/>
        <pc:sldMkLst>
          <pc:docMk/>
          <pc:sldMk cId="3039001358" sldId="1372"/>
        </pc:sldMkLst>
        <pc:spChg chg="mod">
          <ac:chgData name="张 智" userId="36bdf691fd3510be" providerId="LiveId" clId="{30ADC5A2-7EE1-42A0-8328-CF0923DC0A09}" dt="2023-07-24T07:06:33.616" v="8694" actId="20577"/>
          <ac:spMkLst>
            <pc:docMk/>
            <pc:sldMk cId="3039001358" sldId="1372"/>
            <ac:spMk id="2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14:02:28.812" v="12288" actId="2696"/>
        <pc:sldMkLst>
          <pc:docMk/>
          <pc:sldMk cId="3191736437" sldId="1372"/>
        </pc:sldMkLst>
        <pc:spChg chg="mod">
          <ac:chgData name="张 智" userId="36bdf691fd3510be" providerId="LiveId" clId="{30ADC5A2-7EE1-42A0-8328-CF0923DC0A09}" dt="2023-07-26T14:02:12.191" v="12285" actId="21"/>
          <ac:spMkLst>
            <pc:docMk/>
            <pc:sldMk cId="3191736437" sldId="1372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30ADC5A2-7EE1-42A0-8328-CF0923DC0A09}" dt="2023-08-01T05:39:50.597" v="25043" actId="20577"/>
        <pc:sldMkLst>
          <pc:docMk/>
          <pc:sldMk cId="118598810" sldId="1373"/>
        </pc:sldMkLst>
        <pc:spChg chg="mod">
          <ac:chgData name="张 智" userId="36bdf691fd3510be" providerId="LiveId" clId="{30ADC5A2-7EE1-42A0-8328-CF0923DC0A09}" dt="2023-07-26T08:28:48.318" v="11536" actId="14100"/>
          <ac:spMkLst>
            <pc:docMk/>
            <pc:sldMk cId="118598810" sldId="1373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37:26.835" v="24960" actId="20577"/>
          <ac:spMkLst>
            <pc:docMk/>
            <pc:sldMk cId="118598810" sldId="1373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28:52.309" v="11538" actId="1076"/>
          <ac:picMkLst>
            <pc:docMk/>
            <pc:sldMk cId="118598810" sldId="1373"/>
            <ac:picMk id="5" creationId="{5EA0E9E9-ECD2-4D33-9678-A157BE46B0E9}"/>
          </ac:picMkLst>
        </pc:picChg>
      </pc:sldChg>
      <pc:sldChg chg="modSp add mod modNotesTx">
        <pc:chgData name="张 智" userId="36bdf691fd3510be" providerId="LiveId" clId="{30ADC5A2-7EE1-42A0-8328-CF0923DC0A09}" dt="2023-08-01T05:30:38.491" v="24736" actId="20577"/>
        <pc:sldMkLst>
          <pc:docMk/>
          <pc:sldMk cId="2198358390" sldId="1374"/>
        </pc:sldMkLst>
        <pc:spChg chg="mod">
          <ac:chgData name="张 智" userId="36bdf691fd3510be" providerId="LiveId" clId="{30ADC5A2-7EE1-42A0-8328-CF0923DC0A09}" dt="2023-07-26T06:41:28.790" v="10076" actId="14100"/>
          <ac:spMkLst>
            <pc:docMk/>
            <pc:sldMk cId="2198358390" sldId="13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42:27.790" v="11697" actId="207"/>
          <ac:spMkLst>
            <pc:docMk/>
            <pc:sldMk cId="2198358390" sldId="1374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5:46:44.550" v="25145" actId="20577"/>
        <pc:sldMkLst>
          <pc:docMk/>
          <pc:sldMk cId="1107305394" sldId="1375"/>
        </pc:sldMkLst>
        <pc:spChg chg="mod">
          <ac:chgData name="张 智" userId="36bdf691fd3510be" providerId="LiveId" clId="{30ADC5A2-7EE1-42A0-8328-CF0923DC0A09}" dt="2023-07-26T06:25:12.772" v="9702" actId="14100"/>
          <ac:spMkLst>
            <pc:docMk/>
            <pc:sldMk cId="1107305394" sldId="1375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46:44.550" v="25145" actId="20577"/>
          <ac:spMkLst>
            <pc:docMk/>
            <pc:sldMk cId="1107305394" sldId="137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1:17.687" v="9573" actId="478"/>
          <ac:picMkLst>
            <pc:docMk/>
            <pc:sldMk cId="1107305394" sldId="1375"/>
            <ac:picMk id="5" creationId="{0BEC9040-90C3-4816-9EB3-AB9BDADDCF55}"/>
          </ac:picMkLst>
        </pc:picChg>
        <pc:picChg chg="add mod">
          <ac:chgData name="张 智" userId="36bdf691fd3510be" providerId="LiveId" clId="{30ADC5A2-7EE1-42A0-8328-CF0923DC0A09}" dt="2023-07-26T06:25:18.620" v="9704" actId="14100"/>
          <ac:picMkLst>
            <pc:docMk/>
            <pc:sldMk cId="1107305394" sldId="1375"/>
            <ac:picMk id="6" creationId="{7C3A3122-B62E-4F25-AA85-9BA5F3CA59F3}"/>
          </ac:picMkLst>
        </pc:picChg>
      </pc:sldChg>
      <pc:sldChg chg="addSp delSp modSp add mod modNotesTx">
        <pc:chgData name="张 智" userId="36bdf691fd3510be" providerId="LiveId" clId="{30ADC5A2-7EE1-42A0-8328-CF0923DC0A09}" dt="2023-08-01T02:59:38.403" v="19996" actId="692"/>
        <pc:sldMkLst>
          <pc:docMk/>
          <pc:sldMk cId="2729409576" sldId="1376"/>
        </pc:sldMkLst>
        <pc:spChg chg="mod">
          <ac:chgData name="张 智" userId="36bdf691fd3510be" providerId="LiveId" clId="{30ADC5A2-7EE1-42A0-8328-CF0923DC0A09}" dt="2023-07-26T06:27:40.182" v="9772" actId="20577"/>
          <ac:spMkLst>
            <pc:docMk/>
            <pc:sldMk cId="2729409576" sldId="137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6:26:44.843" v="9720" actId="1076"/>
          <ac:picMkLst>
            <pc:docMk/>
            <pc:sldMk cId="2729409576" sldId="1376"/>
            <ac:picMk id="5" creationId="{32D13038-5DB1-44F9-B05B-2DE5DC652CF0}"/>
          </ac:picMkLst>
        </pc:picChg>
        <pc:picChg chg="del">
          <ac:chgData name="张 智" userId="36bdf691fd3510be" providerId="LiveId" clId="{30ADC5A2-7EE1-42A0-8328-CF0923DC0A09}" dt="2023-07-26T06:26:33.539" v="9718" actId="478"/>
          <ac:picMkLst>
            <pc:docMk/>
            <pc:sldMk cId="2729409576" sldId="1376"/>
            <ac:picMk id="6" creationId="{7C3A3122-B62E-4F25-AA85-9BA5F3CA59F3}"/>
          </ac:picMkLst>
        </pc:picChg>
        <pc:cxnChg chg="add mod">
          <ac:chgData name="张 智" userId="36bdf691fd3510be" providerId="LiveId" clId="{30ADC5A2-7EE1-42A0-8328-CF0923DC0A09}" dt="2023-08-01T02:59:38.403" v="19996" actId="692"/>
          <ac:cxnSpMkLst>
            <pc:docMk/>
            <pc:sldMk cId="2729409576" sldId="1376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7:58.780" v="20579" actId="20577"/>
        <pc:sldMkLst>
          <pc:docMk/>
          <pc:sldMk cId="574702294" sldId="1377"/>
        </pc:sldMkLst>
        <pc:spChg chg="mod">
          <ac:chgData name="张 智" userId="36bdf691fd3510be" providerId="LiveId" clId="{30ADC5A2-7EE1-42A0-8328-CF0923DC0A09}" dt="2023-07-26T06:37:05.817" v="9982" actId="20577"/>
          <ac:spMkLst>
            <pc:docMk/>
            <pc:sldMk cId="574702294" sldId="1377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9:19.977" v="9783" actId="478"/>
          <ac:picMkLst>
            <pc:docMk/>
            <pc:sldMk cId="574702294" sldId="1377"/>
            <ac:picMk id="5" creationId="{32D13038-5DB1-44F9-B05B-2DE5DC652CF0}"/>
          </ac:picMkLst>
        </pc:picChg>
        <pc:picChg chg="add mod">
          <ac:chgData name="张 智" userId="36bdf691fd3510be" providerId="LiveId" clId="{30ADC5A2-7EE1-42A0-8328-CF0923DC0A09}" dt="2023-07-26T06:36:56.560" v="9979" actId="1076"/>
          <ac:picMkLst>
            <pc:docMk/>
            <pc:sldMk cId="574702294" sldId="1377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5:20.316" v="9941" actId="478"/>
          <ac:picMkLst>
            <pc:docMk/>
            <pc:sldMk cId="574702294" sldId="1377"/>
            <ac:picMk id="9" creationId="{29877D82-91B1-4DE5-A1CE-E2433176C187}"/>
          </ac:picMkLst>
        </pc:picChg>
        <pc:cxnChg chg="del">
          <ac:chgData name="张 智" userId="36bdf691fd3510be" providerId="LiveId" clId="{30ADC5A2-7EE1-42A0-8328-CF0923DC0A09}" dt="2023-07-26T06:29:23.200" v="9784" actId="478"/>
          <ac:cxnSpMkLst>
            <pc:docMk/>
            <pc:sldMk cId="574702294" sldId="1377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9:37.543" v="20657" actId="692"/>
        <pc:sldMkLst>
          <pc:docMk/>
          <pc:sldMk cId="1401393354" sldId="1378"/>
        </pc:sldMkLst>
        <pc:spChg chg="mod">
          <ac:chgData name="张 智" userId="36bdf691fd3510be" providerId="LiveId" clId="{30ADC5A2-7EE1-42A0-8328-CF0923DC0A09}" dt="2023-08-01T03:09:18.445" v="20651" actId="20577"/>
          <ac:spMkLst>
            <pc:docMk/>
            <pc:sldMk cId="1401393354" sldId="137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6:34:12.466" v="9934" actId="21"/>
          <ac:picMkLst>
            <pc:docMk/>
            <pc:sldMk cId="1401393354" sldId="1378"/>
            <ac:picMk id="5" creationId="{85D3D583-1103-4EDE-AA1F-B174D97C3614}"/>
          </ac:picMkLst>
        </pc:picChg>
        <pc:picChg chg="del">
          <ac:chgData name="张 智" userId="36bdf691fd3510be" providerId="LiveId" clId="{30ADC5A2-7EE1-42A0-8328-CF0923DC0A09}" dt="2023-07-26T06:33:36.389" v="9930" actId="478"/>
          <ac:picMkLst>
            <pc:docMk/>
            <pc:sldMk cId="1401393354" sldId="1378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8:35.999" v="9989" actId="478"/>
          <ac:picMkLst>
            <pc:docMk/>
            <pc:sldMk cId="1401393354" sldId="1378"/>
            <ac:picMk id="8" creationId="{8028041E-5888-46D1-875B-EA6A311D1279}"/>
          </ac:picMkLst>
        </pc:picChg>
        <pc:picChg chg="add mod">
          <ac:chgData name="张 智" userId="36bdf691fd3510be" providerId="LiveId" clId="{30ADC5A2-7EE1-42A0-8328-CF0923DC0A09}" dt="2023-07-26T06:38:57.742" v="9993" actId="14100"/>
          <ac:picMkLst>
            <pc:docMk/>
            <pc:sldMk cId="1401393354" sldId="1378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3:09:37.543" v="20657" actId="692"/>
          <ac:cxnSpMkLst>
            <pc:docMk/>
            <pc:sldMk cId="1401393354" sldId="1378"/>
            <ac:cxnSpMk id="11" creationId="{ABF24D8D-7B97-4B60-B8B9-D0F4AF47FC1F}"/>
          </ac:cxnSpMkLst>
        </pc:cxnChg>
      </pc:sldChg>
      <pc:sldChg chg="addSp delSp modSp add mod ord modNotesTx">
        <pc:chgData name="张 智" userId="36bdf691fd3510be" providerId="LiveId" clId="{30ADC5A2-7EE1-42A0-8328-CF0923DC0A09}" dt="2023-08-01T03:02:36.658" v="20142" actId="20577"/>
        <pc:sldMkLst>
          <pc:docMk/>
          <pc:sldMk cId="1764594141" sldId="1379"/>
        </pc:sldMkLst>
        <pc:spChg chg="mod">
          <ac:chgData name="张 智" userId="36bdf691fd3510be" providerId="LiveId" clId="{30ADC5A2-7EE1-42A0-8328-CF0923DC0A09}" dt="2023-08-01T03:01:26.118" v="19998" actId="5793"/>
          <ac:spMkLst>
            <pc:docMk/>
            <pc:sldMk cId="1764594141" sldId="1379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35:10.725" v="9938" actId="478"/>
          <ac:picMkLst>
            <pc:docMk/>
            <pc:sldMk cId="1764594141" sldId="1379"/>
            <ac:picMk id="6" creationId="{9C5D2525-BA12-40F4-85D6-1D751FCD33F0}"/>
          </ac:picMkLst>
        </pc:picChg>
        <pc:picChg chg="mod">
          <ac:chgData name="张 智" userId="36bdf691fd3510be" providerId="LiveId" clId="{30ADC5A2-7EE1-42A0-8328-CF0923DC0A09}" dt="2023-07-26T06:36:26.863" v="9961" actId="14100"/>
          <ac:picMkLst>
            <pc:docMk/>
            <pc:sldMk cId="1764594141" sldId="1379"/>
            <ac:picMk id="9" creationId="{29877D82-91B1-4DE5-A1CE-E2433176C187}"/>
          </ac:picMkLst>
        </pc:picChg>
        <pc:cxnChg chg="add mod">
          <ac:chgData name="张 智" userId="36bdf691fd3510be" providerId="LiveId" clId="{30ADC5A2-7EE1-42A0-8328-CF0923DC0A09}" dt="2023-08-01T03:02:07.209" v="20004" actId="692"/>
          <ac:cxnSpMkLst>
            <pc:docMk/>
            <pc:sldMk cId="1764594141" sldId="1379"/>
            <ac:cxnSpMk id="7" creationId="{0598D45F-92A3-4250-8548-35CF8618BC31}"/>
          </ac:cxnSpMkLst>
        </pc:cxnChg>
      </pc:sldChg>
      <pc:sldChg chg="addSp delSp modSp add mod modNotesTx">
        <pc:chgData name="张 智" userId="36bdf691fd3510be" providerId="LiveId" clId="{30ADC5A2-7EE1-42A0-8328-CF0923DC0A09}" dt="2023-08-01T04:27:15.175" v="21669" actId="692"/>
        <pc:sldMkLst>
          <pc:docMk/>
          <pc:sldMk cId="1941671659" sldId="1380"/>
        </pc:sldMkLst>
        <pc:spChg chg="mod">
          <ac:chgData name="张 智" userId="36bdf691fd3510be" providerId="LiveId" clId="{30ADC5A2-7EE1-42A0-8328-CF0923DC0A09}" dt="2023-07-26T07:00:23.536" v="10235" actId="20577"/>
          <ac:spMkLst>
            <pc:docMk/>
            <pc:sldMk cId="1941671659" sldId="1380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01:17.967" v="10239" actId="14100"/>
          <ac:picMkLst>
            <pc:docMk/>
            <pc:sldMk cId="1941671659" sldId="1380"/>
            <ac:picMk id="5" creationId="{EBEA816D-A62D-4388-B57F-7100BE0F1569}"/>
          </ac:picMkLst>
        </pc:picChg>
        <pc:picChg chg="del">
          <ac:chgData name="张 智" userId="36bdf691fd3510be" providerId="LiveId" clId="{30ADC5A2-7EE1-42A0-8328-CF0923DC0A09}" dt="2023-07-26T07:00:06.396" v="10234" actId="478"/>
          <ac:picMkLst>
            <pc:docMk/>
            <pc:sldMk cId="1941671659" sldId="1380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4:27:10.757" v="21663" actId="692"/>
          <ac:cxnSpMkLst>
            <pc:docMk/>
            <pc:sldMk cId="1941671659" sldId="1380"/>
            <ac:cxnSpMk id="8" creationId="{2176E048-4147-459B-A7E8-0FD0BEA0A81C}"/>
          </ac:cxnSpMkLst>
        </pc:cxnChg>
        <pc:cxnChg chg="add mod">
          <ac:chgData name="张 智" userId="36bdf691fd3510be" providerId="LiveId" clId="{30ADC5A2-7EE1-42A0-8328-CF0923DC0A09}" dt="2023-08-01T04:27:15.175" v="21669" actId="692"/>
          <ac:cxnSpMkLst>
            <pc:docMk/>
            <pc:sldMk cId="1941671659" sldId="1380"/>
            <ac:cxnSpMk id="9" creationId="{6126A930-FF25-457C-9280-5FC358D195E9}"/>
          </ac:cxnSpMkLst>
        </pc:cxnChg>
        <pc:cxnChg chg="del">
          <ac:chgData name="张 智" userId="36bdf691fd3510be" providerId="LiveId" clId="{30ADC5A2-7EE1-42A0-8328-CF0923DC0A09}" dt="2023-07-26T07:00:25.667" v="10236" actId="478"/>
          <ac:cxnSpMkLst>
            <pc:docMk/>
            <pc:sldMk cId="1941671659" sldId="1380"/>
            <ac:cxnSpMk id="11" creationId="{ABF24D8D-7B97-4B60-B8B9-D0F4AF47FC1F}"/>
          </ac:cxnSpMkLst>
        </pc:cxnChg>
        <pc:cxnChg chg="add del mod">
          <ac:chgData name="张 智" userId="36bdf691fd3510be" providerId="LiveId" clId="{30ADC5A2-7EE1-42A0-8328-CF0923DC0A09}" dt="2023-08-01T03:10:05.257" v="20658" actId="478"/>
          <ac:cxnSpMkLst>
            <pc:docMk/>
            <pc:sldMk cId="1941671659" sldId="1380"/>
            <ac:cxnSpMk id="12" creationId="{6BD13808-CC43-425C-BD3D-1CFB96F1EA66}"/>
          </ac:cxnSpMkLst>
        </pc:cxnChg>
      </pc:sldChg>
      <pc:sldChg chg="add del">
        <pc:chgData name="张 智" userId="36bdf691fd3510be" providerId="LiveId" clId="{30ADC5A2-7EE1-42A0-8328-CF0923DC0A09}" dt="2023-07-26T06:41:15.062" v="10068"/>
        <pc:sldMkLst>
          <pc:docMk/>
          <pc:sldMk cId="2000923634" sldId="1380"/>
        </pc:sldMkLst>
      </pc:sldChg>
      <pc:sldChg chg="addSp delSp modSp add mod modNotesTx">
        <pc:chgData name="张 智" userId="36bdf691fd3510be" providerId="LiveId" clId="{30ADC5A2-7EE1-42A0-8328-CF0923DC0A09}" dt="2023-08-01T03:16:37.895" v="21395" actId="20577"/>
        <pc:sldMkLst>
          <pc:docMk/>
          <pc:sldMk cId="355417315" sldId="1381"/>
        </pc:sldMkLst>
        <pc:spChg chg="mod">
          <ac:chgData name="张 智" userId="36bdf691fd3510be" providerId="LiveId" clId="{30ADC5A2-7EE1-42A0-8328-CF0923DC0A09}" dt="2023-07-26T07:53:17.471" v="10706" actId="20577"/>
          <ac:spMkLst>
            <pc:docMk/>
            <pc:sldMk cId="355417315" sldId="1381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53:27.962" v="10711" actId="14100"/>
          <ac:picMkLst>
            <pc:docMk/>
            <pc:sldMk cId="355417315" sldId="1381"/>
            <ac:picMk id="5" creationId="{A175DDD8-5300-41C4-B088-17FF245B3996}"/>
          </ac:picMkLst>
        </pc:picChg>
        <pc:picChg chg="del">
          <ac:chgData name="张 智" userId="36bdf691fd3510be" providerId="LiveId" clId="{30ADC5A2-7EE1-42A0-8328-CF0923DC0A09}" dt="2023-07-26T07:01:59.189" v="10243" actId="478"/>
          <ac:picMkLst>
            <pc:docMk/>
            <pc:sldMk cId="355417315" sldId="1381"/>
            <ac:picMk id="10" creationId="{78F28086-4EBA-4309-9FB8-9F024D215FAD}"/>
          </ac:picMkLst>
        </pc:picChg>
        <pc:cxnChg chg="del">
          <ac:chgData name="张 智" userId="36bdf691fd3510be" providerId="LiveId" clId="{30ADC5A2-7EE1-42A0-8328-CF0923DC0A09}" dt="2023-07-26T07:02:01.252" v="10244" actId="478"/>
          <ac:cxnSpMkLst>
            <pc:docMk/>
            <pc:sldMk cId="355417315" sldId="1381"/>
            <ac:cxnSpMk id="11" creationId="{ABF24D8D-7B97-4B60-B8B9-D0F4AF47FC1F}"/>
          </ac:cxnSpMkLst>
        </pc:cxnChg>
      </pc:sldChg>
      <pc:sldChg chg="addSp delSp modSp add mod modNotesTx">
        <pc:chgData name="张 智" userId="36bdf691fd3510be" providerId="LiveId" clId="{30ADC5A2-7EE1-42A0-8328-CF0923DC0A09}" dt="2023-08-01T03:19:24.069" v="21596" actId="20577"/>
        <pc:sldMkLst>
          <pc:docMk/>
          <pc:sldMk cId="2457211812" sldId="1382"/>
        </pc:sldMkLst>
        <pc:spChg chg="mod">
          <ac:chgData name="张 智" userId="36bdf691fd3510be" providerId="LiveId" clId="{30ADC5A2-7EE1-42A0-8328-CF0923DC0A09}" dt="2023-08-01T03:17:54.785" v="21396" actId="20577"/>
          <ac:spMkLst>
            <pc:docMk/>
            <pc:sldMk cId="2457211812" sldId="138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7:03:32.564" v="10284" actId="478"/>
          <ac:picMkLst>
            <pc:docMk/>
            <pc:sldMk cId="2457211812" sldId="1382"/>
            <ac:picMk id="5" creationId="{A175DDD8-5300-41C4-B088-17FF245B3996}"/>
          </ac:picMkLst>
        </pc:picChg>
        <pc:picChg chg="add del mod">
          <ac:chgData name="张 智" userId="36bdf691fd3510be" providerId="LiveId" clId="{30ADC5A2-7EE1-42A0-8328-CF0923DC0A09}" dt="2023-07-26T07:03:50.900" v="10286" actId="478"/>
          <ac:picMkLst>
            <pc:docMk/>
            <pc:sldMk cId="2457211812" sldId="1382"/>
            <ac:picMk id="6" creationId="{8F7C8767-C410-4D89-B0E2-2751BFB949B7}"/>
          </ac:picMkLst>
        </pc:picChg>
        <pc:picChg chg="add del mod">
          <ac:chgData name="张 智" userId="36bdf691fd3510be" providerId="LiveId" clId="{30ADC5A2-7EE1-42A0-8328-CF0923DC0A09}" dt="2023-07-26T07:04:13.631" v="10289" actId="478"/>
          <ac:picMkLst>
            <pc:docMk/>
            <pc:sldMk cId="2457211812" sldId="1382"/>
            <ac:picMk id="8" creationId="{CCA64718-2631-4875-A9B8-2519F69069F3}"/>
          </ac:picMkLst>
        </pc:picChg>
        <pc:picChg chg="add mod">
          <ac:chgData name="张 智" userId="36bdf691fd3510be" providerId="LiveId" clId="{30ADC5A2-7EE1-42A0-8328-CF0923DC0A09}" dt="2023-07-26T07:04:27.574" v="10291" actId="1076"/>
          <ac:picMkLst>
            <pc:docMk/>
            <pc:sldMk cId="2457211812" sldId="1382"/>
            <ac:picMk id="10" creationId="{4F4C8027-A088-4927-8452-F77F2E16F74A}"/>
          </ac:picMkLst>
        </pc:picChg>
      </pc:sldChg>
      <pc:sldChg chg="add del">
        <pc:chgData name="张 智" userId="36bdf691fd3510be" providerId="LiveId" clId="{30ADC5A2-7EE1-42A0-8328-CF0923DC0A09}" dt="2023-07-26T07:02:21.969" v="10248"/>
        <pc:sldMkLst>
          <pc:docMk/>
          <pc:sldMk cId="2660831979" sldId="1382"/>
        </pc:sldMkLst>
      </pc:sldChg>
      <pc:sldChg chg="add del">
        <pc:chgData name="张 智" userId="36bdf691fd3510be" providerId="LiveId" clId="{30ADC5A2-7EE1-42A0-8328-CF0923DC0A09}" dt="2023-07-26T07:02:11.874" v="10246"/>
        <pc:sldMkLst>
          <pc:docMk/>
          <pc:sldMk cId="4007575942" sldId="1382"/>
        </pc:sldMkLst>
      </pc:sldChg>
      <pc:sldChg chg="addSp delSp modSp add mod modNotesTx">
        <pc:chgData name="张 智" userId="36bdf691fd3510be" providerId="LiveId" clId="{30ADC5A2-7EE1-42A0-8328-CF0923DC0A09}" dt="2023-08-01T04:37:21.529" v="22230" actId="20577"/>
        <pc:sldMkLst>
          <pc:docMk/>
          <pc:sldMk cId="2486430086" sldId="1383"/>
        </pc:sldMkLst>
        <pc:spChg chg="mod">
          <ac:chgData name="张 智" userId="36bdf691fd3510be" providerId="LiveId" clId="{30ADC5A2-7EE1-42A0-8328-CF0923DC0A09}" dt="2023-07-26T08:05:40.716" v="11268" actId="20577"/>
          <ac:spMkLst>
            <pc:docMk/>
            <pc:sldMk cId="2486430086" sldId="1383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0:27.861" v="10320" actId="478"/>
          <ac:picMkLst>
            <pc:docMk/>
            <pc:sldMk cId="2486430086" sldId="1383"/>
            <ac:picMk id="5" creationId="{C609EC2F-6A26-44F1-AB3E-992AF290B6ED}"/>
          </ac:picMkLst>
        </pc:picChg>
        <pc:picChg chg="add del mod">
          <ac:chgData name="张 智" userId="36bdf691fd3510be" providerId="LiveId" clId="{30ADC5A2-7EE1-42A0-8328-CF0923DC0A09}" dt="2023-07-26T07:40:36.156" v="10322" actId="478"/>
          <ac:picMkLst>
            <pc:docMk/>
            <pc:sldMk cId="2486430086" sldId="1383"/>
            <ac:picMk id="7" creationId="{0715A6EA-0C80-45F8-86DB-01AB5F7A8419}"/>
          </ac:picMkLst>
        </pc:picChg>
        <pc:picChg chg="add del mod">
          <ac:chgData name="张 智" userId="36bdf691fd3510be" providerId="LiveId" clId="{30ADC5A2-7EE1-42A0-8328-CF0923DC0A09}" dt="2023-07-26T07:40:52.961" v="10325" actId="478"/>
          <ac:picMkLst>
            <pc:docMk/>
            <pc:sldMk cId="2486430086" sldId="1383"/>
            <ac:picMk id="9" creationId="{42C6791A-27C8-478F-A373-3DAB136341D5}"/>
          </ac:picMkLst>
        </pc:picChg>
        <pc:picChg chg="del">
          <ac:chgData name="张 智" userId="36bdf691fd3510be" providerId="LiveId" clId="{30ADC5A2-7EE1-42A0-8328-CF0923DC0A09}" dt="2023-07-26T07:40:16.839" v="10318" actId="478"/>
          <ac:picMkLst>
            <pc:docMk/>
            <pc:sldMk cId="2486430086" sldId="1383"/>
            <ac:picMk id="10" creationId="{4F4C8027-A088-4927-8452-F77F2E16F74A}"/>
          </ac:picMkLst>
        </pc:picChg>
        <pc:picChg chg="add mod">
          <ac:chgData name="张 智" userId="36bdf691fd3510be" providerId="LiveId" clId="{30ADC5A2-7EE1-42A0-8328-CF0923DC0A09}" dt="2023-07-26T08:04:03.893" v="11150" actId="1076"/>
          <ac:picMkLst>
            <pc:docMk/>
            <pc:sldMk cId="2486430086" sldId="1383"/>
            <ac:picMk id="12" creationId="{AB202B82-468B-476E-BF7A-8D2A719029D4}"/>
          </ac:picMkLst>
        </pc:picChg>
        <pc:cxnChg chg="add mod">
          <ac:chgData name="张 智" userId="36bdf691fd3510be" providerId="LiveId" clId="{30ADC5A2-7EE1-42A0-8328-CF0923DC0A09}" dt="2023-08-01T04:27:27.883" v="21671" actId="1076"/>
          <ac:cxnSpMkLst>
            <pc:docMk/>
            <pc:sldMk cId="2486430086" sldId="1383"/>
            <ac:cxnSpMk id="5" creationId="{EBE359E1-863C-4F67-B149-9F56D68320EC}"/>
          </ac:cxnSpMkLst>
        </pc:cxnChg>
      </pc:sldChg>
      <pc:sldChg chg="addSp delSp modSp add mod">
        <pc:chgData name="张 智" userId="36bdf691fd3510be" providerId="LiveId" clId="{30ADC5A2-7EE1-42A0-8328-CF0923DC0A09}" dt="2023-07-26T08:00:07.063" v="11068" actId="1076"/>
        <pc:sldMkLst>
          <pc:docMk/>
          <pc:sldMk cId="3858287498" sldId="1384"/>
        </pc:sldMkLst>
        <pc:spChg chg="mod">
          <ac:chgData name="张 智" userId="36bdf691fd3510be" providerId="LiveId" clId="{30ADC5A2-7EE1-42A0-8328-CF0923DC0A09}" dt="2023-07-26T08:00:04.486" v="11067" actId="20577"/>
          <ac:spMkLst>
            <pc:docMk/>
            <pc:sldMk cId="3858287498" sldId="1384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3:12.714" v="10335" actId="478"/>
          <ac:picMkLst>
            <pc:docMk/>
            <pc:sldMk cId="3858287498" sldId="1384"/>
            <ac:picMk id="5" creationId="{6C8EAFAD-6C97-40FB-83A3-F2386C1DD53C}"/>
          </ac:picMkLst>
        </pc:picChg>
        <pc:picChg chg="add del mod">
          <ac:chgData name="张 智" userId="36bdf691fd3510be" providerId="LiveId" clId="{30ADC5A2-7EE1-42A0-8328-CF0923DC0A09}" dt="2023-07-26T07:43:26.862" v="10338" actId="478"/>
          <ac:picMkLst>
            <pc:docMk/>
            <pc:sldMk cId="3858287498" sldId="1384"/>
            <ac:picMk id="7" creationId="{CB4C9859-6458-4CF4-B15B-BCD9BC68CC1D}"/>
          </ac:picMkLst>
        </pc:picChg>
        <pc:picChg chg="add del mod">
          <ac:chgData name="张 智" userId="36bdf691fd3510be" providerId="LiveId" clId="{30ADC5A2-7EE1-42A0-8328-CF0923DC0A09}" dt="2023-07-26T07:44:03.360" v="10349" actId="478"/>
          <ac:picMkLst>
            <pc:docMk/>
            <pc:sldMk cId="3858287498" sldId="1384"/>
            <ac:picMk id="9" creationId="{05088D8E-7205-45C4-9D0A-A5FFD4324720}"/>
          </ac:picMkLst>
        </pc:picChg>
        <pc:picChg chg="del">
          <ac:chgData name="张 智" userId="36bdf691fd3510be" providerId="LiveId" clId="{30ADC5A2-7EE1-42A0-8328-CF0923DC0A09}" dt="2023-07-26T07:42:10.049" v="10332" actId="478"/>
          <ac:picMkLst>
            <pc:docMk/>
            <pc:sldMk cId="3858287498" sldId="1384"/>
            <ac:picMk id="10" creationId="{4F4C8027-A088-4927-8452-F77F2E16F74A}"/>
          </ac:picMkLst>
        </pc:picChg>
        <pc:picChg chg="add del mod">
          <ac:chgData name="张 智" userId="36bdf691fd3510be" providerId="LiveId" clId="{30ADC5A2-7EE1-42A0-8328-CF0923DC0A09}" dt="2023-07-26T07:44:47.274" v="10354" actId="21"/>
          <ac:picMkLst>
            <pc:docMk/>
            <pc:sldMk cId="3858287498" sldId="1384"/>
            <ac:picMk id="12" creationId="{00CAC4FB-8F13-4DA4-B2DE-3E3391F8D1A9}"/>
          </ac:picMkLst>
        </pc:picChg>
        <pc:picChg chg="add mod">
          <ac:chgData name="张 智" userId="36bdf691fd3510be" providerId="LiveId" clId="{30ADC5A2-7EE1-42A0-8328-CF0923DC0A09}" dt="2023-07-26T08:00:07.063" v="11068" actId="1076"/>
          <ac:picMkLst>
            <pc:docMk/>
            <pc:sldMk cId="3858287498" sldId="1384"/>
            <ac:picMk id="14" creationId="{7CFDD105-1664-45BF-88C9-E8853BC01C23}"/>
          </ac:picMkLst>
        </pc:picChg>
      </pc:sldChg>
      <pc:sldChg chg="delSp modSp add del mod">
        <pc:chgData name="张 智" userId="36bdf691fd3510be" providerId="LiveId" clId="{30ADC5A2-7EE1-42A0-8328-CF0923DC0A09}" dt="2023-07-26T08:03:08.501" v="11148" actId="2696"/>
        <pc:sldMkLst>
          <pc:docMk/>
          <pc:sldMk cId="212576715" sldId="1385"/>
        </pc:sldMkLst>
        <pc:spChg chg="mod">
          <ac:chgData name="张 智" userId="36bdf691fd3510be" providerId="LiveId" clId="{30ADC5A2-7EE1-42A0-8328-CF0923DC0A09}" dt="2023-07-26T08:01:24.181" v="11117" actId="20577"/>
          <ac:spMkLst>
            <pc:docMk/>
            <pc:sldMk cId="212576715" sldId="1385"/>
            <ac:spMk id="3" creationId="{00000000-0000-0000-0000-000000000000}"/>
          </ac:spMkLst>
        </pc:spChg>
        <pc:picChg chg="del mod">
          <ac:chgData name="张 智" userId="36bdf691fd3510be" providerId="LiveId" clId="{30ADC5A2-7EE1-42A0-8328-CF0923DC0A09}" dt="2023-07-26T08:02:15.250" v="11133" actId="21"/>
          <ac:picMkLst>
            <pc:docMk/>
            <pc:sldMk cId="212576715" sldId="1385"/>
            <ac:picMk id="5" creationId="{6C8EAFAD-6C97-40FB-83A3-F2386C1DD53C}"/>
          </ac:picMkLst>
        </pc:picChg>
      </pc:sldChg>
      <pc:sldChg chg="addSp modSp add mod">
        <pc:chgData name="张 智" userId="36bdf691fd3510be" providerId="LiveId" clId="{30ADC5A2-7EE1-42A0-8328-CF0923DC0A09}" dt="2023-07-26T08:02:51.414" v="11147" actId="14100"/>
        <pc:sldMkLst>
          <pc:docMk/>
          <pc:sldMk cId="3721143727" sldId="1386"/>
        </pc:sldMkLst>
        <pc:spChg chg="mod">
          <ac:chgData name="张 智" userId="36bdf691fd3510be" providerId="LiveId" clId="{30ADC5A2-7EE1-42A0-8328-CF0923DC0A09}" dt="2023-07-26T08:02:23.694" v="11138" actId="27636"/>
          <ac:spMkLst>
            <pc:docMk/>
            <pc:sldMk cId="3721143727" sldId="138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02:25.806" v="11139" actId="1076"/>
          <ac:spMkLst>
            <pc:docMk/>
            <pc:sldMk cId="3721143727" sldId="138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02:51.414" v="11147" actId="14100"/>
          <ac:picMkLst>
            <pc:docMk/>
            <pc:sldMk cId="3721143727" sldId="1386"/>
            <ac:picMk id="5" creationId="{82BAD057-9AA5-49EE-969B-B7919E4B3F1B}"/>
          </ac:picMkLst>
        </pc:picChg>
        <pc:picChg chg="mod ord">
          <ac:chgData name="张 智" userId="36bdf691fd3510be" providerId="LiveId" clId="{30ADC5A2-7EE1-42A0-8328-CF0923DC0A09}" dt="2023-07-26T08:02:44.278" v="11144" actId="1076"/>
          <ac:picMkLst>
            <pc:docMk/>
            <pc:sldMk cId="3721143727" sldId="1386"/>
            <ac:picMk id="7" creationId="{CB4C9859-6458-4CF4-B15B-BCD9BC68CC1D}"/>
          </ac:picMkLst>
        </pc:picChg>
      </pc:sldChg>
      <pc:sldChg chg="add del">
        <pc:chgData name="张 智" userId="36bdf691fd3510be" providerId="LiveId" clId="{30ADC5A2-7EE1-42A0-8328-CF0923DC0A09}" dt="2023-07-26T08:00:47.268" v="11069" actId="2696"/>
        <pc:sldMkLst>
          <pc:docMk/>
          <pc:sldMk cId="35656412" sldId="1387"/>
        </pc:sldMkLst>
      </pc:sldChg>
      <pc:sldChg chg="addSp delSp modSp add del mod">
        <pc:chgData name="张 智" userId="36bdf691fd3510be" providerId="LiveId" clId="{30ADC5A2-7EE1-42A0-8328-CF0923DC0A09}" dt="2023-08-01T05:10:00.275" v="23239" actId="2696"/>
        <pc:sldMkLst>
          <pc:docMk/>
          <pc:sldMk cId="3276000130" sldId="1388"/>
        </pc:sldMkLst>
        <pc:spChg chg="mod">
          <ac:chgData name="张 智" userId="36bdf691fd3510be" providerId="LiveId" clId="{30ADC5A2-7EE1-42A0-8328-CF0923DC0A09}" dt="2023-07-26T08:10:42.029" v="11323" actId="403"/>
          <ac:spMkLst>
            <pc:docMk/>
            <pc:sldMk cId="3276000130" sldId="138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8-01T05:02:22.194" v="22704" actId="21"/>
          <ac:picMkLst>
            <pc:docMk/>
            <pc:sldMk cId="3276000130" sldId="1388"/>
            <ac:picMk id="5" creationId="{08131FA7-5D02-4DC4-AA95-E1AA65A3D930}"/>
          </ac:picMkLst>
        </pc:picChg>
        <pc:picChg chg="del">
          <ac:chgData name="张 智" userId="36bdf691fd3510be" providerId="LiveId" clId="{30ADC5A2-7EE1-42A0-8328-CF0923DC0A09}" dt="2023-07-26T07:44:36.954" v="10353" actId="478"/>
          <ac:picMkLst>
            <pc:docMk/>
            <pc:sldMk cId="3276000130" sldId="1388"/>
            <ac:picMk id="12" creationId="{AB202B82-468B-476E-BF7A-8D2A719029D4}"/>
          </ac:picMkLst>
        </pc:picChg>
      </pc:sldChg>
      <pc:sldChg chg="addSp delSp modSp add del mod modNotesTx">
        <pc:chgData name="张 智" userId="36bdf691fd3510be" providerId="LiveId" clId="{30ADC5A2-7EE1-42A0-8328-CF0923DC0A09}" dt="2023-08-01T04:37:09.532" v="22213" actId="20577"/>
        <pc:sldMkLst>
          <pc:docMk/>
          <pc:sldMk cId="3152713873" sldId="1389"/>
        </pc:sldMkLst>
        <pc:spChg chg="mod">
          <ac:chgData name="张 智" userId="36bdf691fd3510be" providerId="LiveId" clId="{30ADC5A2-7EE1-42A0-8328-CF0923DC0A09}" dt="2023-07-26T14:05:02.138" v="12312" actId="5793"/>
          <ac:spMkLst>
            <pc:docMk/>
            <pc:sldMk cId="3152713873" sldId="1389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6T14:10:15.310" v="12702" actId="478"/>
          <ac:spMkLst>
            <pc:docMk/>
            <pc:sldMk cId="3152713873" sldId="1389"/>
            <ac:spMk id="4" creationId="{91F3F7E3-62A0-404C-B96D-42B0255D9922}"/>
          </ac:spMkLst>
        </pc:spChg>
        <pc:spChg chg="add del mod">
          <ac:chgData name="张 智" userId="36bdf691fd3510be" providerId="LiveId" clId="{30ADC5A2-7EE1-42A0-8328-CF0923DC0A09}" dt="2023-07-26T14:01:58.159" v="12282" actId="478"/>
          <ac:spMkLst>
            <pc:docMk/>
            <pc:sldMk cId="3152713873" sldId="1389"/>
            <ac:spMk id="5" creationId="{2CF66373-0093-4B4C-94A9-3E86475C0393}"/>
          </ac:spMkLst>
        </pc:spChg>
        <pc:spChg chg="add mod">
          <ac:chgData name="张 智" userId="36bdf691fd3510be" providerId="LiveId" clId="{30ADC5A2-7EE1-42A0-8328-CF0923DC0A09}" dt="2023-08-01T04:37:09.532" v="22213" actId="20577"/>
          <ac:spMkLst>
            <pc:docMk/>
            <pc:sldMk cId="3152713873" sldId="1389"/>
            <ac:spMk id="6" creationId="{4B4BA3B0-77AA-429F-9FD4-1F8278E3788D}"/>
          </ac:spMkLst>
        </pc:spChg>
        <pc:picChg chg="del">
          <ac:chgData name="张 智" userId="36bdf691fd3510be" providerId="LiveId" clId="{30ADC5A2-7EE1-42A0-8328-CF0923DC0A09}" dt="2023-07-26T08:06:42.485" v="11270" actId="478"/>
          <ac:picMkLst>
            <pc:docMk/>
            <pc:sldMk cId="3152713873" sldId="1389"/>
            <ac:picMk id="12" creationId="{AB202B82-468B-476E-BF7A-8D2A719029D4}"/>
          </ac:picMkLst>
        </pc:picChg>
      </pc:sldChg>
      <pc:sldChg chg="addSp delSp modSp add mod modNotesTx">
        <pc:chgData name="张 智" userId="36bdf691fd3510be" providerId="LiveId" clId="{30ADC5A2-7EE1-42A0-8328-CF0923DC0A09}" dt="2023-08-01T05:13:29.399" v="23494" actId="14100"/>
        <pc:sldMkLst>
          <pc:docMk/>
          <pc:sldMk cId="1468668164" sldId="1390"/>
        </pc:sldMkLst>
        <pc:spChg chg="mod">
          <ac:chgData name="张 智" userId="36bdf691fd3510be" providerId="LiveId" clId="{30ADC5A2-7EE1-42A0-8328-CF0923DC0A09}" dt="2023-07-26T08:13:29.302" v="11350" actId="20577"/>
          <ac:spMkLst>
            <pc:docMk/>
            <pc:sldMk cId="1468668164" sldId="1390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3:17.371" v="11329" actId="478"/>
          <ac:picMkLst>
            <pc:docMk/>
            <pc:sldMk cId="1468668164" sldId="1390"/>
            <ac:picMk id="5" creationId="{08131FA7-5D02-4DC4-AA95-E1AA65A3D930}"/>
          </ac:picMkLst>
        </pc:picChg>
        <pc:picChg chg="add mod">
          <ac:chgData name="张 智" userId="36bdf691fd3510be" providerId="LiveId" clId="{30ADC5A2-7EE1-42A0-8328-CF0923DC0A09}" dt="2023-07-26T08:14:00.866" v="11353" actId="1076"/>
          <ac:picMkLst>
            <pc:docMk/>
            <pc:sldMk cId="1468668164" sldId="1390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13:29.399" v="23494" actId="14100"/>
          <ac:cxnSpMkLst>
            <pc:docMk/>
            <pc:sldMk cId="1468668164" sldId="1390"/>
            <ac:cxnSpMk id="5" creationId="{CDDA7E38-3C17-4925-B535-5FDA08518719}"/>
          </ac:cxnSpMkLst>
        </pc:cxnChg>
      </pc:sldChg>
      <pc:sldChg chg="addSp delSp modSp add mod modNotesTx">
        <pc:chgData name="张 智" userId="36bdf691fd3510be" providerId="LiveId" clId="{30ADC5A2-7EE1-42A0-8328-CF0923DC0A09}" dt="2023-08-01T05:22:36.937" v="23970" actId="20577"/>
        <pc:sldMkLst>
          <pc:docMk/>
          <pc:sldMk cId="1009209545" sldId="1391"/>
        </pc:sldMkLst>
        <pc:picChg chg="add mod">
          <ac:chgData name="张 智" userId="36bdf691fd3510be" providerId="LiveId" clId="{30ADC5A2-7EE1-42A0-8328-CF0923DC0A09}" dt="2023-07-26T08:15:14.418" v="11357" actId="1076"/>
          <ac:picMkLst>
            <pc:docMk/>
            <pc:sldMk cId="1009209545" sldId="1391"/>
            <ac:picMk id="5" creationId="{82AB1E6B-C9D1-40CA-BDDA-473650D8AE49}"/>
          </ac:picMkLst>
        </pc:picChg>
        <pc:picChg chg="del">
          <ac:chgData name="张 智" userId="36bdf691fd3510be" providerId="LiveId" clId="{30ADC5A2-7EE1-42A0-8328-CF0923DC0A09}" dt="2023-07-26T08:15:08.225" v="11355" actId="478"/>
          <ac:picMkLst>
            <pc:docMk/>
            <pc:sldMk cId="1009209545" sldId="1391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21:37.783" v="23889" actId="14100"/>
          <ac:cxnSpMkLst>
            <pc:docMk/>
            <pc:sldMk cId="1009209545" sldId="1391"/>
            <ac:cxnSpMk id="6" creationId="{1716F7F9-477D-409E-AD50-2C778118C8B0}"/>
          </ac:cxnSpMkLst>
        </pc:cxnChg>
      </pc:sldChg>
      <pc:sldChg chg="addSp delSp modSp add mod modNotesTx">
        <pc:chgData name="张 智" userId="36bdf691fd3510be" providerId="LiveId" clId="{30ADC5A2-7EE1-42A0-8328-CF0923DC0A09}" dt="2023-08-01T05:24:26.232" v="24234" actId="20577"/>
        <pc:sldMkLst>
          <pc:docMk/>
          <pc:sldMk cId="1344814881" sldId="1392"/>
        </pc:sldMkLst>
        <pc:spChg chg="mod">
          <ac:chgData name="张 智" userId="36bdf691fd3510be" providerId="LiveId" clId="{30ADC5A2-7EE1-42A0-8328-CF0923DC0A09}" dt="2023-07-26T08:15:40.025" v="11390" actId="20577"/>
          <ac:spMkLst>
            <pc:docMk/>
            <pc:sldMk cId="1344814881" sldId="139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5:41.598" v="11391" actId="478"/>
          <ac:picMkLst>
            <pc:docMk/>
            <pc:sldMk cId="1344814881" sldId="1392"/>
            <ac:picMk id="5" creationId="{82AB1E6B-C9D1-40CA-BDDA-473650D8AE49}"/>
          </ac:picMkLst>
        </pc:picChg>
        <pc:picChg chg="add mod">
          <ac:chgData name="张 智" userId="36bdf691fd3510be" providerId="LiveId" clId="{30ADC5A2-7EE1-42A0-8328-CF0923DC0A09}" dt="2023-07-26T08:16:53.746" v="11394" actId="1076"/>
          <ac:picMkLst>
            <pc:docMk/>
            <pc:sldMk cId="1344814881" sldId="1392"/>
            <ac:picMk id="6" creationId="{A0D7FD7F-1ECF-4A4D-8BCB-15D7B9C0451F}"/>
          </ac:picMkLst>
        </pc:picChg>
      </pc:sldChg>
      <pc:sldChg chg="add del">
        <pc:chgData name="张 智" userId="36bdf691fd3510be" providerId="LiveId" clId="{30ADC5A2-7EE1-42A0-8328-CF0923DC0A09}" dt="2023-08-01T05:24:46.495" v="24235" actId="2696"/>
        <pc:sldMkLst>
          <pc:docMk/>
          <pc:sldMk cId="3449122648" sldId="1393"/>
        </pc:sldMkLst>
      </pc:sldChg>
      <pc:sldChg chg="addSp delSp modSp add mod modNotesTx">
        <pc:chgData name="张 智" userId="36bdf691fd3510be" providerId="LiveId" clId="{30ADC5A2-7EE1-42A0-8328-CF0923DC0A09}" dt="2023-08-01T05:25:16.294" v="24307" actId="20577"/>
        <pc:sldMkLst>
          <pc:docMk/>
          <pc:sldMk cId="95248804" sldId="1394"/>
        </pc:sldMkLst>
        <pc:picChg chg="add mod">
          <ac:chgData name="张 智" userId="36bdf691fd3510be" providerId="LiveId" clId="{30ADC5A2-7EE1-42A0-8328-CF0923DC0A09}" dt="2023-07-26T08:18:07.569" v="11401" actId="1076"/>
          <ac:picMkLst>
            <pc:docMk/>
            <pc:sldMk cId="95248804" sldId="1394"/>
            <ac:picMk id="5" creationId="{2EBBA314-DCF3-4221-9CB2-3A912A75EB4A}"/>
          </ac:picMkLst>
        </pc:picChg>
        <pc:picChg chg="del">
          <ac:chgData name="张 智" userId="36bdf691fd3510be" providerId="LiveId" clId="{30ADC5A2-7EE1-42A0-8328-CF0923DC0A09}" dt="2023-07-26T08:17:50.880" v="11397" actId="478"/>
          <ac:picMkLst>
            <pc:docMk/>
            <pc:sldMk cId="95248804" sldId="1394"/>
            <ac:picMk id="6" creationId="{A0D7FD7F-1ECF-4A4D-8BCB-15D7B9C0451F}"/>
          </ac:picMkLst>
        </pc:picChg>
      </pc:sldChg>
      <pc:sldChg chg="addSp delSp modSp add mod modNotesTx">
        <pc:chgData name="张 智" userId="36bdf691fd3510be" providerId="LiveId" clId="{30ADC5A2-7EE1-42A0-8328-CF0923DC0A09}" dt="2023-08-01T05:27:30.886" v="24557" actId="20577"/>
        <pc:sldMkLst>
          <pc:docMk/>
          <pc:sldMk cId="2742116391" sldId="1395"/>
        </pc:sldMkLst>
        <pc:spChg chg="mod">
          <ac:chgData name="张 智" userId="36bdf691fd3510be" providerId="LiveId" clId="{30ADC5A2-7EE1-42A0-8328-CF0923DC0A09}" dt="2023-08-01T05:25:35.168" v="24312" actId="20577"/>
          <ac:spMkLst>
            <pc:docMk/>
            <pc:sldMk cId="2742116391" sldId="139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8:13.356" v="11403" actId="478"/>
          <ac:picMkLst>
            <pc:docMk/>
            <pc:sldMk cId="2742116391" sldId="1395"/>
            <ac:picMk id="5" creationId="{2EBBA314-DCF3-4221-9CB2-3A912A75EB4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6" creationId="{7273FF0C-CDA2-4B24-A90F-BDA7A15AD79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8" creationId="{0B006919-5CA2-4987-A3F4-1ACADDEEEE9A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9" creationId="{0752BA82-53F9-4B97-99CA-B15F7B3E7D6F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10" creationId="{86F4C57D-646A-45A2-8C07-0516CFA42914}"/>
          </ac:picMkLst>
        </pc:picChg>
      </pc:sldChg>
      <pc:sldChg chg="addSp delSp modSp add mod modNotesTx">
        <pc:chgData name="张 智" userId="36bdf691fd3510be" providerId="LiveId" clId="{30ADC5A2-7EE1-42A0-8328-CF0923DC0A09}" dt="2023-08-01T05:57:19.997" v="25346" actId="14100"/>
        <pc:sldMkLst>
          <pc:docMk/>
          <pc:sldMk cId="1155573827" sldId="1396"/>
        </pc:sldMkLst>
        <pc:spChg chg="mod">
          <ac:chgData name="张 智" userId="36bdf691fd3510be" providerId="LiveId" clId="{30ADC5A2-7EE1-42A0-8328-CF0923DC0A09}" dt="2023-08-01T05:25:32.275" v="24311" actId="5793"/>
          <ac:spMkLst>
            <pc:docMk/>
            <pc:sldMk cId="1155573827" sldId="1396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8:22:35.193" v="11498" actId="478"/>
          <ac:picMkLst>
            <pc:docMk/>
            <pc:sldMk cId="1155573827" sldId="1396"/>
            <ac:picMk id="5" creationId="{40F1B27C-068D-45B5-992F-A362D8444F1E}"/>
          </ac:picMkLst>
        </pc:picChg>
        <pc:picChg chg="add mod">
          <ac:chgData name="张 智" userId="36bdf691fd3510be" providerId="LiveId" clId="{30ADC5A2-7EE1-42A0-8328-CF0923DC0A09}" dt="2023-08-01T05:56:51.169" v="25335" actId="14100"/>
          <ac:picMkLst>
            <pc:docMk/>
            <pc:sldMk cId="1155573827" sldId="1396"/>
            <ac:picMk id="5" creationId="{DEB7C771-1A3A-4654-923B-802BEF79F93F}"/>
          </ac:picMkLst>
        </pc:picChg>
        <pc:picChg chg="del">
          <ac:chgData name="张 智" userId="36bdf691fd3510be" providerId="LiveId" clId="{30ADC5A2-7EE1-42A0-8328-CF0923DC0A09}" dt="2023-07-26T08:21:58.504" v="11489" actId="478"/>
          <ac:picMkLst>
            <pc:docMk/>
            <pc:sldMk cId="1155573827" sldId="1396"/>
            <ac:picMk id="6" creationId="{7273FF0C-CDA2-4B24-A90F-BDA7A15AD79A}"/>
          </ac:picMkLst>
        </pc:picChg>
        <pc:picChg chg="del">
          <ac:chgData name="张 智" userId="36bdf691fd3510be" providerId="LiveId" clId="{30ADC5A2-7EE1-42A0-8328-CF0923DC0A09}" dt="2023-07-26T08:21:59.739" v="11490" actId="478"/>
          <ac:picMkLst>
            <pc:docMk/>
            <pc:sldMk cId="1155573827" sldId="1396"/>
            <ac:picMk id="8" creationId="{0B006919-5CA2-4987-A3F4-1ACADDEEEE9A}"/>
          </ac:picMkLst>
        </pc:picChg>
        <pc:picChg chg="add mod">
          <ac:chgData name="张 智" userId="36bdf691fd3510be" providerId="LiveId" clId="{30ADC5A2-7EE1-42A0-8328-CF0923DC0A09}" dt="2023-07-26T08:22:37.496" v="11499" actId="1076"/>
          <ac:picMkLst>
            <pc:docMk/>
            <pc:sldMk cId="1155573827" sldId="1396"/>
            <ac:picMk id="9" creationId="{0008587F-9F13-4EE4-A1FD-5E6FD5733FD6}"/>
          </ac:picMkLst>
        </pc:picChg>
        <pc:cxnChg chg="add mod">
          <ac:chgData name="张 智" userId="36bdf691fd3510be" providerId="LiveId" clId="{30ADC5A2-7EE1-42A0-8328-CF0923DC0A09}" dt="2023-08-01T05:57:19.997" v="25346" actId="14100"/>
          <ac:cxnSpMkLst>
            <pc:docMk/>
            <pc:sldMk cId="1155573827" sldId="1396"/>
            <ac:cxnSpMk id="7" creationId="{4BBB90FE-D363-4B1B-AECF-CBF1C95C7C8B}"/>
          </ac:cxnSpMkLst>
        </pc:cxnChg>
      </pc:sldChg>
      <pc:sldChg chg="modSp add mod">
        <pc:chgData name="张 智" userId="36bdf691fd3510be" providerId="LiveId" clId="{30ADC5A2-7EE1-42A0-8328-CF0923DC0A09}" dt="2023-08-01T05:40:57.584" v="25048" actId="20577"/>
        <pc:sldMkLst>
          <pc:docMk/>
          <pc:sldMk cId="311626360" sldId="1397"/>
        </pc:sldMkLst>
        <pc:spChg chg="mod">
          <ac:chgData name="张 智" userId="36bdf691fd3510be" providerId="LiveId" clId="{30ADC5A2-7EE1-42A0-8328-CF0923DC0A09}" dt="2023-08-01T05:40:57.584" v="25048" actId="20577"/>
          <ac:spMkLst>
            <pc:docMk/>
            <pc:sldMk cId="311626360" sldId="1397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30ADC5A2-7EE1-42A0-8328-CF0923DC0A09}" dt="2023-08-01T05:12:57.572" v="23485" actId="20577"/>
        <pc:sldMkLst>
          <pc:docMk/>
          <pc:sldMk cId="947572357" sldId="1398"/>
        </pc:sldMkLst>
        <pc:spChg chg="mod">
          <ac:chgData name="张 智" userId="36bdf691fd3510be" providerId="LiveId" clId="{30ADC5A2-7EE1-42A0-8328-CF0923DC0A09}" dt="2023-07-26T08:55:03.292" v="11776" actId="255"/>
          <ac:spMkLst>
            <pc:docMk/>
            <pc:sldMk cId="947572357" sldId="139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55:06.221" v="11777" actId="1076"/>
          <ac:picMkLst>
            <pc:docMk/>
            <pc:sldMk cId="947572357" sldId="1398"/>
            <ac:picMk id="5" creationId="{A0584983-130D-4327-B5BA-87A1539C7525}"/>
          </ac:picMkLst>
        </pc:picChg>
        <pc:picChg chg="del">
          <ac:chgData name="张 智" userId="36bdf691fd3510be" providerId="LiveId" clId="{30ADC5A2-7EE1-42A0-8328-CF0923DC0A09}" dt="2023-07-26T08:52:03.158" v="11701" actId="478"/>
          <ac:picMkLst>
            <pc:docMk/>
            <pc:sldMk cId="947572357" sldId="1398"/>
            <ac:picMk id="6" creationId="{A6AAC50F-EB7D-4CF6-828F-A8C68570D3D7}"/>
          </ac:picMkLst>
        </pc:picChg>
      </pc:sldChg>
      <pc:sldChg chg="addSp delSp modSp add mod modNotesTx">
        <pc:chgData name="张 智" userId="36bdf691fd3510be" providerId="LiveId" clId="{30ADC5A2-7EE1-42A0-8328-CF0923DC0A09}" dt="2023-08-01T05:17:34.666" v="23688" actId="20577"/>
        <pc:sldMkLst>
          <pc:docMk/>
          <pc:sldMk cId="889605149" sldId="1399"/>
        </pc:sldMkLst>
        <pc:spChg chg="mod">
          <ac:chgData name="张 智" userId="36bdf691fd3510be" providerId="LiveId" clId="{30ADC5A2-7EE1-42A0-8328-CF0923DC0A09}" dt="2023-07-26T14:25:02.476" v="13488" actId="20577"/>
          <ac:spMkLst>
            <pc:docMk/>
            <pc:sldMk cId="889605149" sldId="1399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27:47.830" v="13660" actId="20577"/>
          <ac:spMkLst>
            <pc:docMk/>
            <pc:sldMk cId="889605149" sldId="1399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08:56:56.147" v="11786" actId="478"/>
          <ac:picMkLst>
            <pc:docMk/>
            <pc:sldMk cId="889605149" sldId="1399"/>
            <ac:picMk id="5" creationId="{A0584983-130D-4327-B5BA-87A1539C7525}"/>
          </ac:picMkLst>
        </pc:picChg>
        <pc:picChg chg="add mod">
          <ac:chgData name="张 智" userId="36bdf691fd3510be" providerId="LiveId" clId="{30ADC5A2-7EE1-42A0-8328-CF0923DC0A09}" dt="2023-07-26T14:26:19.534" v="13618" actId="1076"/>
          <ac:picMkLst>
            <pc:docMk/>
            <pc:sldMk cId="889605149" sldId="1399"/>
            <ac:picMk id="6" creationId="{5E84986C-75C3-48BB-A1C5-45D5D79B31A2}"/>
          </ac:picMkLst>
        </pc:picChg>
      </pc:sldChg>
      <pc:sldChg chg="addSp delSp modSp add mod modNotesTx">
        <pc:chgData name="张 智" userId="36bdf691fd3510be" providerId="LiveId" clId="{30ADC5A2-7EE1-42A0-8328-CF0923DC0A09}" dt="2023-08-01T05:50:28.249" v="25150" actId="21"/>
        <pc:sldMkLst>
          <pc:docMk/>
          <pc:sldMk cId="4232953869" sldId="1400"/>
        </pc:sldMkLst>
        <pc:spChg chg="mod">
          <ac:chgData name="张 智" userId="36bdf691fd3510be" providerId="LiveId" clId="{30ADC5A2-7EE1-42A0-8328-CF0923DC0A09}" dt="2023-08-01T05:02:38.203" v="22709" actId="20577"/>
          <ac:spMkLst>
            <pc:docMk/>
            <pc:sldMk cId="4232953869" sldId="14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8-01T05:02:27.481" v="22705" actId="478"/>
          <ac:spMkLst>
            <pc:docMk/>
            <pc:sldMk cId="4232953869" sldId="1400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2:28.273" v="22706"/>
          <ac:picMkLst>
            <pc:docMk/>
            <pc:sldMk cId="4232953869" sldId="1400"/>
            <ac:picMk id="5" creationId="{1C637911-F4F7-4252-A86A-4727D6DA0105}"/>
          </ac:picMkLst>
        </pc:picChg>
        <pc:cxnChg chg="add mod">
          <ac:chgData name="张 智" userId="36bdf691fd3510be" providerId="LiveId" clId="{30ADC5A2-7EE1-42A0-8328-CF0923DC0A09}" dt="2023-08-01T05:50:20.188" v="25147" actId="14100"/>
          <ac:cxnSpMkLst>
            <pc:docMk/>
            <pc:sldMk cId="4232953869" sldId="1400"/>
            <ac:cxnSpMk id="6" creationId="{A7DC4784-7DB2-4015-B34B-D1BF04BFF0BD}"/>
          </ac:cxnSpMkLst>
        </pc:cxnChg>
        <pc:cxnChg chg="add mod">
          <ac:chgData name="张 智" userId="36bdf691fd3510be" providerId="LiveId" clId="{30ADC5A2-7EE1-42A0-8328-CF0923DC0A09}" dt="2023-08-01T05:09:36.417" v="23237" actId="14100"/>
          <ac:cxnSpMkLst>
            <pc:docMk/>
            <pc:sldMk cId="4232953869" sldId="1400"/>
            <ac:cxnSpMk id="8" creationId="{141F3FB7-A3B0-4088-98C8-632C04B4DD28}"/>
          </ac:cxnSpMkLst>
        </pc:cxnChg>
        <pc:cxnChg chg="add del mod">
          <ac:chgData name="张 智" userId="36bdf691fd3510be" providerId="LiveId" clId="{30ADC5A2-7EE1-42A0-8328-CF0923DC0A09}" dt="2023-08-01T05:50:28.249" v="25150" actId="21"/>
          <ac:cxnSpMkLst>
            <pc:docMk/>
            <pc:sldMk cId="4232953869" sldId="1400"/>
            <ac:cxnSpMk id="10" creationId="{B223A136-C61D-4649-ACE8-ECA183FADFED}"/>
          </ac:cxnSpMkLst>
        </pc:cxnChg>
      </pc:sldChg>
      <pc:sldChg chg="add del">
        <pc:chgData name="张 智" userId="36bdf691fd3510be" providerId="LiveId" clId="{30ADC5A2-7EE1-42A0-8328-CF0923DC0A09}" dt="2023-07-26T13:56:25.658" v="12190"/>
        <pc:sldMkLst>
          <pc:docMk/>
          <pc:sldMk cId="226868084" sldId="1401"/>
        </pc:sldMkLst>
      </pc:sldChg>
      <pc:sldChg chg="addSp modSp add del mod modNotesTx">
        <pc:chgData name="张 智" userId="36bdf691fd3510be" providerId="LiveId" clId="{30ADC5A2-7EE1-42A0-8328-CF0923DC0A09}" dt="2023-08-01T05:51:23.280" v="25331" actId="20577"/>
        <pc:sldMkLst>
          <pc:docMk/>
          <pc:sldMk cId="1043657550" sldId="1401"/>
        </pc:sldMkLst>
        <pc:spChg chg="mod">
          <ac:chgData name="张 智" userId="36bdf691fd3510be" providerId="LiveId" clId="{30ADC5A2-7EE1-42A0-8328-CF0923DC0A09}" dt="2023-08-01T05:08:14.287" v="23090" actId="20577"/>
          <ac:spMkLst>
            <pc:docMk/>
            <pc:sldMk cId="1043657550" sldId="1401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5:07:45.469" v="23062" actId="21"/>
          <ac:spMkLst>
            <pc:docMk/>
            <pc:sldMk cId="1043657550" sldId="1401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8:18.765" v="23092" actId="14100"/>
          <ac:picMkLst>
            <pc:docMk/>
            <pc:sldMk cId="1043657550" sldId="1401"/>
            <ac:picMk id="6" creationId="{6DB3DF30-237C-4927-AA41-235F59EEA4FD}"/>
          </ac:picMkLst>
        </pc:picChg>
        <pc:cxnChg chg="add mod">
          <ac:chgData name="张 智" userId="36bdf691fd3510be" providerId="LiveId" clId="{30ADC5A2-7EE1-42A0-8328-CF0923DC0A09}" dt="2023-08-01T05:50:34.036" v="25153" actId="14100"/>
          <ac:cxnSpMkLst>
            <pc:docMk/>
            <pc:sldMk cId="1043657550" sldId="1401"/>
            <ac:cxnSpMk id="7" creationId="{FE0A8AED-EF61-4CB4-9BAC-112D378D6B5B}"/>
          </ac:cxnSpMkLst>
        </pc:cxnChg>
        <pc:cxnChg chg="add mod">
          <ac:chgData name="张 智" userId="36bdf691fd3510be" providerId="LiveId" clId="{30ADC5A2-7EE1-42A0-8328-CF0923DC0A09}" dt="2023-08-01T05:50:37.144" v="25155" actId="14100"/>
          <ac:cxnSpMkLst>
            <pc:docMk/>
            <pc:sldMk cId="1043657550" sldId="1401"/>
            <ac:cxnSpMk id="8" creationId="{BB266397-8AAF-46C9-B848-D3E997B26D3E}"/>
          </ac:cxnSpMkLst>
        </pc:cxnChg>
      </pc:sldChg>
      <pc:sldChg chg="modSp add mod modNotesTx">
        <pc:chgData name="张 智" userId="36bdf691fd3510be" providerId="LiveId" clId="{30ADC5A2-7EE1-42A0-8328-CF0923DC0A09}" dt="2023-08-01T04:51:09.833" v="22244" actId="20577"/>
        <pc:sldMkLst>
          <pc:docMk/>
          <pc:sldMk cId="842685923" sldId="1402"/>
        </pc:sldMkLst>
        <pc:spChg chg="mod">
          <ac:chgData name="张 智" userId="36bdf691fd3510be" providerId="LiveId" clId="{30ADC5A2-7EE1-42A0-8328-CF0923DC0A09}" dt="2023-07-26T14:10:26.315" v="12707" actId="20577"/>
          <ac:spMkLst>
            <pc:docMk/>
            <pc:sldMk cId="842685923" sldId="1402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4:51:09.833" v="22244" actId="20577"/>
          <ac:spMkLst>
            <pc:docMk/>
            <pc:sldMk cId="842685923" sldId="1402"/>
            <ac:spMk id="4" creationId="{91F3F7E3-62A0-404C-B96D-42B0255D9922}"/>
          </ac:spMkLst>
        </pc:spChg>
        <pc:spChg chg="mod">
          <ac:chgData name="张 智" userId="36bdf691fd3510be" providerId="LiveId" clId="{30ADC5A2-7EE1-42A0-8328-CF0923DC0A09}" dt="2023-07-26T14:10:38.800" v="12726" actId="1035"/>
          <ac:spMkLst>
            <pc:docMk/>
            <pc:sldMk cId="842685923" sldId="1402"/>
            <ac:spMk id="5" creationId="{2CF66373-0093-4B4C-94A9-3E86475C0393}"/>
          </ac:spMkLst>
        </pc:spChg>
      </pc:sldChg>
      <pc:sldChg chg="addSp delSp modSp add mod modNotesTx">
        <pc:chgData name="张 智" userId="36bdf691fd3510be" providerId="LiveId" clId="{30ADC5A2-7EE1-42A0-8328-CF0923DC0A09}" dt="2023-08-01T05:20:41.549" v="23801" actId="20577"/>
        <pc:sldMkLst>
          <pc:docMk/>
          <pc:sldMk cId="2366619657" sldId="1403"/>
        </pc:sldMkLst>
        <pc:spChg chg="mod">
          <ac:chgData name="张 智" userId="36bdf691fd3510be" providerId="LiveId" clId="{30ADC5A2-7EE1-42A0-8328-CF0923DC0A09}" dt="2023-08-01T05:19:05.596" v="23700" actId="20577"/>
          <ac:spMkLst>
            <pc:docMk/>
            <pc:sldMk cId="2366619657" sldId="1403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14:27:59.644" v="13662" actId="478"/>
          <ac:picMkLst>
            <pc:docMk/>
            <pc:sldMk cId="2366619657" sldId="1403"/>
            <ac:picMk id="6" creationId="{5E84986C-75C3-48BB-A1C5-45D5D79B31A2}"/>
          </ac:picMkLst>
        </pc:picChg>
        <pc:picChg chg="add mod">
          <ac:chgData name="张 智" userId="36bdf691fd3510be" providerId="LiveId" clId="{30ADC5A2-7EE1-42A0-8328-CF0923DC0A09}" dt="2023-07-26T14:33:58.651" v="14092" actId="14100"/>
          <ac:picMkLst>
            <pc:docMk/>
            <pc:sldMk cId="2366619657" sldId="1403"/>
            <ac:picMk id="7" creationId="{0AD9E6B5-B680-45F3-8B23-B0169B9FFE9B}"/>
          </ac:picMkLst>
        </pc:picChg>
      </pc:sldChg>
      <pc:sldChg chg="modSp add mod ord modNotesTx">
        <pc:chgData name="张 智" userId="36bdf691fd3510be" providerId="LiveId" clId="{30ADC5A2-7EE1-42A0-8328-CF0923DC0A09}" dt="2023-07-31T15:04:05.363" v="16347" actId="20577"/>
        <pc:sldMkLst>
          <pc:docMk/>
          <pc:sldMk cId="2121835462" sldId="1404"/>
        </pc:sldMkLst>
        <pc:spChg chg="mod">
          <ac:chgData name="张 智" userId="36bdf691fd3510be" providerId="LiveId" clId="{30ADC5A2-7EE1-42A0-8328-CF0923DC0A09}" dt="2023-07-31T15:03:48.764" v="16343" actId="20577"/>
          <ac:spMkLst>
            <pc:docMk/>
            <pc:sldMk cId="2121835462" sldId="1404"/>
            <ac:spMk id="431" creationId="{00000000-0000-0000-0000-000000000000}"/>
          </ac:spMkLst>
        </pc:spChg>
      </pc:sldChg>
    </pc:docChg>
  </pc:docChgLst>
  <pc:docChgLst>
    <pc:chgData name="张 智" userId="36bdf691fd3510be" providerId="LiveId" clId="{60D4F08A-1EBA-4F14-89F4-32FE0C142F72}"/>
    <pc:docChg chg="undo redo custSel addSld delSld modSld sldOrd modMainMaster">
      <pc:chgData name="张 智" userId="36bdf691fd3510be" providerId="LiveId" clId="{60D4F08A-1EBA-4F14-89F4-32FE0C142F72}" dt="2023-07-21T07:36:20.040" v="18009" actId="207"/>
      <pc:docMkLst>
        <pc:docMk/>
      </pc:docMkLst>
      <pc:sldChg chg="modSp add mod ord modNotesTx">
        <pc:chgData name="张 智" userId="36bdf691fd3510be" providerId="LiveId" clId="{60D4F08A-1EBA-4F14-89F4-32FE0C142F72}" dt="2023-07-04T07:40:59.745" v="2927" actId="2711"/>
        <pc:sldMkLst>
          <pc:docMk/>
          <pc:sldMk cId="3503711615" sldId="260"/>
        </pc:sldMkLst>
        <pc:spChg chg="mod">
          <ac:chgData name="张 智" userId="36bdf691fd3510be" providerId="LiveId" clId="{60D4F08A-1EBA-4F14-89F4-32FE0C142F72}" dt="2023-07-04T07:12:47.817" v="2691" actId="113"/>
          <ac:spMkLst>
            <pc:docMk/>
            <pc:sldMk cId="3503711615" sldId="260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59.745" v="2927" actId="2711"/>
          <ac:spMkLst>
            <pc:docMk/>
            <pc:sldMk cId="3503711615" sldId="260"/>
            <ac:spMk id="3" creationId="{F7DD7DCB-C7E2-1B4F-BD83-3B7AF005DD76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28.143" v="16340" actId="478"/>
        <pc:sldMkLst>
          <pc:docMk/>
          <pc:sldMk cId="0" sldId="264"/>
        </pc:sldMkLst>
        <pc:spChg chg="mod">
          <ac:chgData name="张 智" userId="36bdf691fd3510be" providerId="LiveId" clId="{60D4F08A-1EBA-4F14-89F4-32FE0C142F72}" dt="2023-07-20T01:57:44.999" v="14309" actId="27636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张 智" userId="36bdf691fd3510be" providerId="LiveId" clId="{60D4F08A-1EBA-4F14-89F4-32FE0C142F72}" dt="2023-07-20T02:00:06.875" v="14498" actId="20577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8.143" v="16340" actId="478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6" creationId="{00000000-0000-0000-0000-000000000000}"/>
          </ac:spMkLst>
        </pc:sp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3" creationId="{00000000-0000-0000-0000-000000000000}"/>
          </ac:picMkLst>
        </pc:picChg>
      </pc:sldChg>
      <pc:sldChg chg="delSp modSp add mod modTransition modNotesTx">
        <pc:chgData name="张 智" userId="36bdf691fd3510be" providerId="LiveId" clId="{60D4F08A-1EBA-4F14-89F4-32FE0C142F72}" dt="2023-07-20T02:40:24.764" v="16339" actId="478"/>
        <pc:sldMkLst>
          <pc:docMk/>
          <pc:sldMk cId="0" sldId="265"/>
        </pc:sldMkLst>
        <pc:spChg chg="mod">
          <ac:chgData name="张 智" userId="36bdf691fd3510be" providerId="LiveId" clId="{60D4F08A-1EBA-4F14-89F4-32FE0C142F72}" dt="2023-07-20T02:02:41.075" v="14564" actId="20577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张 智" userId="36bdf691fd3510be" providerId="LiveId" clId="{60D4F08A-1EBA-4F14-89F4-32FE0C142F72}" dt="2023-07-20T02:23:23.872" v="15563" actId="20577"/>
          <ac:spMkLst>
            <pc:docMk/>
            <pc:sldMk cId="0" sldId="265"/>
            <ac:spMk id="1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4.764" v="16339" actId="478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8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1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2" creationId="{00000000-0000-0000-0000-000000000000}"/>
          </ac:spMkLst>
        </pc:spChg>
        <pc:spChg chg="mod">
          <ac:chgData name="张 智" userId="36bdf691fd3510be" providerId="LiveId" clId="{60D4F08A-1EBA-4F14-89F4-32FE0C142F72}" dt="2023-07-20T02:03:25.999" v="14678" actId="108"/>
          <ac:spMkLst>
            <pc:docMk/>
            <pc:sldMk cId="0" sldId="265"/>
            <ac:spMk id="213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4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6" creationId="{00000000-0000-0000-0000-000000000000}"/>
          </ac:spMkLst>
        </pc:sp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3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4" creationId="{00000000-0000-0000-0000-000000000000}"/>
          </ac:picMkLst>
        </pc:picChg>
      </pc:sldChg>
      <pc:sldChg chg="delSp modSp add mod modTransition modAnim">
        <pc:chgData name="张 智" userId="36bdf691fd3510be" providerId="LiveId" clId="{60D4F08A-1EBA-4F14-89F4-32FE0C142F72}" dt="2023-07-20T02:40:21.918" v="16338" actId="478"/>
        <pc:sldMkLst>
          <pc:docMk/>
          <pc:sldMk cId="0" sldId="266"/>
        </pc:sldMkLst>
        <pc:spChg chg="mod">
          <ac:chgData name="张 智" userId="36bdf691fd3510be" providerId="LiveId" clId="{60D4F08A-1EBA-4F14-89F4-32FE0C142F72}" dt="2023-07-20T02:09:33.014" v="15146" actId="113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张 智" userId="36bdf691fd3510be" providerId="LiveId" clId="{60D4F08A-1EBA-4F14-89F4-32FE0C142F72}" dt="2023-07-20T02:24:42.160" v="15578" actId="1076"/>
          <ac:spMkLst>
            <pc:docMk/>
            <pc:sldMk cId="0" sldId="266"/>
            <ac:spMk id="21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1.918" v="16338" actId="478"/>
          <ac:spMkLst>
            <pc:docMk/>
            <pc:sldMk cId="0" sldId="266"/>
            <ac:spMk id="220" creationId="{00000000-0000-0000-0000-000000000000}"/>
          </ac:spMkLst>
        </pc:spChg>
        <pc:grpChg chg="mod">
          <ac:chgData name="张 智" userId="36bdf691fd3510be" providerId="LiveId" clId="{60D4F08A-1EBA-4F14-89F4-32FE0C142F72}" dt="2023-07-20T02:24:46.127" v="15579" actId="1076"/>
          <ac:grpSpMkLst>
            <pc:docMk/>
            <pc:sldMk cId="0" sldId="266"/>
            <ac:grpSpMk id="223" creationId="{00000000-0000-0000-0000-000000000000}"/>
          </ac:grpSpMkLst>
        </pc:grpChg>
        <pc:picChg chg="mod">
          <ac:chgData name="张 智" userId="36bdf691fd3510be" providerId="LiveId" clId="{60D4F08A-1EBA-4F14-89F4-32FE0C142F72}" dt="2023-07-20T02:24:46.127" v="15579" actId="1076"/>
          <ac:picMkLst>
            <pc:docMk/>
            <pc:sldMk cId="0" sldId="266"/>
            <ac:picMk id="224" creationId="{00000000-0000-0000-0000-000000000000}"/>
          </ac:picMkLst>
        </pc:picChg>
      </pc:sldChg>
      <pc:sldChg chg="delSp modSp add mod modTransition modAnim modNotesTx">
        <pc:chgData name="张 智" userId="36bdf691fd3510be" providerId="LiveId" clId="{60D4F08A-1EBA-4F14-89F4-32FE0C142F72}" dt="2023-07-20T02:40:17.652" v="16337" actId="478"/>
        <pc:sldMkLst>
          <pc:docMk/>
          <pc:sldMk cId="0" sldId="267"/>
        </pc:sldMkLst>
        <pc:spChg chg="mod">
          <ac:chgData name="张 智" userId="36bdf691fd3510be" providerId="LiveId" clId="{60D4F08A-1EBA-4F14-89F4-32FE0C142F72}" dt="2023-07-20T02:11:28.125" v="15155" actId="113"/>
          <ac:spMkLst>
            <pc:docMk/>
            <pc:sldMk cId="0" sldId="267"/>
            <ac:spMk id="226" creationId="{00000000-0000-0000-0000-000000000000}"/>
          </ac:spMkLst>
        </pc:spChg>
        <pc:spChg chg="mod">
          <ac:chgData name="张 智" userId="36bdf691fd3510be" providerId="LiveId" clId="{60D4F08A-1EBA-4F14-89F4-32FE0C142F72}" dt="2023-07-20T02:26:30.215" v="15614" actId="20577"/>
          <ac:spMkLst>
            <pc:docMk/>
            <pc:sldMk cId="0" sldId="267"/>
            <ac:spMk id="22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7.652" v="16337" actId="478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4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5" creationId="{00000000-0000-0000-0000-000000000000}"/>
          </ac:spMkLst>
        </pc:sp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29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0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1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6" creationId="{00000000-0000-0000-0000-000000000000}"/>
          </ac:picMkLst>
        </pc:picChg>
      </pc:sldChg>
      <pc:sldChg chg="delSp modSp add mod modNotesTx">
        <pc:chgData name="张 智" userId="36bdf691fd3510be" providerId="LiveId" clId="{60D4F08A-1EBA-4F14-89F4-32FE0C142F72}" dt="2023-07-18T07:47:50.768" v="7223" actId="20577"/>
        <pc:sldMkLst>
          <pc:docMk/>
          <pc:sldMk cId="1068746973" sldId="268"/>
        </pc:sldMkLst>
        <pc:spChg chg="mod">
          <ac:chgData name="张 智" userId="36bdf691fd3510be" providerId="LiveId" clId="{60D4F08A-1EBA-4F14-89F4-32FE0C142F72}" dt="2023-07-18T07:37:51.441" v="6785" actId="1076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18T07:47:19.450" v="7162" actId="20577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60D4F08A-1EBA-4F14-89F4-32FE0C142F72}" dt="2023-07-18T07:38:06.344" v="6794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12.817" v="16335" actId="478"/>
        <pc:sldMkLst>
          <pc:docMk/>
          <pc:sldMk cId="0" sldId="269"/>
        </pc:sldMkLst>
        <pc:spChg chg="add del mod">
          <ac:chgData name="张 智" userId="36bdf691fd3510be" providerId="LiveId" clId="{60D4F08A-1EBA-4F14-89F4-32FE0C142F72}" dt="2023-07-20T02:19:25.898" v="15450" actId="478"/>
          <ac:spMkLst>
            <pc:docMk/>
            <pc:sldMk cId="0" sldId="269"/>
            <ac:spMk id="8" creationId="{8801CE7B-F756-49C4-84FF-108CE30C369C}"/>
          </ac:spMkLst>
        </pc:spChg>
        <pc:spChg chg="mod">
          <ac:chgData name="张 智" userId="36bdf691fd3510be" providerId="LiveId" clId="{60D4F08A-1EBA-4F14-89F4-32FE0C142F72}" dt="2023-07-20T02:18:21.016" v="15297" actId="1076"/>
          <ac:spMkLst>
            <pc:docMk/>
            <pc:sldMk cId="0" sldId="269"/>
            <ac:spMk id="250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2.817" v="16335" actId="478"/>
          <ac:spMkLst>
            <pc:docMk/>
            <pc:sldMk cId="0" sldId="269"/>
            <ac:spMk id="252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9.803" v="16334" actId="478"/>
        <pc:sldMkLst>
          <pc:docMk/>
          <pc:sldMk cId="0" sldId="270"/>
        </pc:sldMkLst>
        <pc:spChg chg="add del mod">
          <ac:chgData name="张 智" userId="36bdf691fd3510be" providerId="LiveId" clId="{60D4F08A-1EBA-4F14-89F4-32FE0C142F72}" dt="2023-07-20T02:19:41.321" v="15452" actId="478"/>
          <ac:spMkLst>
            <pc:docMk/>
            <pc:sldMk cId="0" sldId="270"/>
            <ac:spMk id="3" creationId="{8B198363-386E-4170-BFDE-D106295B95F1}"/>
          </ac:spMkLst>
        </pc:spChg>
        <pc:spChg chg="add mod">
          <ac:chgData name="张 智" userId="36bdf691fd3510be" providerId="LiveId" clId="{60D4F08A-1EBA-4F14-89F4-32FE0C142F72}" dt="2023-07-20T02:19:41.601" v="15453"/>
          <ac:spMkLst>
            <pc:docMk/>
            <pc:sldMk cId="0" sldId="270"/>
            <ac:spMk id="10" creationId="{E0E15410-F758-4449-AE72-3360BD435F05}"/>
          </ac:spMkLst>
        </pc:spChg>
        <pc:spChg chg="del">
          <ac:chgData name="张 智" userId="36bdf691fd3510be" providerId="LiveId" clId="{60D4F08A-1EBA-4F14-89F4-32FE0C142F72}" dt="2023-07-20T02:19:38.731" v="15451" actId="478"/>
          <ac:spMkLst>
            <pc:docMk/>
            <pc:sldMk cId="0" sldId="270"/>
            <ac:spMk id="25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9.803" v="16334" actId="478"/>
          <ac:spMkLst>
            <pc:docMk/>
            <pc:sldMk cId="0" sldId="270"/>
            <ac:spMk id="259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6.581" v="16333" actId="478"/>
        <pc:sldMkLst>
          <pc:docMk/>
          <pc:sldMk cId="0" sldId="271"/>
        </pc:sldMkLst>
        <pc:spChg chg="add del mod">
          <ac:chgData name="张 智" userId="36bdf691fd3510be" providerId="LiveId" clId="{60D4F08A-1EBA-4F14-89F4-32FE0C142F72}" dt="2023-07-20T02:20:10.085" v="15488" actId="478"/>
          <ac:spMkLst>
            <pc:docMk/>
            <pc:sldMk cId="0" sldId="271"/>
            <ac:spMk id="3" creationId="{0E187988-A281-4199-AB7F-F8F21961A766}"/>
          </ac:spMkLst>
        </pc:spChg>
        <pc:spChg chg="add mod">
          <ac:chgData name="张 智" userId="36bdf691fd3510be" providerId="LiveId" clId="{60D4F08A-1EBA-4F14-89F4-32FE0C142F72}" dt="2023-07-20T02:20:10.478" v="15489"/>
          <ac:spMkLst>
            <pc:docMk/>
            <pc:sldMk cId="0" sldId="271"/>
            <ac:spMk id="11" creationId="{25EF1D31-8ECD-46AD-8C1D-FCC732A09E51}"/>
          </ac:spMkLst>
        </pc:spChg>
        <pc:spChg chg="del">
          <ac:chgData name="张 智" userId="36bdf691fd3510be" providerId="LiveId" clId="{60D4F08A-1EBA-4F14-89F4-32FE0C142F72}" dt="2023-07-20T02:20:08.001" v="15487" actId="478"/>
          <ac:spMkLst>
            <pc:docMk/>
            <pc:sldMk cId="0" sldId="271"/>
            <ac:spMk id="264" creationId="{00000000-0000-0000-0000-000000000000}"/>
          </ac:spMkLst>
        </pc:spChg>
        <pc:spChg chg="mod">
          <ac:chgData name="张 智" userId="36bdf691fd3510be" providerId="LiveId" clId="{60D4F08A-1EBA-4F14-89F4-32FE0C142F72}" dt="2023-07-20T02:23:44.260" v="15572" actId="20577"/>
          <ac:spMkLst>
            <pc:docMk/>
            <pc:sldMk cId="0" sldId="271"/>
            <ac:spMk id="265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6.581" v="16333" actId="478"/>
          <ac:spMkLst>
            <pc:docMk/>
            <pc:sldMk cId="0" sldId="271"/>
            <ac:spMk id="266" creationId="{00000000-0000-0000-0000-000000000000}"/>
          </ac:spMkLst>
        </pc:spChg>
      </pc:sldChg>
      <pc:sldChg chg="addSp delSp modSp add mod modTransition">
        <pc:chgData name="张 智" userId="36bdf691fd3510be" providerId="LiveId" clId="{60D4F08A-1EBA-4F14-89F4-32FE0C142F72}" dt="2023-07-20T02:47:41.075" v="16560" actId="20577"/>
        <pc:sldMkLst>
          <pc:docMk/>
          <pc:sldMk cId="0" sldId="272"/>
        </pc:sldMkLst>
        <pc:spChg chg="add del mod">
          <ac:chgData name="张 智" userId="36bdf691fd3510be" providerId="LiveId" clId="{60D4F08A-1EBA-4F14-89F4-32FE0C142F72}" dt="2023-07-20T02:21:50.391" v="15545" actId="478"/>
          <ac:spMkLst>
            <pc:docMk/>
            <pc:sldMk cId="0" sldId="272"/>
            <ac:spMk id="3" creationId="{13C33371-E31A-486D-8989-FA9417A2CCE6}"/>
          </ac:spMkLst>
        </pc:spChg>
        <pc:spChg chg="add mod">
          <ac:chgData name="张 智" userId="36bdf691fd3510be" providerId="LiveId" clId="{60D4F08A-1EBA-4F14-89F4-32FE0C142F72}" dt="2023-07-20T02:47:41.075" v="16560" actId="20577"/>
          <ac:spMkLst>
            <pc:docMk/>
            <pc:sldMk cId="0" sldId="272"/>
            <ac:spMk id="11" creationId="{89EAEC35-E864-4011-8864-61B6736536FD}"/>
          </ac:spMkLst>
        </pc:spChg>
        <pc:spChg chg="del">
          <ac:chgData name="张 智" userId="36bdf691fd3510be" providerId="LiveId" clId="{60D4F08A-1EBA-4F14-89F4-32FE0C142F72}" dt="2023-07-20T02:21:48.054" v="15544" actId="478"/>
          <ac:spMkLst>
            <pc:docMk/>
            <pc:sldMk cId="0" sldId="272"/>
            <ac:spMk id="272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3.551" v="16332" actId="478"/>
          <ac:spMkLst>
            <pc:docMk/>
            <pc:sldMk cId="0" sldId="272"/>
            <ac:spMk id="274" creationId="{00000000-0000-0000-0000-000000000000}"/>
          </ac:spMkLst>
        </pc:spChg>
      </pc:sldChg>
      <pc:sldChg chg="addSp delSp modSp add del mod modNotesTx">
        <pc:chgData name="张 智" userId="36bdf691fd3510be" providerId="LiveId" clId="{60D4F08A-1EBA-4F14-89F4-32FE0C142F72}" dt="2023-07-18T07:25:31.943" v="6615" actId="2696"/>
        <pc:sldMkLst>
          <pc:docMk/>
          <pc:sldMk cId="182683393" sldId="272"/>
        </pc:sldMkLst>
        <pc:spChg chg="mod">
          <ac:chgData name="张 智" userId="36bdf691fd3510be" providerId="LiveId" clId="{60D4F08A-1EBA-4F14-89F4-32FE0C142F72}" dt="2023-07-18T07:20:09.855" v="6492" actId="14100"/>
          <ac:spMkLst>
            <pc:docMk/>
            <pc:sldMk cId="182683393" sldId="272"/>
            <ac:spMk id="2" creationId="{92B3B218-E6B7-E949-9413-DBDFA9A361B9}"/>
          </ac:spMkLst>
        </pc:spChg>
        <pc:spChg chg="del">
          <ac:chgData name="张 智" userId="36bdf691fd3510be" providerId="LiveId" clId="{60D4F08A-1EBA-4F14-89F4-32FE0C142F72}" dt="2023-07-18T06:15:20.785" v="4342" actId="478"/>
          <ac:spMkLst>
            <pc:docMk/>
            <pc:sldMk cId="182683393" sldId="272"/>
            <ac:spMk id="3" creationId="{13DB3674-2D4B-8645-8753-8E30E629B377}"/>
          </ac:spMkLst>
        </pc:spChg>
        <pc:spChg chg="add del mod">
          <ac:chgData name="张 智" userId="36bdf691fd3510be" providerId="LiveId" clId="{60D4F08A-1EBA-4F14-89F4-32FE0C142F72}" dt="2023-07-18T06:15:22.989" v="4343" actId="478"/>
          <ac:spMkLst>
            <pc:docMk/>
            <pc:sldMk cId="182683393" sldId="272"/>
            <ac:spMk id="5" creationId="{4A98C323-2FD8-47BA-98C1-53834DF754AE}"/>
          </ac:spMkLst>
        </pc:spChg>
        <pc:spChg chg="add del mod">
          <ac:chgData name="张 智" userId="36bdf691fd3510be" providerId="LiveId" clId="{60D4F08A-1EBA-4F14-89F4-32FE0C142F72}" dt="2023-07-18T07:18:53.308" v="6480"/>
          <ac:spMkLst>
            <pc:docMk/>
            <pc:sldMk cId="182683393" sldId="272"/>
            <ac:spMk id="6" creationId="{7B5C8536-C8FE-4D5C-96BD-AA9D22A2E81B}"/>
          </ac:spMkLst>
        </pc:spChg>
        <pc:spChg chg="add del mod">
          <ac:chgData name="张 智" userId="36bdf691fd3510be" providerId="LiveId" clId="{60D4F08A-1EBA-4F14-89F4-32FE0C142F72}" dt="2023-07-18T07:18:45.663" v="6476" actId="478"/>
          <ac:spMkLst>
            <pc:docMk/>
            <pc:sldMk cId="182683393" sldId="272"/>
            <ac:spMk id="8" creationId="{930EBEEB-DAFA-4589-983C-E3525299EA2E}"/>
          </ac:spMkLst>
        </pc:spChg>
        <pc:spChg chg="add del mod">
          <ac:chgData name="张 智" userId="36bdf691fd3510be" providerId="LiveId" clId="{60D4F08A-1EBA-4F14-89F4-32FE0C142F72}" dt="2023-07-18T07:18:44.379" v="6474"/>
          <ac:spMkLst>
            <pc:docMk/>
            <pc:sldMk cId="182683393" sldId="272"/>
            <ac:spMk id="9" creationId="{54B71F9D-EFB8-4F5E-9869-7ECAC0B49284}"/>
          </ac:spMkLst>
        </pc:spChg>
        <pc:spChg chg="add del">
          <ac:chgData name="张 智" userId="36bdf691fd3510be" providerId="LiveId" clId="{60D4F08A-1EBA-4F14-89F4-32FE0C142F72}" dt="2023-07-18T07:18:51.851" v="6478"/>
          <ac:spMkLst>
            <pc:docMk/>
            <pc:sldMk cId="182683393" sldId="272"/>
            <ac:spMk id="10" creationId="{D5861B19-2581-4C9B-8340-22C71789EA92}"/>
          </ac:spMkLst>
        </pc:spChg>
        <pc:spChg chg="add mod">
          <ac:chgData name="张 智" userId="36bdf691fd3510be" providerId="LiveId" clId="{60D4F08A-1EBA-4F14-89F4-32FE0C142F72}" dt="2023-07-18T07:25:24.406" v="6614" actId="1076"/>
          <ac:spMkLst>
            <pc:docMk/>
            <pc:sldMk cId="182683393" sldId="272"/>
            <ac:spMk id="11" creationId="{F045903A-0CAC-4E93-9C86-984C666BEE5B}"/>
          </ac:spMkLst>
        </pc:spChg>
      </pc:sldChg>
      <pc:sldChg chg="modSp add mod">
        <pc:chgData name="张 智" userId="36bdf691fd3510be" providerId="LiveId" clId="{60D4F08A-1EBA-4F14-89F4-32FE0C142F72}" dt="2023-07-21T03:04:17.920" v="17735" actId="20577"/>
        <pc:sldMkLst>
          <pc:docMk/>
          <pc:sldMk cId="1469224897" sldId="273"/>
        </pc:sldMkLst>
        <pc:spChg chg="mod">
          <ac:chgData name="张 智" userId="36bdf691fd3510be" providerId="LiveId" clId="{60D4F08A-1EBA-4F14-89F4-32FE0C142F72}" dt="2023-07-06T07:22:58.741" v="3390" actId="113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1T03:04:17.920" v="17735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60D4F08A-1EBA-4F14-89F4-32FE0C142F72}" dt="2023-07-19T14:39:06.920" v="11994" actId="20577"/>
        <pc:sldMkLst>
          <pc:docMk/>
          <pc:sldMk cId="1892611882" sldId="274"/>
        </pc:sldMkLst>
        <pc:spChg chg="mod">
          <ac:chgData name="张 智" userId="36bdf691fd3510be" providerId="LiveId" clId="{60D4F08A-1EBA-4F14-89F4-32FE0C142F72}" dt="2023-07-06T08:39:10.833" v="3848" actId="1076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19T14:39:06.920" v="11994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00.726" v="16331" actId="478"/>
        <pc:sldMkLst>
          <pc:docMk/>
          <pc:sldMk cId="0" sldId="275"/>
        </pc:sldMkLst>
        <pc:spChg chg="mod">
          <ac:chgData name="张 智" userId="36bdf691fd3510be" providerId="LiveId" clId="{60D4F08A-1EBA-4F14-89F4-32FE0C142F72}" dt="2023-07-20T02:22:02.747" v="15547" actId="113"/>
          <ac:spMkLst>
            <pc:docMk/>
            <pc:sldMk cId="0" sldId="275"/>
            <ac:spMk id="293" creationId="{00000000-0000-0000-0000-000000000000}"/>
          </ac:spMkLst>
        </pc:spChg>
        <pc:spChg chg="mod">
          <ac:chgData name="张 智" userId="36bdf691fd3510be" providerId="LiveId" clId="{60D4F08A-1EBA-4F14-89F4-32FE0C142F72}" dt="2023-07-20T02:28:18.275" v="15718" actId="20577"/>
          <ac:spMkLst>
            <pc:docMk/>
            <pc:sldMk cId="0" sldId="275"/>
            <ac:spMk id="294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0.726" v="16331" actId="478"/>
          <ac:spMkLst>
            <pc:docMk/>
            <pc:sldMk cId="0" sldId="275"/>
            <ac:spMk id="295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8T06:25:58.208" v="4788" actId="20577"/>
        <pc:sldMkLst>
          <pc:docMk/>
          <pc:sldMk cId="4215697357" sldId="276"/>
        </pc:sldMkLst>
        <pc:spChg chg="mod">
          <ac:chgData name="张 智" userId="36bdf691fd3510be" providerId="LiveId" clId="{60D4F08A-1EBA-4F14-89F4-32FE0C142F72}" dt="2023-07-04T07:22:13.745" v="2732" actId="113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36.641" v="2923" actId="2711"/>
          <ac:spMkLst>
            <pc:docMk/>
            <pc:sldMk cId="4215697357" sldId="276"/>
            <ac:spMk id="6" creationId="{823E95F5-393A-43E7-9F14-C47021EF0545}"/>
          </ac:spMkLst>
        </pc:spChg>
        <pc:spChg chg="add del mod">
          <ac:chgData name="张 智" userId="36bdf691fd3510be" providerId="LiveId" clId="{60D4F08A-1EBA-4F14-89F4-32FE0C142F72}" dt="2023-07-04T07:40:49.298" v="2926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60D4F08A-1EBA-4F14-89F4-32FE0C142F72}" dt="2023-07-04T07:40:44.770" v="2925" actId="2711"/>
          <ac:spMkLst>
            <pc:docMk/>
            <pc:sldMk cId="4215697357" sldId="276"/>
            <ac:spMk id="21" creationId="{516D40A9-D65A-4AD7-A072-B3C761F645A8}"/>
          </ac:spMkLst>
        </pc:spChg>
        <pc:spChg chg="add mod">
          <ac:chgData name="张 智" userId="36bdf691fd3510be" providerId="LiveId" clId="{60D4F08A-1EBA-4F14-89F4-32FE0C142F72}" dt="2023-07-04T07:40:40.457" v="2924" actId="2711"/>
          <ac:spMkLst>
            <pc:docMk/>
            <pc:sldMk cId="4215697357" sldId="276"/>
            <ac:spMk id="22" creationId="{FFE11DEE-2125-473A-A3E5-47875C61326D}"/>
          </ac:spMkLst>
        </pc:spChg>
        <pc:picChg chg="del mod">
          <ac:chgData name="张 智" userId="36bdf691fd3510be" providerId="LiveId" clId="{60D4F08A-1EBA-4F14-89F4-32FE0C142F72}" dt="2023-07-04T07:25:44.832" v="2739" actId="478"/>
          <ac:picMkLst>
            <pc:docMk/>
            <pc:sldMk cId="4215697357" sldId="276"/>
            <ac:picMk id="8" creationId="{F05E67AE-748B-4DD2-BBBB-132C13AE2F10}"/>
          </ac:picMkLst>
        </pc:picChg>
        <pc:picChg chg="del mod">
          <ac:chgData name="张 智" userId="36bdf691fd3510be" providerId="LiveId" clId="{60D4F08A-1EBA-4F14-89F4-32FE0C142F72}" dt="2023-07-04T07:27:09.463" v="2758" actId="478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60D4F08A-1EBA-4F14-89F4-32FE0C142F72}" dt="2023-07-04T07:26:29.613" v="2748" actId="478"/>
          <ac:picMkLst>
            <pc:docMk/>
            <pc:sldMk cId="4215697357" sldId="276"/>
            <ac:picMk id="10" creationId="{797F3C57-02FA-428C-A778-B759394DDF9D}"/>
          </ac:picMkLst>
        </pc:picChg>
        <pc:picChg chg="del mod">
          <ac:chgData name="张 智" userId="36bdf691fd3510be" providerId="LiveId" clId="{60D4F08A-1EBA-4F14-89F4-32FE0C142F72}" dt="2023-07-04T07:26:55.679" v="2753" actId="478"/>
          <ac:picMkLst>
            <pc:docMk/>
            <pc:sldMk cId="4215697357" sldId="276"/>
            <ac:picMk id="12" creationId="{ACAF34E7-08E1-420F-9551-3100E69AB4E5}"/>
          </ac:picMkLst>
        </pc:picChg>
        <pc:picChg chg="del mod">
          <ac:chgData name="张 智" userId="36bdf691fd3510be" providerId="LiveId" clId="{60D4F08A-1EBA-4F14-89F4-32FE0C142F72}" dt="2023-07-04T07:26:52.698" v="2752" actId="478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60D4F08A-1EBA-4F14-89F4-32FE0C142F72}" dt="2023-07-04T07:29:18.703" v="2785" actId="14100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60D4F08A-1EBA-4F14-89F4-32FE0C142F72}" dt="2023-07-04T07:37:34.241" v="2852" actId="1076"/>
          <ac:picMkLst>
            <pc:docMk/>
            <pc:sldMk cId="4215697357" sldId="276"/>
            <ac:picMk id="15" creationId="{2353EA15-6D79-4240-8A66-C5BA33A3D680}"/>
          </ac:picMkLst>
        </pc:picChg>
        <pc:picChg chg="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6" creationId="{8252029B-0A24-443A-B7AA-70B1B97D6582}"/>
          </ac:picMkLst>
        </pc:picChg>
        <pc:picChg chg="add 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7" creationId="{DC86890E-BE9B-479D-8947-F7A270DDA0DF}"/>
          </ac:picMkLst>
        </pc:picChg>
        <pc:picChg chg="del mod">
          <ac:chgData name="张 智" userId="36bdf691fd3510be" providerId="LiveId" clId="{60D4F08A-1EBA-4F14-89F4-32FE0C142F72}" dt="2023-07-04T07:26:18.693" v="2744" actId="478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60D4F08A-1EBA-4F14-89F4-32FE0C142F72}" dt="2023-07-04T07:35:43.239" v="2818" actId="1076"/>
          <ac:picMkLst>
            <pc:docMk/>
            <pc:sldMk cId="4215697357" sldId="276"/>
            <ac:picMk id="19" creationId="{50BADE94-329D-43E5-AB76-040A1E95DAD0}"/>
          </ac:picMkLst>
        </pc:picChg>
        <pc:picChg chg="add mod">
          <ac:chgData name="张 智" userId="36bdf691fd3510be" providerId="LiveId" clId="{60D4F08A-1EBA-4F14-89F4-32FE0C142F72}" dt="2023-07-04T07:35:46.175" v="2819" actId="1076"/>
          <ac:picMkLst>
            <pc:docMk/>
            <pc:sldMk cId="4215697357" sldId="276"/>
            <ac:picMk id="20" creationId="{FBB93BFE-115B-470A-9D2C-2ACF686B9C7F}"/>
          </ac:picMkLst>
        </pc:picChg>
      </pc:sldChg>
      <pc:sldChg chg="addSp delSp modSp add mod modTransition modAnim">
        <pc:chgData name="张 智" userId="36bdf691fd3510be" providerId="LiveId" clId="{60D4F08A-1EBA-4F14-89F4-32FE0C142F72}" dt="2023-07-21T07:30:51.278" v="17976" actId="14100"/>
        <pc:sldMkLst>
          <pc:docMk/>
          <pc:sldMk cId="0" sldId="287"/>
        </pc:sldMkLst>
        <pc:spChg chg="add mod">
          <ac:chgData name="张 智" userId="36bdf691fd3510be" providerId="LiveId" clId="{60D4F08A-1EBA-4F14-89F4-32FE0C142F72}" dt="2023-07-21T07:30:34.821" v="17973" actId="20577"/>
          <ac:spMkLst>
            <pc:docMk/>
            <pc:sldMk cId="0" sldId="287"/>
            <ac:spMk id="9" creationId="{4F1FE7BB-7AD6-439A-8F07-0EA0B903398E}"/>
          </ac:spMkLst>
        </pc:spChg>
        <pc:spChg chg="mod">
          <ac:chgData name="张 智" userId="36bdf691fd3510be" providerId="LiveId" clId="{60D4F08A-1EBA-4F14-89F4-32FE0C142F72}" dt="2023-07-20T02:47:46.813" v="16564" actId="27636"/>
          <ac:spMkLst>
            <pc:docMk/>
            <pc:sldMk cId="0" sldId="287"/>
            <ac:spMk id="395" creationId="{00000000-0000-0000-0000-000000000000}"/>
          </ac:spMkLst>
        </pc:spChg>
        <pc:spChg chg="mod">
          <ac:chgData name="张 智" userId="36bdf691fd3510be" providerId="LiveId" clId="{60D4F08A-1EBA-4F14-89F4-32FE0C142F72}" dt="2023-07-21T07:30:51.278" v="17976" actId="14100"/>
          <ac:spMkLst>
            <pc:docMk/>
            <pc:sldMk cId="0" sldId="287"/>
            <ac:spMk id="39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49.615" v="16327" actId="478"/>
          <ac:spMkLst>
            <pc:docMk/>
            <pc:sldMk cId="0" sldId="287"/>
            <ac:spMk id="39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7:19.093" v="16555" actId="478"/>
          <ac:spMkLst>
            <pc:docMk/>
            <pc:sldMk cId="0" sldId="287"/>
            <ac:spMk id="39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06.665" v="16412" actId="478"/>
          <ac:spMkLst>
            <pc:docMk/>
            <pc:sldMk cId="0" sldId="287"/>
            <ac:spMk id="3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10.147" v="16414" actId="478"/>
          <ac:spMkLst>
            <pc:docMk/>
            <pc:sldMk cId="0" sldId="287"/>
            <ac:spMk id="400" creationId="{00000000-0000-0000-0000-000000000000}"/>
          </ac:spMkLst>
        </pc:spChg>
        <pc:grpChg chg="mod">
          <ac:chgData name="张 智" userId="36bdf691fd3510be" providerId="LiveId" clId="{60D4F08A-1EBA-4F14-89F4-32FE0C142F72}" dt="2023-07-20T02:45:11.617" v="16415" actId="1076"/>
          <ac:grpSpMkLst>
            <pc:docMk/>
            <pc:sldMk cId="0" sldId="287"/>
            <ac:grpSpMk id="405" creationId="{00000000-0000-0000-0000-000000000000}"/>
          </ac:grpSpMkLst>
        </pc:grpChg>
      </pc:sldChg>
      <pc:sldChg chg="modSp add del mod modAnim">
        <pc:chgData name="张 智" userId="36bdf691fd3510be" providerId="LiveId" clId="{60D4F08A-1EBA-4F14-89F4-32FE0C142F72}" dt="2023-07-19T02:29:19.858" v="7431" actId="2696"/>
        <pc:sldMkLst>
          <pc:docMk/>
          <pc:sldMk cId="2725329858" sldId="288"/>
        </pc:sldMkLst>
        <pc:spChg chg="mod">
          <ac:chgData name="张 智" userId="36bdf691fd3510be" providerId="LiveId" clId="{60D4F08A-1EBA-4F14-89F4-32FE0C142F72}" dt="2023-07-19T02:28:42.213" v="7429" actId="1076"/>
          <ac:spMkLst>
            <pc:docMk/>
            <pc:sldMk cId="2725329858" sldId="288"/>
            <ac:spMk id="407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725329858" sldId="288"/>
            <ac:spMk id="409" creationId="{00000000-0000-0000-0000-000000000000}"/>
          </ac:spMkLst>
        </pc:spChg>
        <pc:spChg chg="mod">
          <ac:chgData name="张 智" userId="36bdf691fd3510be" providerId="LiveId" clId="{60D4F08A-1EBA-4F14-89F4-32FE0C142F72}" dt="2023-07-19T02:14:13.843" v="7246" actId="1076"/>
          <ac:spMkLst>
            <pc:docMk/>
            <pc:sldMk cId="2725329858" sldId="288"/>
            <ac:spMk id="410" creationId="{00000000-0000-0000-0000-000000000000}"/>
          </ac:spMkLst>
        </pc:spChg>
        <pc:picChg chg="mod">
          <ac:chgData name="张 智" userId="36bdf691fd3510be" providerId="LiveId" clId="{60D4F08A-1EBA-4F14-89F4-32FE0C142F72}" dt="2023-07-19T02:15:04.611" v="7255" actId="1076"/>
          <ac:picMkLst>
            <pc:docMk/>
            <pc:sldMk cId="2725329858" sldId="288"/>
            <ac:picMk id="408" creationId="{00000000-0000-0000-0000-000000000000}"/>
          </ac:picMkLst>
        </pc:picChg>
      </pc:sldChg>
      <pc:sldChg chg="modSp add del modTransition">
        <pc:chgData name="张 智" userId="36bdf691fd3510be" providerId="LiveId" clId="{60D4F08A-1EBA-4F14-89F4-32FE0C142F72}" dt="2023-07-19T02:14:33.779" v="7247" actId="2696"/>
        <pc:sldMkLst>
          <pc:docMk/>
          <pc:sldMk cId="0" sldId="289"/>
        </pc:sldMkLst>
        <pc:spChg chg="mod">
          <ac:chgData name="张 智" userId="36bdf691fd3510be" providerId="LiveId" clId="{60D4F08A-1EBA-4F14-89F4-32FE0C142F72}" dt="2023-07-19T02:13:30.125" v="7235"/>
          <ac:spMkLst>
            <pc:docMk/>
            <pc:sldMk cId="0" sldId="289"/>
            <ac:spMk id="413" creationId="{00000000-0000-0000-0000-000000000000}"/>
          </ac:spMkLst>
        </pc:spChg>
      </pc:sldChg>
      <pc:sldChg chg="modSp add del mod modAnim">
        <pc:chgData name="张 智" userId="36bdf691fd3510be" providerId="LiveId" clId="{60D4F08A-1EBA-4F14-89F4-32FE0C142F72}" dt="2023-07-19T02:28:16.073" v="7426" actId="2696"/>
        <pc:sldMkLst>
          <pc:docMk/>
          <pc:sldMk cId="93860654" sldId="289"/>
        </pc:sldMkLst>
        <pc:spChg chg="mod">
          <ac:chgData name="张 智" userId="36bdf691fd3510be" providerId="LiveId" clId="{60D4F08A-1EBA-4F14-89F4-32FE0C142F72}" dt="2023-07-19T02:15:54.523" v="7260" actId="113"/>
          <ac:spMkLst>
            <pc:docMk/>
            <pc:sldMk cId="93860654" sldId="289"/>
            <ac:spMk id="412" creationId="{00000000-0000-0000-0000-000000000000}"/>
          </ac:spMkLst>
        </pc:spChg>
        <pc:spChg chg="mod">
          <ac:chgData name="张 智" userId="36bdf691fd3510be" providerId="LiveId" clId="{60D4F08A-1EBA-4F14-89F4-32FE0C142F72}" dt="2023-07-19T02:16:58.154" v="7280" actId="403"/>
          <ac:spMkLst>
            <pc:docMk/>
            <pc:sldMk cId="93860654" sldId="289"/>
            <ac:spMk id="414" creationId="{00000000-0000-0000-0000-000000000000}"/>
          </ac:spMkLst>
        </pc:spChg>
        <pc:spChg chg="mod">
          <ac:chgData name="张 智" userId="36bdf691fd3510be" providerId="LiveId" clId="{60D4F08A-1EBA-4F14-89F4-32FE0C142F72}" dt="2023-07-19T02:17:11.730" v="7303" actId="20577"/>
          <ac:spMkLst>
            <pc:docMk/>
            <pc:sldMk cId="93860654" sldId="289"/>
            <ac:spMk id="415" creationId="{00000000-0000-0000-0000-000000000000}"/>
          </ac:spMkLst>
        </pc:spChg>
      </pc:sldChg>
      <pc:sldChg chg="modSp add del mod modTransition modNotesTx">
        <pc:chgData name="张 智" userId="36bdf691fd3510be" providerId="LiveId" clId="{60D4F08A-1EBA-4F14-89F4-32FE0C142F72}" dt="2023-07-20T01:52:22.045" v="14092" actId="20577"/>
        <pc:sldMkLst>
          <pc:docMk/>
          <pc:sldMk cId="23196158" sldId="290"/>
        </pc:sldMkLst>
        <pc:spChg chg="mod">
          <ac:chgData name="张 智" userId="36bdf691fd3510be" providerId="LiveId" clId="{60D4F08A-1EBA-4F14-89F4-32FE0C142F72}" dt="2023-07-19T02:28:31.984" v="7427" actId="113"/>
          <ac:spMkLst>
            <pc:docMk/>
            <pc:sldMk cId="23196158" sldId="290"/>
            <ac:spMk id="417" creationId="{00000000-0000-0000-0000-000000000000}"/>
          </ac:spMkLst>
        </pc:spChg>
        <pc:spChg chg="mod">
          <ac:chgData name="张 智" userId="36bdf691fd3510be" providerId="LiveId" clId="{60D4F08A-1EBA-4F14-89F4-32FE0C142F72}" dt="2023-07-20T01:52:22.045" v="14092" actId="20577"/>
          <ac:spMkLst>
            <pc:docMk/>
            <pc:sldMk cId="23196158" sldId="290"/>
            <ac:spMk id="418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3196158" sldId="290"/>
            <ac:spMk id="419" creationId="{00000000-0000-0000-0000-000000000000}"/>
          </ac:spMkLst>
        </pc:spChg>
        <pc:spChg chg="mod">
          <ac:chgData name="张 智" userId="36bdf691fd3510be" providerId="LiveId" clId="{60D4F08A-1EBA-4F14-89F4-32FE0C142F72}" dt="2023-07-19T02:27:53.198" v="7422" actId="1076"/>
          <ac:spMkLst>
            <pc:docMk/>
            <pc:sldMk cId="23196158" sldId="290"/>
            <ac:spMk id="420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7:41.542" v="16293" actId="20577"/>
        <pc:sldMkLst>
          <pc:docMk/>
          <pc:sldMk cId="1580396754" sldId="291"/>
        </pc:sldMkLst>
        <pc:spChg chg="mod">
          <ac:chgData name="张 智" userId="36bdf691fd3510be" providerId="LiveId" clId="{60D4F08A-1EBA-4F14-89F4-32FE0C142F72}" dt="2023-07-19T02:18:13.313" v="7314" actId="403"/>
          <ac:spMkLst>
            <pc:docMk/>
            <pc:sldMk cId="1580396754" sldId="291"/>
            <ac:spMk id="422" creationId="{00000000-0000-0000-0000-000000000000}"/>
          </ac:spMkLst>
        </pc:spChg>
        <pc:spChg chg="mod">
          <ac:chgData name="张 智" userId="36bdf691fd3510be" providerId="LiveId" clId="{60D4F08A-1EBA-4F14-89F4-32FE0C142F72}" dt="2023-07-19T03:40:42.016" v="8701" actId="20577"/>
          <ac:spMkLst>
            <pc:docMk/>
            <pc:sldMk cId="1580396754" sldId="291"/>
            <ac:spMk id="423" creationId="{00000000-0000-0000-0000-000000000000}"/>
          </ac:spMkLst>
        </pc:spChg>
        <pc:spChg chg="del">
          <ac:chgData name="张 智" userId="36bdf691fd3510be" providerId="LiveId" clId="{60D4F08A-1EBA-4F14-89F4-32FE0C142F72}" dt="2023-07-19T07:23:35.993" v="9658" actId="478"/>
          <ac:spMkLst>
            <pc:docMk/>
            <pc:sldMk cId="1580396754" sldId="291"/>
            <ac:spMk id="424" creationId="{00000000-0000-0000-0000-000000000000}"/>
          </ac:spMkLst>
        </pc:spChg>
      </pc:sldChg>
      <pc:sldChg chg="delSp modSp add del mod modTransition modAnim modNotesTx">
        <pc:chgData name="张 智" userId="36bdf691fd3510be" providerId="LiveId" clId="{60D4F08A-1EBA-4F14-89F4-32FE0C142F72}" dt="2023-07-21T07:08:54.361" v="17750" actId="2696"/>
        <pc:sldMkLst>
          <pc:docMk/>
          <pc:sldMk cId="0" sldId="293"/>
        </pc:sldMkLst>
        <pc:spChg chg="mod">
          <ac:chgData name="张 智" userId="36bdf691fd3510be" providerId="LiveId" clId="{60D4F08A-1EBA-4F14-89F4-32FE0C142F72}" dt="2023-07-19T03:46:58.047" v="8780" actId="113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60D4F08A-1EBA-4F14-89F4-32FE0C142F72}" dt="2023-07-19T07:26:23.208" v="9700" actId="20577"/>
          <ac:spMkLst>
            <pc:docMk/>
            <pc:sldMk cId="0" sldId="293"/>
            <ac:spMk id="4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39.410" v="9659" actId="478"/>
          <ac:spMkLst>
            <pc:docMk/>
            <pc:sldMk cId="0" sldId="293"/>
            <ac:spMk id="432" creationId="{00000000-0000-0000-0000-000000000000}"/>
          </ac:spMkLst>
        </pc:spChg>
      </pc:sldChg>
      <pc:sldChg chg="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4"/>
        </pc:sldMkLst>
        <pc:spChg chg="mod">
          <ac:chgData name="张 智" userId="36bdf691fd3510be" providerId="LiveId" clId="{60D4F08A-1EBA-4F14-89F4-32FE0C142F72}" dt="2023-07-19T03:47:57.958" v="8786" actId="1076"/>
          <ac:spMkLst>
            <pc:docMk/>
            <pc:sldMk cId="0" sldId="294"/>
            <ac:spMk id="434" creationId="{00000000-0000-0000-0000-000000000000}"/>
          </ac:spMkLst>
        </pc:spChg>
        <pc:spChg chg="mod">
          <ac:chgData name="张 智" userId="36bdf691fd3510be" providerId="LiveId" clId="{60D4F08A-1EBA-4F14-89F4-32FE0C142F72}" dt="2023-07-19T08:00:12.639" v="10940" actId="20577"/>
          <ac:spMkLst>
            <pc:docMk/>
            <pc:sldMk cId="0" sldId="294"/>
            <ac:spMk id="43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2.709" v="9660" actId="478"/>
          <ac:spMkLst>
            <pc:docMk/>
            <pc:sldMk cId="0" sldId="294"/>
            <ac:spMk id="436" creationId="{00000000-0000-0000-0000-000000000000}"/>
          </ac:spMkLst>
        </pc:spChg>
        <pc:spChg chg="mod">
          <ac:chgData name="张 智" userId="36bdf691fd3510be" providerId="LiveId" clId="{60D4F08A-1EBA-4F14-89F4-32FE0C142F72}" dt="2023-07-19T08:02:22.305" v="10992" actId="1076"/>
          <ac:spMkLst>
            <pc:docMk/>
            <pc:sldMk cId="0" sldId="294"/>
            <ac:spMk id="444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45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6.687" v="10974" actId="2711"/>
          <ac:spMkLst>
            <pc:docMk/>
            <pc:sldMk cId="0" sldId="294"/>
            <ac:spMk id="447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2.479" v="10973" actId="2711"/>
          <ac:spMkLst>
            <pc:docMk/>
            <pc:sldMk cId="0" sldId="294"/>
            <ac:spMk id="450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558" v="11056" actId="207"/>
          <ac:spMkLst>
            <pc:docMk/>
            <pc:sldMk cId="0" sldId="294"/>
            <ac:spMk id="45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962" v="11057" actId="1076"/>
          <ac:spMkLst>
            <pc:docMk/>
            <pc:sldMk cId="0" sldId="294"/>
            <ac:spMk id="453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5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6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7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8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2.541" v="10943" actId="478"/>
          <ac:spMkLst>
            <pc:docMk/>
            <pc:sldMk cId="0" sldId="294"/>
            <ac:spMk id="464" creationId="{00000000-0000-0000-0000-000000000000}"/>
          </ac:spMkLst>
        </pc:s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8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4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2:17.794" v="10991" actId="1036"/>
          <ac:picMkLst>
            <pc:docMk/>
            <pc:sldMk cId="0" sldId="294"/>
            <ac:picMk id="4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30.354" v="10942" actId="478"/>
          <ac:picMkLst>
            <pc:docMk/>
            <pc:sldMk cId="0" sldId="294"/>
            <ac:picMk id="43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25.745" v="10941" actId="478"/>
          <ac:picMkLst>
            <pc:docMk/>
            <pc:sldMk cId="0" sldId="294"/>
            <ac:picMk id="463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5"/>
        </pc:sldMkLst>
        <pc:spChg chg="add mod">
          <ac:chgData name="张 智" userId="36bdf691fd3510be" providerId="LiveId" clId="{60D4F08A-1EBA-4F14-89F4-32FE0C142F72}" dt="2023-07-19T08:13:24.450" v="11341" actId="20577"/>
          <ac:spMkLst>
            <pc:docMk/>
            <pc:sldMk cId="0" sldId="295"/>
            <ac:spMk id="39" creationId="{55D0A06C-D491-4424-82BE-66DD546E798C}"/>
          </ac:spMkLst>
        </pc:spChg>
        <pc:spChg chg="mod">
          <ac:chgData name="张 智" userId="36bdf691fd3510be" providerId="LiveId" clId="{60D4F08A-1EBA-4F14-89F4-32FE0C142F72}" dt="2023-07-19T03:48:41.016" v="8813" actId="113"/>
          <ac:spMkLst>
            <pc:docMk/>
            <pc:sldMk cId="0" sldId="295"/>
            <ac:spMk id="466" creationId="{00000000-0000-0000-0000-000000000000}"/>
          </ac:spMkLst>
        </pc:spChg>
        <pc:spChg chg="mod">
          <ac:chgData name="张 智" userId="36bdf691fd3510be" providerId="LiveId" clId="{60D4F08A-1EBA-4F14-89F4-32FE0C142F72}" dt="2023-07-19T08:07:36.884" v="11116" actId="20577"/>
          <ac:spMkLst>
            <pc:docMk/>
            <pc:sldMk cId="0" sldId="295"/>
            <ac:spMk id="467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5.878" v="9661" actId="478"/>
          <ac:spMkLst>
            <pc:docMk/>
            <pc:sldMk cId="0" sldId="295"/>
            <ac:spMk id="46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3:04.448" v="10995" actId="478"/>
          <ac:spMkLst>
            <pc:docMk/>
            <pc:sldMk cId="0" sldId="295"/>
            <ac:spMk id="47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04.360" v="11064" actId="1076"/>
          <ac:spMkLst>
            <pc:docMk/>
            <pc:sldMk cId="0" sldId="295"/>
            <ac:spMk id="479" creationId="{00000000-0000-0000-0000-000000000000}"/>
          </ac:spMkLst>
        </pc:spChg>
        <pc:spChg chg="mod">
          <ac:chgData name="张 智" userId="36bdf691fd3510be" providerId="LiveId" clId="{60D4F08A-1EBA-4F14-89F4-32FE0C142F72}" dt="2023-07-19T08:05:35.272" v="11058" actId="207"/>
          <ac:spMkLst>
            <pc:docMk/>
            <pc:sldMk cId="0" sldId="295"/>
            <ac:spMk id="481" creationId="{00000000-0000-0000-0000-000000000000}"/>
          </ac:spMkLst>
        </pc:spChg>
        <pc:spChg chg="mod">
          <ac:chgData name="张 智" userId="36bdf691fd3510be" providerId="LiveId" clId="{60D4F08A-1EBA-4F14-89F4-32FE0C142F72}" dt="2023-07-19T08:05:56.063" v="11062" actId="1076"/>
          <ac:spMkLst>
            <pc:docMk/>
            <pc:sldMk cId="0" sldId="295"/>
            <ac:spMk id="48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02.721" v="11052" actId="207"/>
          <ac:spMkLst>
            <pc:docMk/>
            <pc:sldMk cId="0" sldId="295"/>
            <ac:spMk id="484" creationId="{00000000-0000-0000-0000-000000000000}"/>
          </ac:spMkLst>
        </pc:spChg>
        <pc:spChg chg="mod">
          <ac:chgData name="张 智" userId="36bdf691fd3510be" providerId="LiveId" clId="{60D4F08A-1EBA-4F14-89F4-32FE0C142F72}" dt="2023-07-19T08:05:49.616" v="11060" actId="207"/>
          <ac:spMkLst>
            <pc:docMk/>
            <pc:sldMk cId="0" sldId="295"/>
            <ac:spMk id="485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8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9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0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3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6.357" v="10994" actId="478"/>
          <ac:spMkLst>
            <pc:docMk/>
            <pc:sldMk cId="0" sldId="295"/>
            <ac:spMk id="503" creationId="{00000000-0000-0000-0000-000000000000}"/>
          </ac:spMkLst>
        </pc:s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0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6" creationId="{00000000-0000-0000-0000-000000000000}"/>
          </ac:grpSpMkLst>
        </pc:grpChg>
        <pc:picChg chg="add mod">
          <ac:chgData name="张 智" userId="36bdf691fd3510be" providerId="LiveId" clId="{60D4F08A-1EBA-4F14-89F4-32FE0C142F72}" dt="2023-07-19T08:06:12.570" v="11071" actId="1035"/>
          <ac:picMkLst>
            <pc:docMk/>
            <pc:sldMk cId="0" sldId="295"/>
            <ac:picMk id="38" creationId="{7C973C4A-AE85-42AE-8B83-E07AE0FFF3BD}"/>
          </ac:picMkLst>
        </pc:picChg>
        <pc:picChg chg="del mod">
          <ac:chgData name="张 智" userId="36bdf691fd3510be" providerId="LiveId" clId="{60D4F08A-1EBA-4F14-89F4-32FE0C142F72}" dt="2023-07-19T08:03:04.448" v="10995" actId="478"/>
          <ac:picMkLst>
            <pc:docMk/>
            <pc:sldMk cId="0" sldId="295"/>
            <ac:picMk id="46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70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6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500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6"/>
        </pc:sldMkLst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39" creationId="{AB1E4B69-0618-4EE9-BE76-10C3ACCEB750}"/>
          </ac:spMkLst>
        </pc:spChg>
        <pc:spChg chg="mod">
          <ac:chgData name="张 智" userId="36bdf691fd3510be" providerId="LiveId" clId="{60D4F08A-1EBA-4F14-89F4-32FE0C142F72}" dt="2023-07-19T08:09:28.254" v="11182" actId="207"/>
          <ac:spMkLst>
            <pc:docMk/>
            <pc:sldMk cId="0" sldId="296"/>
            <ac:spMk id="44" creationId="{63F7906E-ECD0-463D-8AF9-589452F5AF8E}"/>
          </ac:spMkLst>
        </pc:spChg>
        <pc:spChg chg="mod">
          <ac:chgData name="张 智" userId="36bdf691fd3510be" providerId="LiveId" clId="{60D4F08A-1EBA-4F14-89F4-32FE0C142F72}" dt="2023-07-19T08:09:34.488" v="11184" actId="207"/>
          <ac:spMkLst>
            <pc:docMk/>
            <pc:sldMk cId="0" sldId="296"/>
            <ac:spMk id="45" creationId="{58933ECF-E4CC-439C-8C34-C9A1BDB1C7A2}"/>
          </ac:spMkLst>
        </pc:spChg>
        <pc:spChg chg="mod">
          <ac:chgData name="张 智" userId="36bdf691fd3510be" providerId="LiveId" clId="{60D4F08A-1EBA-4F14-89F4-32FE0C142F72}" dt="2023-07-19T08:09:23.118" v="11181" actId="207"/>
          <ac:spMkLst>
            <pc:docMk/>
            <pc:sldMk cId="0" sldId="296"/>
            <ac:spMk id="47" creationId="{82CD8169-065B-4CB5-8303-E473A4F9A43B}"/>
          </ac:spMkLst>
        </pc:spChg>
        <pc:spChg chg="mod">
          <ac:chgData name="张 智" userId="36bdf691fd3510be" providerId="LiveId" clId="{60D4F08A-1EBA-4F14-89F4-32FE0C142F72}" dt="2023-07-19T08:09:44.647" v="11188" actId="207"/>
          <ac:spMkLst>
            <pc:docMk/>
            <pc:sldMk cId="0" sldId="296"/>
            <ac:spMk id="48" creationId="{0C54937D-3BD1-49A7-BFFD-956C3C63E86D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0" creationId="{1184D7E5-C813-40EB-9222-960B97348856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1" creationId="{25E9F110-F522-46C8-A64D-712AAC4AB4A3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2" creationId="{358E9373-5D37-4A3A-B086-E1E317F029EB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3" creationId="{7C18CF4A-5903-4B7B-8A1C-276745FDF237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4" creationId="{B1477E3E-6CE9-4E0E-B1E3-9E15ADE128C6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5" creationId="{9985C485-B920-455E-BA24-D21B2BB79CF9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6" creationId="{73B6879B-5177-4A82-BAD3-817750937908}"/>
          </ac:spMkLst>
        </pc:spChg>
        <pc:spChg chg="add mod">
          <ac:chgData name="张 智" userId="36bdf691fd3510be" providerId="LiveId" clId="{60D4F08A-1EBA-4F14-89F4-32FE0C142F72}" dt="2023-07-19T08:08:34.765" v="11174" actId="20577"/>
          <ac:spMkLst>
            <pc:docMk/>
            <pc:sldMk cId="0" sldId="296"/>
            <ac:spMk id="58" creationId="{BEF31AC2-3E1B-4644-BF94-1B7B66069550}"/>
          </ac:spMkLst>
        </pc:spChg>
        <pc:spChg chg="mod">
          <ac:chgData name="张 智" userId="36bdf691fd3510be" providerId="LiveId" clId="{60D4F08A-1EBA-4F14-89F4-32FE0C142F72}" dt="2023-07-19T03:48:48.199" v="8815" actId="113"/>
          <ac:spMkLst>
            <pc:docMk/>
            <pc:sldMk cId="0" sldId="296"/>
            <ac:spMk id="505" creationId="{00000000-0000-0000-0000-000000000000}"/>
          </ac:spMkLst>
        </pc:spChg>
        <pc:spChg chg="mod">
          <ac:chgData name="张 智" userId="36bdf691fd3510be" providerId="LiveId" clId="{60D4F08A-1EBA-4F14-89F4-32FE0C142F72}" dt="2023-07-19T08:15:28.012" v="11578" actId="20577"/>
          <ac:spMkLst>
            <pc:docMk/>
            <pc:sldMk cId="0" sldId="296"/>
            <ac:spMk id="506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7.699" v="9662" actId="478"/>
          <ac:spMkLst>
            <pc:docMk/>
            <pc:sldMk cId="0" sldId="296"/>
            <ac:spMk id="50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5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2" creationId="{00000000-0000-0000-0000-000000000000}"/>
          </ac:spMkLst>
        </pc:s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38" creationId="{39F095A7-D38D-484E-ABBF-0FB144B6A7B5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3" creationId="{28512309-C3CD-4725-8865-965F0F12D773}"/>
          </ac:grpSpMkLst>
        </pc:grpChg>
        <pc:grpChg chg="add mod">
          <ac:chgData name="张 智" userId="36bdf691fd3510be" providerId="LiveId" clId="{60D4F08A-1EBA-4F14-89F4-32FE0C142F72}" dt="2023-07-19T08:09:01.105" v="11176" actId="1076"/>
          <ac:grpSpMkLst>
            <pc:docMk/>
            <pc:sldMk cId="0" sldId="296"/>
            <ac:grpSpMk id="46" creationId="{2D3F64BB-CC4D-4A5F-80D4-A12C9130063A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9" creationId="{C9FFB9B4-871A-4FAB-9408-90D826D9D2F3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4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9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2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5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0" creationId="{F960B543-0E2F-4F7D-AFA0-79D9F309A1AD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1" creationId="{6BDACDEF-6C17-4A3F-93A9-9B9261AAEBEF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2" creationId="{D2C9EAB2-1EF3-4D76-A0CB-ECED64AB246A}"/>
          </ac:picMkLst>
        </pc:picChg>
        <pc:picChg chg="add 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57" creationId="{2CD48458-95D6-4D9D-9C0A-34374D331981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4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9" creationId="{00000000-0000-0000-0000-000000000000}"/>
          </ac:picMkLst>
        </pc:picChg>
      </pc:sldChg>
      <pc:sldChg chg="delSp modSp add del mod modTransition modAnim">
        <pc:chgData name="张 智" userId="36bdf691fd3510be" providerId="LiveId" clId="{60D4F08A-1EBA-4F14-89F4-32FE0C142F72}" dt="2023-07-21T07:08:54.361" v="17750" actId="2696"/>
        <pc:sldMkLst>
          <pc:docMk/>
          <pc:sldMk cId="0" sldId="297"/>
        </pc:sldMkLst>
        <pc:spChg chg="mod">
          <ac:chgData name="张 智" userId="36bdf691fd3510be" providerId="LiveId" clId="{60D4F08A-1EBA-4F14-89F4-32FE0C142F72}" dt="2023-07-19T08:27:58.249" v="11755" actId="20577"/>
          <ac:spMkLst>
            <pc:docMk/>
            <pc:sldMk cId="0" sldId="297"/>
            <ac:spMk id="544" creationId="{00000000-0000-0000-0000-000000000000}"/>
          </ac:spMkLst>
        </pc:spChg>
        <pc:spChg chg="mod">
          <ac:chgData name="张 智" userId="36bdf691fd3510be" providerId="LiveId" clId="{60D4F08A-1EBA-4F14-89F4-32FE0C142F72}" dt="2023-07-19T08:33:32.288" v="11933" actId="20577"/>
          <ac:spMkLst>
            <pc:docMk/>
            <pc:sldMk cId="0" sldId="297"/>
            <ac:spMk id="54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3.163" v="9664" actId="478"/>
          <ac:spMkLst>
            <pc:docMk/>
            <pc:sldMk cId="0" sldId="297"/>
            <ac:spMk id="54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7.078" v="11693" actId="478"/>
          <ac:spMkLst>
            <pc:docMk/>
            <pc:sldMk cId="0" sldId="297"/>
            <ac:spMk id="54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9.237" v="11694" actId="478"/>
          <ac:spMkLst>
            <pc:docMk/>
            <pc:sldMk cId="0" sldId="297"/>
            <ac:spMk id="54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0.485" v="11695" actId="478"/>
          <ac:spMkLst>
            <pc:docMk/>
            <pc:sldMk cId="0" sldId="297"/>
            <ac:spMk id="54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1.392" v="11696" actId="478"/>
          <ac:spMkLst>
            <pc:docMk/>
            <pc:sldMk cId="0" sldId="297"/>
            <ac:spMk id="55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8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4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5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3" creationId="{00000000-0000-0000-0000-000000000000}"/>
          </ac:spMkLst>
        </pc:s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9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7" creationId="{00000000-0000-0000-0000-000000000000}"/>
          </ac:picMkLst>
        </pc:picChg>
      </pc:sldChg>
      <pc:sldChg chg="delSp modSp add mod modTransition">
        <pc:chgData name="张 智" userId="36bdf691fd3510be" providerId="LiveId" clId="{60D4F08A-1EBA-4F14-89F4-32FE0C142F72}" dt="2023-07-21T07:07:26.059" v="17746" actId="5793"/>
        <pc:sldMkLst>
          <pc:docMk/>
          <pc:sldMk cId="0" sldId="299"/>
        </pc:sldMkLst>
        <pc:spChg chg="mod">
          <ac:chgData name="张 智" userId="36bdf691fd3510be" providerId="LiveId" clId="{60D4F08A-1EBA-4F14-89F4-32FE0C142F72}" dt="2023-07-21T07:07:23.902" v="17741" actId="1076"/>
          <ac:spMkLst>
            <pc:docMk/>
            <pc:sldMk cId="0" sldId="299"/>
            <ac:spMk id="623" creationId="{00000000-0000-0000-0000-000000000000}"/>
          </ac:spMkLst>
        </pc:spChg>
        <pc:spChg chg="mod">
          <ac:chgData name="张 智" userId="36bdf691fd3510be" providerId="LiveId" clId="{60D4F08A-1EBA-4F14-89F4-32FE0C142F72}" dt="2023-07-21T07:07:26.059" v="17746" actId="5793"/>
          <ac:spMkLst>
            <pc:docMk/>
            <pc:sldMk cId="0" sldId="299"/>
            <ac:spMk id="624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9.005" v="9666" actId="478"/>
          <ac:spMkLst>
            <pc:docMk/>
            <pc:sldMk cId="0" sldId="299"/>
            <ac:spMk id="625" creationId="{00000000-0000-0000-0000-000000000000}"/>
          </ac:spMkLst>
        </pc:spChg>
      </pc:sldChg>
      <pc:sldChg chg="addSp modSp add mod modTransition modAnim">
        <pc:chgData name="张 智" userId="36bdf691fd3510be" providerId="LiveId" clId="{60D4F08A-1EBA-4F14-89F4-32FE0C142F72}" dt="2023-07-21T07:21:53.659" v="17833" actId="20577"/>
        <pc:sldMkLst>
          <pc:docMk/>
          <pc:sldMk cId="0" sldId="302"/>
        </pc:sldMkLst>
        <pc:spChg chg="add mod">
          <ac:chgData name="张 智" userId="36bdf691fd3510be" providerId="LiveId" clId="{60D4F08A-1EBA-4F14-89F4-32FE0C142F72}" dt="2023-07-21T07:20:49.484" v="17803" actId="20577"/>
          <ac:spMkLst>
            <pc:docMk/>
            <pc:sldMk cId="0" sldId="302"/>
            <ac:spMk id="8" creationId="{A2BCC87D-F1A6-4645-A0FC-883AF66DB8DE}"/>
          </ac:spMkLst>
        </pc:spChg>
        <pc:spChg chg="add mod">
          <ac:chgData name="张 智" userId="36bdf691fd3510be" providerId="LiveId" clId="{60D4F08A-1EBA-4F14-89F4-32FE0C142F72}" dt="2023-07-21T07:21:38.034" v="17828" actId="14100"/>
          <ac:spMkLst>
            <pc:docMk/>
            <pc:sldMk cId="0" sldId="302"/>
            <ac:spMk id="9" creationId="{543B23C3-A786-4650-A96C-920CC55A91BB}"/>
          </ac:spMkLst>
        </pc:spChg>
        <pc:spChg chg="mod">
          <ac:chgData name="张 智" userId="36bdf691fd3510be" providerId="LiveId" clId="{60D4F08A-1EBA-4F14-89F4-32FE0C142F72}" dt="2023-07-21T07:21:53.659" v="17833" actId="20577"/>
          <ac:spMkLst>
            <pc:docMk/>
            <pc:sldMk cId="0" sldId="302"/>
            <ac:spMk id="641" creationId="{00000000-0000-0000-0000-000000000000}"/>
          </ac:spMkLst>
        </pc:spChg>
        <pc:spChg chg="mod">
          <ac:chgData name="张 智" userId="36bdf691fd3510be" providerId="LiveId" clId="{60D4F08A-1EBA-4F14-89F4-32FE0C142F72}" dt="2023-07-21T07:19:47.906" v="17768" actId="20577"/>
          <ac:spMkLst>
            <pc:docMk/>
            <pc:sldMk cId="0" sldId="302"/>
            <ac:spMk id="642" creationId="{00000000-0000-0000-0000-000000000000}"/>
          </ac:spMkLst>
        </pc:spChg>
        <pc:spChg chg="mod">
          <ac:chgData name="张 智" userId="36bdf691fd3510be" providerId="LiveId" clId="{60D4F08A-1EBA-4F14-89F4-32FE0C142F72}" dt="2023-07-21T07:06:59.706" v="17736"/>
          <ac:spMkLst>
            <pc:docMk/>
            <pc:sldMk cId="0" sldId="302"/>
            <ac:spMk id="643" creationId="{00000000-0000-0000-0000-000000000000}"/>
          </ac:spMkLst>
        </pc:spChg>
        <pc:picChg chg="mod">
          <ac:chgData name="张 智" userId="36bdf691fd3510be" providerId="LiveId" clId="{60D4F08A-1EBA-4F14-89F4-32FE0C142F72}" dt="2023-07-21T07:20:57.282" v="17805" actId="1076"/>
          <ac:picMkLst>
            <pc:docMk/>
            <pc:sldMk cId="0" sldId="302"/>
            <ac:picMk id="644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1:01.490" v="17806" actId="1076"/>
          <ac:picMkLst>
            <pc:docMk/>
            <pc:sldMk cId="0" sldId="302"/>
            <ac:picMk id="645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0:52.394" v="17804" actId="1076"/>
          <ac:picMkLst>
            <pc:docMk/>
            <pc:sldMk cId="0" sldId="302"/>
            <ac:picMk id="646" creationId="{00000000-0000-0000-0000-000000000000}"/>
          </ac:picMkLst>
        </pc:picChg>
      </pc:sldChg>
      <pc:sldChg chg="modSp add mod setBg">
        <pc:chgData name="张 智" userId="36bdf691fd3510be" providerId="LiveId" clId="{60D4F08A-1EBA-4F14-89F4-32FE0C142F72}" dt="2023-07-04T07:18:00.034" v="2728" actId="27636"/>
        <pc:sldMkLst>
          <pc:docMk/>
          <pc:sldMk cId="1786005080" sldId="312"/>
        </pc:sldMkLst>
        <pc:spChg chg="mod">
          <ac:chgData name="张 智" userId="36bdf691fd3510be" providerId="LiveId" clId="{60D4F08A-1EBA-4F14-89F4-32FE0C142F72}" dt="2023-07-04T07:12:51.873" v="2692" actId="113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18:00.034" v="2728" actId="27636"/>
          <ac:spMkLst>
            <pc:docMk/>
            <pc:sldMk cId="1786005080" sldId="312"/>
            <ac:spMk id="3" creationId="{00000000-0000-0000-0000-000000000000}"/>
          </ac:spMkLst>
        </pc:spChg>
      </pc:sldChg>
      <pc:sldChg chg="addSp delSp modSp add mod">
        <pc:chgData name="张 智" userId="36bdf691fd3510be" providerId="LiveId" clId="{60D4F08A-1EBA-4F14-89F4-32FE0C142F72}" dt="2023-07-18T07:57:58.646" v="7224" actId="113"/>
        <pc:sldMkLst>
          <pc:docMk/>
          <pc:sldMk cId="1481627793" sldId="319"/>
        </pc:sldMkLst>
        <pc:spChg chg="mod">
          <ac:chgData name="张 智" userId="36bdf691fd3510be" providerId="LiveId" clId="{60D4F08A-1EBA-4F14-89F4-32FE0C142F72}" dt="2023-07-18T07:57:58.646" v="7224" actId="113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46:02.895" v="2993" actId="14100"/>
          <ac:spMkLst>
            <pc:docMk/>
            <pc:sldMk cId="1481627793" sldId="319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04T07:44:28.120" v="2983" actId="478"/>
          <ac:spMkLst>
            <pc:docMk/>
            <pc:sldMk cId="1481627793" sldId="319"/>
            <ac:spMk id="4" creationId="{D6D401DD-ABB4-4DA0-ACA9-85C7AEFAF6AB}"/>
          </ac:spMkLst>
        </pc:spChg>
        <pc:spChg chg="add mod">
          <ac:chgData name="张 智" userId="36bdf691fd3510be" providerId="LiveId" clId="{60D4F08A-1EBA-4F14-89F4-32FE0C142F72}" dt="2023-07-04T07:47:04.210" v="3016" actId="255"/>
          <ac:spMkLst>
            <pc:docMk/>
            <pc:sldMk cId="1481627793" sldId="319"/>
            <ac:spMk id="5" creationId="{DC504991-ABEB-4542-A4D0-B3BA24540C8D}"/>
          </ac:spMkLst>
        </pc:spChg>
      </pc:sldChg>
      <pc:sldChg chg="modSp add mod modNotesTx">
        <pc:chgData name="张 智" userId="36bdf691fd3510be" providerId="LiveId" clId="{60D4F08A-1EBA-4F14-89F4-32FE0C142F72}" dt="2023-07-17T14:57:42.093" v="3929" actId="20577"/>
        <pc:sldMkLst>
          <pc:docMk/>
          <pc:sldMk cId="2700717229" sldId="320"/>
        </pc:sldMkLst>
        <pc:spChg chg="mod">
          <ac:chgData name="张 智" userId="36bdf691fd3510be" providerId="LiveId" clId="{60D4F08A-1EBA-4F14-89F4-32FE0C142F72}" dt="2023-07-04T08:01:43.871" v="3279" actId="14100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7T14:57:17.442" v="3921" actId="20577"/>
          <ac:spMkLst>
            <pc:docMk/>
            <pc:sldMk cId="2700717229" sldId="320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7T15:03:21.284" v="4113" actId="108"/>
        <pc:sldMkLst>
          <pc:docMk/>
          <pc:sldMk cId="3921763365" sldId="321"/>
        </pc:sldMkLst>
        <pc:spChg chg="add mod">
          <ac:chgData name="张 智" userId="36bdf691fd3510be" providerId="LiveId" clId="{60D4F08A-1EBA-4F14-89F4-32FE0C142F72}" dt="2023-07-17T15:03:05.269" v="4110" actId="1076"/>
          <ac:spMkLst>
            <pc:docMk/>
            <pc:sldMk cId="3921763365" sldId="321"/>
            <ac:spMk id="5" creationId="{8C414C9B-5D67-4DB4-B514-F2DA9173DF31}"/>
          </ac:spMkLst>
        </pc:spChg>
        <pc:spChg chg="mod">
          <ac:chgData name="张 智" userId="36bdf691fd3510be" providerId="LiveId" clId="{60D4F08A-1EBA-4F14-89F4-32FE0C142F72}" dt="2023-07-17T15:03:21.284" v="4113" actId="108"/>
          <ac:spMkLst>
            <pc:docMk/>
            <pc:sldMk cId="3921763365" sldId="321"/>
            <ac:spMk id="9" creationId="{07BE73EB-E544-436B-BC4C-1A8693FA38FD}"/>
          </ac:spMkLst>
        </pc:spChg>
        <pc:picChg chg="add mod">
          <ac:chgData name="张 智" userId="36bdf691fd3510be" providerId="LiveId" clId="{60D4F08A-1EBA-4F14-89F4-32FE0C142F72}" dt="2023-07-17T14:56:38.895" v="3915" actId="14100"/>
          <ac:picMkLst>
            <pc:docMk/>
            <pc:sldMk cId="3921763365" sldId="321"/>
            <ac:picMk id="3" creationId="{664A0CF0-6330-4ECF-B3FD-2FA14CBE3BB8}"/>
          </ac:picMkLst>
        </pc:picChg>
        <pc:picChg chg="del">
          <ac:chgData name="张 智" userId="36bdf691fd3510be" providerId="LiveId" clId="{60D4F08A-1EBA-4F14-89F4-32FE0C142F72}" dt="2023-07-17T02:54:12.709" v="3877" actId="478"/>
          <ac:picMkLst>
            <pc:docMk/>
            <pc:sldMk cId="3921763365" sldId="321"/>
            <ac:picMk id="11" creationId="{126604D5-623D-44F7-B986-275C23B7F13E}"/>
          </ac:picMkLst>
        </pc:picChg>
      </pc:sldChg>
      <pc:sldChg chg="addSp delSp modSp add mod">
        <pc:chgData name="张 智" userId="36bdf691fd3510be" providerId="LiveId" clId="{60D4F08A-1EBA-4F14-89F4-32FE0C142F72}" dt="2023-07-17T02:53:58.271" v="3876" actId="14100"/>
        <pc:sldMkLst>
          <pc:docMk/>
          <pc:sldMk cId="462365410" sldId="322"/>
        </pc:sldMkLst>
        <pc:spChg chg="mod">
          <ac:chgData name="张 智" userId="36bdf691fd3510be" providerId="LiveId" clId="{60D4F08A-1EBA-4F14-89F4-32FE0C142F72}" dt="2023-07-06T07:23:05.804" v="3391" actId="113"/>
          <ac:spMkLst>
            <pc:docMk/>
            <pc:sldMk cId="462365410" sldId="322"/>
            <ac:spMk id="2" creationId="{6CE1A259-E50D-4EA2-90A3-5321F575131B}"/>
          </ac:spMkLst>
        </pc:spChg>
        <pc:picChg chg="add del mod">
          <ac:chgData name="张 智" userId="36bdf691fd3510be" providerId="LiveId" clId="{60D4F08A-1EBA-4F14-89F4-32FE0C142F72}" dt="2023-07-17T02:53:52.301" v="3872" actId="478"/>
          <ac:picMkLst>
            <pc:docMk/>
            <pc:sldMk cId="462365410" sldId="322"/>
            <ac:picMk id="4" creationId="{5CCA654A-F63D-4893-8E6E-A19F080E257C}"/>
          </ac:picMkLst>
        </pc:picChg>
        <pc:picChg chg="del">
          <ac:chgData name="张 智" userId="36bdf691fd3510be" providerId="LiveId" clId="{60D4F08A-1EBA-4F14-89F4-32FE0C142F72}" dt="2023-07-06T05:43:43.740" v="3339" actId="478"/>
          <ac:picMkLst>
            <pc:docMk/>
            <pc:sldMk cId="462365410" sldId="322"/>
            <ac:picMk id="4" creationId="{C2422E6C-910E-4469-99CE-5C2C2337E66E}"/>
          </ac:picMkLst>
        </pc:picChg>
        <pc:picChg chg="add mod">
          <ac:chgData name="张 智" userId="36bdf691fd3510be" providerId="LiveId" clId="{60D4F08A-1EBA-4F14-89F4-32FE0C142F72}" dt="2023-07-17T02:53:58.271" v="3876" actId="14100"/>
          <ac:picMkLst>
            <pc:docMk/>
            <pc:sldMk cId="462365410" sldId="322"/>
            <ac:picMk id="6" creationId="{96988128-CDE4-42C3-AE31-E03714BE418A}"/>
          </ac:picMkLst>
        </pc:picChg>
      </pc:sldChg>
      <pc:sldChg chg="modSp add mod modNotesTx">
        <pc:chgData name="张 智" userId="36bdf691fd3510be" providerId="LiveId" clId="{60D4F08A-1EBA-4F14-89F4-32FE0C142F72}" dt="2023-07-18T07:37:27.242" v="6781" actId="20577"/>
        <pc:sldMkLst>
          <pc:docMk/>
          <pc:sldMk cId="2307588266" sldId="333"/>
        </pc:sldMkLst>
        <pc:spChg chg="mod">
          <ac:chgData name="张 智" userId="36bdf691fd3510be" providerId="LiveId" clId="{60D4F08A-1EBA-4F14-89F4-32FE0C142F72}" dt="2023-07-18T07:36:21.316" v="6751" actId="20577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60D4F08A-1EBA-4F14-89F4-32FE0C142F72}" dt="2023-07-18T07:35:33.029" v="6732" actId="113"/>
          <ac:spMkLst>
            <pc:docMk/>
            <pc:sldMk cId="2307588266" sldId="333"/>
            <ac:spMk id="4" creationId="{00000000-0000-0000-0000-000000000000}"/>
          </ac:spMkLst>
        </pc:spChg>
      </pc:sldChg>
      <pc:sldChg chg="delSp modSp add mod">
        <pc:chgData name="张 智" userId="36bdf691fd3510be" providerId="LiveId" clId="{60D4F08A-1EBA-4F14-89F4-32FE0C142F72}" dt="2023-07-19T07:31:23.501" v="9730" actId="20577"/>
        <pc:sldMkLst>
          <pc:docMk/>
          <pc:sldMk cId="2727606522" sldId="342"/>
        </pc:sldMkLst>
        <pc:spChg chg="mod">
          <ac:chgData name="张 智" userId="36bdf691fd3510be" providerId="LiveId" clId="{60D4F08A-1EBA-4F14-89F4-32FE0C142F72}" dt="2023-07-19T07:30:48.943" v="9714" actId="20577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9T07:31:23.501" v="9730" actId="20577"/>
          <ac:spMkLst>
            <pc:docMk/>
            <pc:sldMk cId="2727606522" sldId="342"/>
            <ac:spMk id="3" creationId="{00000000-0000-0000-0000-000000000000}"/>
          </ac:spMkLst>
        </pc:spChg>
        <pc:picChg chg="del">
          <ac:chgData name="张 智" userId="36bdf691fd3510be" providerId="LiveId" clId="{60D4F08A-1EBA-4F14-89F4-32FE0C142F72}" dt="2023-07-17T02:35:49.282" v="3859" actId="478"/>
          <ac:picMkLst>
            <pc:docMk/>
            <pc:sldMk cId="2727606522" sldId="342"/>
            <ac:picMk id="2050" creationId="{00000000-0000-0000-0000-000000000000}"/>
          </ac:picMkLst>
        </pc:picChg>
      </pc:sldChg>
      <pc:sldChg chg="add del modNotesTx">
        <pc:chgData name="张 智" userId="36bdf691fd3510be" providerId="LiveId" clId="{60D4F08A-1EBA-4F14-89F4-32FE0C142F72}" dt="2023-07-17T15:01:45.485" v="4102" actId="2696"/>
        <pc:sldMkLst>
          <pc:docMk/>
          <pc:sldMk cId="3241098891" sldId="344"/>
        </pc:sldMkLst>
      </pc:sldChg>
      <pc:sldChg chg="modSp add del mod">
        <pc:chgData name="张 智" userId="36bdf691fd3510be" providerId="LiveId" clId="{60D4F08A-1EBA-4F14-89F4-32FE0C142F72}" dt="2023-07-17T15:01:42.968" v="4101" actId="2696"/>
        <pc:sldMkLst>
          <pc:docMk/>
          <pc:sldMk cId="716379317" sldId="345"/>
        </pc:sldMkLst>
        <pc:spChg chg="mod">
          <ac:chgData name="张 智" userId="36bdf691fd3510be" providerId="LiveId" clId="{60D4F08A-1EBA-4F14-89F4-32FE0C142F72}" dt="2023-07-06T07:34:52.194" v="3596" actId="14100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6T07:35:55.057" v="3607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1T02:41:10.180" v="17659" actId="20577"/>
        <pc:sldMkLst>
          <pc:docMk/>
          <pc:sldMk cId="616269216" sldId="346"/>
        </pc:sldMkLst>
        <pc:spChg chg="mod">
          <ac:chgData name="张 智" userId="36bdf691fd3510be" providerId="LiveId" clId="{60D4F08A-1EBA-4F14-89F4-32FE0C142F72}" dt="2023-07-06T07:37:26.410" v="3630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60D4F08A-1EBA-4F14-89F4-32FE0C142F72}" dt="2023-07-21T02:40:06.982" v="17548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add mod modNotesTx">
        <pc:chgData name="张 智" userId="36bdf691fd3510be" providerId="LiveId" clId="{60D4F08A-1EBA-4F14-89F4-32FE0C142F72}" dt="2023-07-06T05:43:08.028" v="3334" actId="255"/>
        <pc:sldMkLst>
          <pc:docMk/>
          <pc:sldMk cId="11172829" sldId="347"/>
        </pc:sldMkLst>
        <pc:spChg chg="mod">
          <ac:chgData name="张 智" userId="36bdf691fd3510be" providerId="LiveId" clId="{60D4F08A-1EBA-4F14-89F4-32FE0C142F72}" dt="2023-07-04T07:53:22.231" v="3080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06T05:43:08.028" v="3334" actId="255"/>
          <ac:spMkLst>
            <pc:docMk/>
            <pc:sldMk cId="11172829" sldId="347"/>
            <ac:spMk id="3" creationId="{E7B058CF-1E66-48A8-A8EB-3BE7B8CF9E6A}"/>
          </ac:spMkLst>
        </pc:spChg>
      </pc:sldChg>
      <pc:sldChg chg="addSp delSp modSp add mod modNotesTx">
        <pc:chgData name="张 智" userId="36bdf691fd3510be" providerId="LiveId" clId="{60D4F08A-1EBA-4F14-89F4-32FE0C142F72}" dt="2023-07-19T07:22:59.925" v="9650" actId="478"/>
        <pc:sldMkLst>
          <pc:docMk/>
          <pc:sldMk cId="2114466259" sldId="349"/>
        </pc:sldMkLst>
        <pc:spChg chg="mod">
          <ac:chgData name="张 智" userId="36bdf691fd3510be" providerId="LiveId" clId="{60D4F08A-1EBA-4F14-89F4-32FE0C142F72}" dt="2023-07-04T02:45:44.260" v="94" actId="255"/>
          <ac:spMkLst>
            <pc:docMk/>
            <pc:sldMk cId="2114466259" sldId="349"/>
            <ac:spMk id="4" creationId="{3818A496-C3B5-8841-80C7-7A26D9C54282}"/>
          </ac:spMkLst>
        </pc:spChg>
        <pc:spChg chg="add del mod">
          <ac:chgData name="张 智" userId="36bdf691fd3510be" providerId="LiveId" clId="{60D4F08A-1EBA-4F14-89F4-32FE0C142F72}" dt="2023-07-19T07:22:59.925" v="9650" actId="478"/>
          <ac:spMkLst>
            <pc:docMk/>
            <pc:sldMk cId="2114466259" sldId="349"/>
            <ac:spMk id="5" creationId="{B74A3D15-CBE0-423E-9771-57F3D88DABCD}"/>
          </ac:spMkLst>
        </pc:spChg>
        <pc:spChg chg="mod">
          <ac:chgData name="张 智" userId="36bdf691fd3510be" providerId="LiveId" clId="{60D4F08A-1EBA-4F14-89F4-32FE0C142F72}" dt="2023-07-04T02:45:47.915" v="95" actId="255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60D4F08A-1EBA-4F14-89F4-32FE0C142F72}" dt="2023-07-04T02:43:44.810" v="4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addSp delSp modSp add mod modNotesTx">
        <pc:chgData name="张 智" userId="36bdf691fd3510be" providerId="LiveId" clId="{60D4F08A-1EBA-4F14-89F4-32FE0C142F72}" dt="2023-07-21T07:34:56.882" v="18004" actId="20577"/>
        <pc:sldMkLst>
          <pc:docMk/>
          <pc:sldMk cId="1239153211" sldId="490"/>
        </pc:sldMkLst>
        <pc:spChg chg="mod">
          <ac:chgData name="张 智" userId="36bdf691fd3510be" providerId="LiveId" clId="{60D4F08A-1EBA-4F14-89F4-32FE0C142F72}" dt="2023-07-19T14:45:01.128" v="12457" actId="255"/>
          <ac:spMkLst>
            <pc:docMk/>
            <pc:sldMk cId="1239153211" sldId="490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19T14:41:51.717" v="12234" actId="478"/>
          <ac:spMkLst>
            <pc:docMk/>
            <pc:sldMk cId="1239153211" sldId="490"/>
            <ac:spMk id="3" creationId="{00000000-0000-0000-0000-000000000000}"/>
          </ac:spMkLst>
        </pc:spChg>
        <pc:spChg chg="mod">
          <ac:chgData name="张 智" userId="36bdf691fd3510be" providerId="LiveId" clId="{60D4F08A-1EBA-4F14-89F4-32FE0C142F72}" dt="2023-07-19T14:49:18.208" v="12780" actId="14100"/>
          <ac:spMkLst>
            <pc:docMk/>
            <pc:sldMk cId="1239153211" sldId="490"/>
            <ac:spMk id="4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40:14.512" v="12117" actId="478"/>
          <ac:spMkLst>
            <pc:docMk/>
            <pc:sldMk cId="1239153211" sldId="490"/>
            <ac:spMk id="6" creationId="{656B58C3-6488-46D1-863A-E3F061BF8F5B}"/>
          </ac:spMkLst>
        </pc:spChg>
        <pc:spChg chg="add mod">
          <ac:chgData name="张 智" userId="36bdf691fd3510be" providerId="LiveId" clId="{60D4F08A-1EBA-4F14-89F4-32FE0C142F72}" dt="2023-07-21T07:34:56.882" v="18004" actId="20577"/>
          <ac:spMkLst>
            <pc:docMk/>
            <pc:sldMk cId="1239153211" sldId="490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06T07:33:20.211" v="3589" actId="2696"/>
        <pc:sldMkLst>
          <pc:docMk/>
          <pc:sldMk cId="2433280140" sldId="534"/>
        </pc:sldMkLst>
        <pc:spChg chg="mod">
          <ac:chgData name="张 智" userId="36bdf691fd3510be" providerId="LiveId" clId="{60D4F08A-1EBA-4F14-89F4-32FE0C142F72}" dt="2023-07-04T08:05:50.191" v="3324" actId="27636"/>
          <ac:spMkLst>
            <pc:docMk/>
            <pc:sldMk cId="2433280140" sldId="534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18T06:24:49.532" v="4689" actId="20577"/>
        <pc:sldMkLst>
          <pc:docMk/>
          <pc:sldMk cId="1757591113" sldId="536"/>
        </pc:sldMkLst>
        <pc:spChg chg="mod">
          <ac:chgData name="张 智" userId="36bdf691fd3510be" providerId="LiveId" clId="{60D4F08A-1EBA-4F14-89F4-32FE0C142F72}" dt="2023-07-06T07:33:42.506" v="3593" actId="14100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6:21:43.258" v="4573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60D4F08A-1EBA-4F14-89F4-32FE0C142F72}" dt="2023-07-17T15:12:28.367" v="4181" actId="2696"/>
        <pc:sldMkLst>
          <pc:docMk/>
          <pc:sldMk cId="3948024721" sldId="537"/>
        </pc:sldMkLst>
        <pc:spChg chg="mod">
          <ac:chgData name="张 智" userId="36bdf691fd3510be" providerId="LiveId" clId="{60D4F08A-1EBA-4F14-89F4-32FE0C142F72}" dt="2023-07-06T07:37:03.124" v="3619" actId="113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06T07:36:58.906" v="3617" actId="1076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mod modNotesTx">
        <pc:chgData name="张 智" userId="36bdf691fd3510be" providerId="LiveId" clId="{60D4F08A-1EBA-4F14-89F4-32FE0C142F72}" dt="2023-07-20T08:42:42.864" v="17103" actId="20577"/>
        <pc:sldMkLst>
          <pc:docMk/>
          <pc:sldMk cId="2037980646" sldId="539"/>
        </pc:sldMkLst>
        <pc:spChg chg="mod">
          <ac:chgData name="张 智" userId="36bdf691fd3510be" providerId="LiveId" clId="{60D4F08A-1EBA-4F14-89F4-32FE0C142F72}" dt="2023-07-06T07:33:07.314" v="3587" actId="14100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18T07:06:59.030" v="5989" actId="20577"/>
          <ac:spMkLst>
            <pc:docMk/>
            <pc:sldMk cId="2037980646" sldId="539"/>
            <ac:spMk id="3" creationId="{56279952-E4DB-7445-83D2-1C8ADC55F074}"/>
          </ac:spMkLst>
        </pc:spChg>
        <pc:spChg chg="add del mod">
          <ac:chgData name="张 智" userId="36bdf691fd3510be" providerId="LiveId" clId="{60D4F08A-1EBA-4F14-89F4-32FE0C142F72}" dt="2023-07-06T07:42:05.953" v="3671" actId="478"/>
          <ac:spMkLst>
            <pc:docMk/>
            <pc:sldMk cId="2037980646" sldId="539"/>
            <ac:spMk id="5" creationId="{413A361C-E552-42B7-86BC-3136457D9392}"/>
          </ac:spMkLst>
        </pc:spChg>
        <pc:spChg chg="add del mod">
          <ac:chgData name="张 智" userId="36bdf691fd3510be" providerId="LiveId" clId="{60D4F08A-1EBA-4F14-89F4-32FE0C142F72}" dt="2023-07-18T07:04:29.826" v="5894" actId="478"/>
          <ac:spMkLst>
            <pc:docMk/>
            <pc:sldMk cId="2037980646" sldId="539"/>
            <ac:spMk id="5" creationId="{577CBC88-C6C2-42C1-9971-A2BCBD39256B}"/>
          </ac:spMkLst>
        </pc:spChg>
      </pc:sldChg>
      <pc:sldChg chg="modSp add mod modNotesTx">
        <pc:chgData name="张 智" userId="36bdf691fd3510be" providerId="LiveId" clId="{60D4F08A-1EBA-4F14-89F4-32FE0C142F72}" dt="2023-07-04T07:51:57.911" v="3064" actId="2711"/>
        <pc:sldMkLst>
          <pc:docMk/>
          <pc:sldMk cId="3788011539" sldId="540"/>
        </pc:sldMkLst>
        <pc:spChg chg="mod">
          <ac:chgData name="张 智" userId="36bdf691fd3510be" providerId="LiveId" clId="{60D4F08A-1EBA-4F14-89F4-32FE0C142F72}" dt="2023-07-04T07:47:53.506" v="3020" actId="113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04T07:51:57.911" v="3064" actId="2711"/>
          <ac:spMkLst>
            <pc:docMk/>
            <pc:sldMk cId="3788011539" sldId="540"/>
            <ac:spMk id="3" creationId="{D414E03A-E6FC-764F-9D80-282B98177B8B}"/>
          </ac:spMkLst>
        </pc:spChg>
      </pc:sldChg>
      <pc:sldChg chg="modSp add mod modNotesTx">
        <pc:chgData name="张 智" userId="36bdf691fd3510be" providerId="LiveId" clId="{60D4F08A-1EBA-4F14-89F4-32FE0C142F72}" dt="2023-07-18T07:26:54.444" v="6646" actId="20577"/>
        <pc:sldMkLst>
          <pc:docMk/>
          <pc:sldMk cId="2115377926" sldId="541"/>
        </pc:sldMkLst>
        <pc:spChg chg="mod">
          <ac:chgData name="张 智" userId="36bdf691fd3510be" providerId="LiveId" clId="{60D4F08A-1EBA-4F14-89F4-32FE0C142F72}" dt="2023-07-18T07:20:20.424" v="6495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7:20:28.929" v="6497" actId="1076"/>
          <ac:spMkLst>
            <pc:docMk/>
            <pc:sldMk cId="2115377926" sldId="541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0T08:48:01.090" v="17259" actId="20577"/>
        <pc:sldMkLst>
          <pc:docMk/>
          <pc:sldMk cId="2447042196" sldId="543"/>
        </pc:sldMkLst>
        <pc:spChg chg="mod">
          <ac:chgData name="张 智" userId="36bdf691fd3510be" providerId="LiveId" clId="{60D4F08A-1EBA-4F14-89F4-32FE0C142F72}" dt="2023-07-06T05:42:18.310" v="3328" actId="1076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20T08:48:01.090" v="17259" actId="20577"/>
          <ac:spMkLst>
            <pc:docMk/>
            <pc:sldMk cId="2447042196" sldId="543"/>
            <ac:spMk id="3" creationId="{E7B058CF-1E66-48A8-A8EB-3BE7B8CF9E6A}"/>
          </ac:spMkLst>
        </pc:spChg>
      </pc:sldChg>
      <pc:sldChg chg="addSp delSp modSp add mod modAnim">
        <pc:chgData name="张 智" userId="36bdf691fd3510be" providerId="LiveId" clId="{60D4F08A-1EBA-4F14-89F4-32FE0C142F72}" dt="2023-07-21T07:27:46.038" v="17940" actId="21"/>
        <pc:sldMkLst>
          <pc:docMk/>
          <pc:sldMk cId="0" sldId="1176"/>
        </pc:sldMkLst>
        <pc:spChg chg="del">
          <ac:chgData name="张 智" userId="36bdf691fd3510be" providerId="LiveId" clId="{60D4F08A-1EBA-4F14-89F4-32FE0C142F72}" dt="2023-07-21T07:23:07.140" v="17835" actId="478"/>
          <ac:spMkLst>
            <pc:docMk/>
            <pc:sldMk cId="0" sldId="117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21T07:25:10.545" v="17900" actId="14100"/>
          <ac:spMkLst>
            <pc:docMk/>
            <pc:sldMk cId="0" sldId="1176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3:39.462" v="17853" actId="478"/>
          <ac:spMkLst>
            <pc:docMk/>
            <pc:sldMk cId="0" sldId="1176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21T07:23:32.303" v="17850" actId="478"/>
          <ac:spMkLst>
            <pc:docMk/>
            <pc:sldMk cId="0" sldId="1176"/>
            <ac:spMk id="7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3:10.921" v="17836" actId="478"/>
          <ac:spMkLst>
            <pc:docMk/>
            <pc:sldMk cId="0" sldId="1176"/>
            <ac:spMk id="8" creationId="{5BD20230-8597-422A-8F36-F4395D7B11BB}"/>
          </ac:spMkLst>
        </pc:spChg>
        <pc:spChg chg="add mod">
          <ac:chgData name="张 智" userId="36bdf691fd3510be" providerId="LiveId" clId="{60D4F08A-1EBA-4F14-89F4-32FE0C142F72}" dt="2023-07-21T07:23:18.871" v="17847" actId="20577"/>
          <ac:spMkLst>
            <pc:docMk/>
            <pc:sldMk cId="0" sldId="1176"/>
            <ac:spMk id="9" creationId="{D83B9695-2A67-4202-94A3-00E7995B03EA}"/>
          </ac:spMkLst>
        </pc:spChg>
        <pc:spChg chg="add del mod">
          <ac:chgData name="张 智" userId="36bdf691fd3510be" providerId="LiveId" clId="{60D4F08A-1EBA-4F14-89F4-32FE0C142F72}" dt="2023-07-21T07:27:46.038" v="17940" actId="21"/>
          <ac:spMkLst>
            <pc:docMk/>
            <pc:sldMk cId="0" sldId="1176"/>
            <ac:spMk id="10" creationId="{01186C7B-87DC-4353-9244-CB4B96A05CD7}"/>
          </ac:spMkLst>
        </pc:spChg>
        <pc:graphicFrameChg chg="del">
          <ac:chgData name="张 智" userId="36bdf691fd3510be" providerId="LiveId" clId="{60D4F08A-1EBA-4F14-89F4-32FE0C142F72}" dt="2023-07-21T07:23:30.843" v="17849" actId="478"/>
          <ac:graphicFrameMkLst>
            <pc:docMk/>
            <pc:sldMk cId="0" sldId="1176"/>
            <ac:graphicFrameMk id="6" creationId="{00000000-0000-0000-0000-000000000000}"/>
          </ac:graphicFrameMkLst>
        </pc:graphicFrameChg>
      </pc:sldChg>
      <pc:sldChg chg="addSp delSp modSp add del mod modAnim">
        <pc:chgData name="张 智" userId="36bdf691fd3510be" providerId="LiveId" clId="{60D4F08A-1EBA-4F14-89F4-32FE0C142F72}" dt="2023-07-21T07:26:09.529" v="17909" actId="2696"/>
        <pc:sldMkLst>
          <pc:docMk/>
          <pc:sldMk cId="0" sldId="1177"/>
        </pc:sldMkLst>
        <pc:spChg chg="del">
          <ac:chgData name="张 智" userId="36bdf691fd3510be" providerId="LiveId" clId="{60D4F08A-1EBA-4F14-89F4-32FE0C142F72}" dt="2023-07-21T07:25:44.498" v="17902" actId="478"/>
          <ac:spMkLst>
            <pc:docMk/>
            <pc:sldMk cId="0" sldId="1177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5:46.766" v="17903" actId="478"/>
          <ac:spMkLst>
            <pc:docMk/>
            <pc:sldMk cId="0" sldId="1177"/>
            <ac:spMk id="5" creationId="{DEBEE8A9-F5A4-4307-B0C9-52482E20F5F0}"/>
          </ac:spMkLst>
        </pc:spChg>
        <pc:spChg chg="add mod">
          <ac:chgData name="张 智" userId="36bdf691fd3510be" providerId="LiveId" clId="{60D4F08A-1EBA-4F14-89F4-32FE0C142F72}" dt="2023-07-21T07:25:47.100" v="17904"/>
          <ac:spMkLst>
            <pc:docMk/>
            <pc:sldMk cId="0" sldId="1177"/>
            <ac:spMk id="6" creationId="{5FEA34E3-F492-4416-AB09-AB8AE26B6CF5}"/>
          </ac:spMkLst>
        </pc:spChg>
        <pc:spChg chg="add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8" creationId="{50C89F08-FAC9-44FF-B794-F4D58942DE45}"/>
          </ac:spMkLst>
        </pc:spChg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52"/>
        </pc:sldMkLst>
      </pc:sldChg>
      <pc:sldChg chg="del">
        <pc:chgData name="张 智" userId="36bdf691fd3510be" providerId="LiveId" clId="{60D4F08A-1EBA-4F14-89F4-32FE0C142F72}" dt="2023-07-19T02:07:17.794" v="7225" actId="47"/>
        <pc:sldMkLst>
          <pc:docMk/>
          <pc:sldMk cId="0" sldId="1253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0" sldId="1257"/>
        </pc:sldMkLst>
      </pc:sldChg>
      <pc:sldChg chg="add del">
        <pc:chgData name="张 智" userId="36bdf691fd3510be" providerId="LiveId" clId="{60D4F08A-1EBA-4F14-89F4-32FE0C142F72}" dt="2023-07-19T02:39:55.636" v="7894" actId="47"/>
        <pc:sldMkLst>
          <pc:docMk/>
          <pc:sldMk cId="104843650" sldId="1257"/>
        </pc:sldMkLst>
      </pc:sldChg>
      <pc:sldChg chg="del">
        <pc:chgData name="张 智" userId="36bdf691fd3510be" providerId="LiveId" clId="{60D4F08A-1EBA-4F14-89F4-32FE0C142F72}" dt="2023-07-19T02:07:19.431" v="7226" actId="47"/>
        <pc:sldMkLst>
          <pc:docMk/>
          <pc:sldMk cId="0" sldId="1258"/>
        </pc:sldMkLst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60"/>
        </pc:sldMkLst>
      </pc:sldChg>
      <pc:sldChg chg="delSp modSp add del mod delAnim modNotesTx">
        <pc:chgData name="张 智" userId="36bdf691fd3510be" providerId="LiveId" clId="{60D4F08A-1EBA-4F14-89F4-32FE0C142F72}" dt="2023-07-19T02:29:35.404" v="7432" actId="2696"/>
        <pc:sldMkLst>
          <pc:docMk/>
          <pc:sldMk cId="440253117" sldId="1295"/>
        </pc:sldMkLst>
        <pc:spChg chg="mod">
          <ac:chgData name="张 智" userId="36bdf691fd3510be" providerId="LiveId" clId="{60D4F08A-1EBA-4F14-89F4-32FE0C142F72}" dt="2023-07-19T02:43:57.265" v="7908" actId="1076"/>
          <ac:spMkLst>
            <pc:docMk/>
            <pc:sldMk cId="440253117" sldId="1295"/>
            <ac:spMk id="2" creationId="{00000000-0000-0000-0000-000000000000}"/>
          </ac:spMkLst>
        </pc:spChg>
        <pc:spChg chg="add mod">
          <ac:chgData name="张 智" userId="36bdf691fd3510be" providerId="LiveId" clId="{60D4F08A-1EBA-4F14-89F4-32FE0C142F72}" dt="2023-07-19T02:33:21.390" v="7454" actId="1076"/>
          <ac:spMkLst>
            <pc:docMk/>
            <pc:sldMk cId="440253117" sldId="1295"/>
            <ac:spMk id="3" creationId="{2B3787E9-BBE0-44A8-9B40-AC03058BBABD}"/>
          </ac:spMkLst>
        </pc:spChg>
        <pc:spChg chg="del">
          <ac:chgData name="张 智" userId="36bdf691fd3510be" providerId="LiveId" clId="{60D4F08A-1EBA-4F14-89F4-32FE0C142F72}" dt="2023-07-19T07:23:28.810" v="9656" actId="478"/>
          <ac:spMkLst>
            <pc:docMk/>
            <pc:sldMk cId="440253117" sldId="1295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19T02:30:36.946" v="7449" actId="478"/>
          <ac:spMkLst>
            <pc:docMk/>
            <pc:sldMk cId="440253117" sldId="1295"/>
            <ac:spMk id="5" creationId="{00000000-0000-0000-0000-000000000000}"/>
          </ac:spMkLst>
        </pc:spChg>
        <pc:picChg chg="mod">
          <ac:chgData name="张 智" userId="36bdf691fd3510be" providerId="LiveId" clId="{60D4F08A-1EBA-4F14-89F4-32FE0C142F72}" dt="2023-07-18T07:31:15.653" v="6681" actId="1076"/>
          <ac:picMkLst>
            <pc:docMk/>
            <pc:sldMk cId="440253117" sldId="1295"/>
            <ac:picMk id="7" creationId="{96EB42F0-A539-C547-AED4-93805EC78C83}"/>
          </ac:picMkLst>
        </pc:picChg>
        <pc:picChg chg="add mod ord">
          <ac:chgData name="张 智" userId="36bdf691fd3510be" providerId="LiveId" clId="{60D4F08A-1EBA-4F14-89F4-32FE0C142F72}" dt="2023-07-19T02:44:23.401" v="7918" actId="14100"/>
          <ac:picMkLst>
            <pc:docMk/>
            <pc:sldMk cId="440253117" sldId="1295"/>
            <ac:picMk id="8" creationId="{17882529-B2A3-4E73-BA56-A90E29A4CAEE}"/>
          </ac:picMkLst>
        </pc:picChg>
        <pc:picChg chg="add mod ord">
          <ac:chgData name="张 智" userId="36bdf691fd3510be" providerId="LiveId" clId="{60D4F08A-1EBA-4F14-89F4-32FE0C142F72}" dt="2023-07-19T02:44:03.585" v="7910" actId="14100"/>
          <ac:picMkLst>
            <pc:docMk/>
            <pc:sldMk cId="440253117" sldId="1295"/>
            <ac:picMk id="10" creationId="{011F22B7-546E-4A9B-9D8B-0B01990D33CA}"/>
          </ac:picMkLst>
        </pc:picChg>
        <pc:picChg chg="del">
          <ac:chgData name="张 智" userId="36bdf691fd3510be" providerId="LiveId" clId="{60D4F08A-1EBA-4F14-89F4-32FE0C142F72}" dt="2023-07-18T07:31:10.686" v="6679" actId="478"/>
          <ac:picMkLst>
            <pc:docMk/>
            <pc:sldMk cId="440253117" sldId="1295"/>
            <ac:picMk id="14" creationId="{D1DFA86F-96DA-CE44-BCAE-61EE34ECA3F3}"/>
          </ac:picMkLst>
        </pc:picChg>
        <pc:picChg chg="del">
          <ac:chgData name="张 智" userId="36bdf691fd3510be" providerId="LiveId" clId="{60D4F08A-1EBA-4F14-89F4-32FE0C142F72}" dt="2023-07-18T07:31:10.002" v="6678" actId="478"/>
          <ac:picMkLst>
            <pc:docMk/>
            <pc:sldMk cId="440253117" sldId="1295"/>
            <ac:picMk id="16" creationId="{DCE0B1C3-0D58-F146-90AC-89F4DD2FA575}"/>
          </ac:picMkLst>
        </pc:picChg>
        <pc:picChg chg="del">
          <ac:chgData name="张 智" userId="36bdf691fd3510be" providerId="LiveId" clId="{60D4F08A-1EBA-4F14-89F4-32FE0C142F72}" dt="2023-07-18T07:31:09.435" v="6677" actId="478"/>
          <ac:picMkLst>
            <pc:docMk/>
            <pc:sldMk cId="440253117" sldId="1295"/>
            <ac:picMk id="18" creationId="{41B32AE6-F238-3345-B886-71A1FB6286A8}"/>
          </ac:picMkLst>
        </pc:picChg>
        <pc:picChg chg="del">
          <ac:chgData name="张 智" userId="36bdf691fd3510be" providerId="LiveId" clId="{60D4F08A-1EBA-4F14-89F4-32FE0C142F72}" dt="2023-07-18T07:31:07.424" v="6676" actId="478"/>
          <ac:picMkLst>
            <pc:docMk/>
            <pc:sldMk cId="440253117" sldId="1295"/>
            <ac:picMk id="20" creationId="{75EAF0FD-3943-2B47-94F2-1002D1EDB4B7}"/>
          </ac:picMkLst>
        </pc:picChg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0" sldId="1306"/>
        </pc:sldMkLst>
        <pc:spChg chg="del">
          <ac:chgData name="张 智" userId="36bdf691fd3510be" providerId="LiveId" clId="{60D4F08A-1EBA-4F14-89F4-32FE0C142F72}" dt="2023-07-19T02:13:13.665" v="7230" actId="478"/>
          <ac:spMkLst>
            <pc:docMk/>
            <pc:sldMk cId="0" sldId="1306"/>
            <ac:spMk id="11" creationId="{00000000-0000-0000-0000-000000000000}"/>
          </ac:spMkLst>
        </pc:spChg>
        <pc:picChg chg="del">
          <ac:chgData name="张 智" userId="36bdf691fd3510be" providerId="LiveId" clId="{60D4F08A-1EBA-4F14-89F4-32FE0C142F72}" dt="2023-07-19T02:13:11.910" v="7229" actId="478"/>
          <ac:picMkLst>
            <pc:docMk/>
            <pc:sldMk cId="0" sldId="1306"/>
            <ac:picMk id="10" creationId="{EDC17A2E-378A-AD46-B010-96ADBAEF4D8C}"/>
          </ac:picMkLst>
        </pc:picChg>
      </pc:sldChg>
      <pc:sldChg chg="add del">
        <pc:chgData name="张 智" userId="36bdf691fd3510be" providerId="LiveId" clId="{60D4F08A-1EBA-4F14-89F4-32FE0C142F72}" dt="2023-07-19T02:39:59.915" v="7896" actId="47"/>
        <pc:sldMkLst>
          <pc:docMk/>
          <pc:sldMk cId="3833479877" sldId="1306"/>
        </pc:sldMkLst>
      </pc:sldChg>
      <pc:sldChg chg="del">
        <pc:chgData name="张 智" userId="36bdf691fd3510be" providerId="LiveId" clId="{60D4F08A-1EBA-4F14-89F4-32FE0C142F72}" dt="2023-07-19T02:08:23.885" v="7228" actId="2696"/>
        <pc:sldMkLst>
          <pc:docMk/>
          <pc:sldMk cId="1447135431" sldId="1326"/>
        </pc:sldMkLst>
      </pc:sldChg>
      <pc:sldChg chg="addSp delSp modSp del mod modNotesTx">
        <pc:chgData name="张 智" userId="36bdf691fd3510be" providerId="LiveId" clId="{60D4F08A-1EBA-4F14-89F4-32FE0C142F72}" dt="2023-07-04T06:59:44.244" v="2290" actId="2696"/>
        <pc:sldMkLst>
          <pc:docMk/>
          <pc:sldMk cId="1100718066" sldId="1334"/>
        </pc:sldMkLst>
        <pc:spChg chg="del">
          <ac:chgData name="张 智" userId="36bdf691fd3510be" providerId="LiveId" clId="{60D4F08A-1EBA-4F14-89F4-32FE0C142F72}" dt="2023-07-04T02:51:36.702" v="158" actId="478"/>
          <ac:spMkLst>
            <pc:docMk/>
            <pc:sldMk cId="1100718066" sldId="1334"/>
            <ac:spMk id="2" creationId="{00000000-0000-0000-0000-000000000000}"/>
          </ac:spMkLst>
        </pc:spChg>
        <pc:spChg chg="del">
          <ac:chgData name="张 智" userId="36bdf691fd3510be" providerId="LiveId" clId="{60D4F08A-1EBA-4F14-89F4-32FE0C142F72}" dt="2023-07-04T02:51:32.112" v="156" actId="478"/>
          <ac:spMkLst>
            <pc:docMk/>
            <pc:sldMk cId="1100718066" sldId="1334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04T02:51:34.391" v="157" actId="478"/>
          <ac:spMkLst>
            <pc:docMk/>
            <pc:sldMk cId="1100718066" sldId="1334"/>
            <ac:spMk id="6" creationId="{9063C4F5-7465-43B9-AD87-AF4BAB8B805E}"/>
          </ac:spMkLst>
        </pc:spChg>
        <pc:spChg chg="add del mod">
          <ac:chgData name="张 智" userId="36bdf691fd3510be" providerId="LiveId" clId="{60D4F08A-1EBA-4F14-89F4-32FE0C142F72}" dt="2023-07-04T02:51:39.529" v="159" actId="478"/>
          <ac:spMkLst>
            <pc:docMk/>
            <pc:sldMk cId="1100718066" sldId="1334"/>
            <ac:spMk id="8" creationId="{9A27F71F-E00C-4D3B-BDA9-0C190FFB5125}"/>
          </ac:spMkLst>
        </pc:spChg>
        <pc:picChg chg="add mod">
          <ac:chgData name="张 智" userId="36bdf691fd3510be" providerId="LiveId" clId="{60D4F08A-1EBA-4F14-89F4-32FE0C142F72}" dt="2023-07-04T02:51:51.090" v="162" actId="14100"/>
          <ac:picMkLst>
            <pc:docMk/>
            <pc:sldMk cId="1100718066" sldId="1334"/>
            <ac:picMk id="10" creationId="{3C238D04-A5D7-492D-883F-ABC326AACF05}"/>
          </ac:picMkLst>
        </pc:picChg>
      </pc:sldChg>
      <pc:sldChg chg="del">
        <pc:chgData name="张 智" userId="36bdf691fd3510be" providerId="LiveId" clId="{60D4F08A-1EBA-4F14-89F4-32FE0C142F72}" dt="2023-07-18T07:38:35.697" v="6795" actId="2696"/>
        <pc:sldMkLst>
          <pc:docMk/>
          <pc:sldMk cId="2102964271" sldId="1335"/>
        </pc:sldMkLst>
      </pc:sldChg>
      <pc:sldChg chg="del">
        <pc:chgData name="张 智" userId="36bdf691fd3510be" providerId="LiveId" clId="{60D4F08A-1EBA-4F14-89F4-32FE0C142F72}" dt="2023-07-18T07:38:37.723" v="6796" actId="2696"/>
        <pc:sldMkLst>
          <pc:docMk/>
          <pc:sldMk cId="2940158502" sldId="1336"/>
        </pc:sldMkLst>
      </pc:sldChg>
      <pc:sldChg chg="del">
        <pc:chgData name="张 智" userId="36bdf691fd3510be" providerId="LiveId" clId="{60D4F08A-1EBA-4F14-89F4-32FE0C142F72}" dt="2023-07-19T02:13:27.395" v="7234" actId="2696"/>
        <pc:sldMkLst>
          <pc:docMk/>
          <pc:sldMk cId="3685924179" sldId="1337"/>
        </pc:sldMkLst>
      </pc:sldChg>
      <pc:sldChg chg="del">
        <pc:chgData name="张 智" userId="36bdf691fd3510be" providerId="LiveId" clId="{60D4F08A-1EBA-4F14-89F4-32FE0C142F72}" dt="2023-07-18T07:34:17.170" v="6727" actId="2696"/>
        <pc:sldMkLst>
          <pc:docMk/>
          <pc:sldMk cId="3267429184" sldId="1338"/>
        </pc:sldMkLst>
      </pc:sldChg>
      <pc:sldChg chg="del">
        <pc:chgData name="张 智" userId="36bdf691fd3510be" providerId="LiveId" clId="{60D4F08A-1EBA-4F14-89F4-32FE0C142F72}" dt="2023-07-18T07:32:33.745" v="6723" actId="2696"/>
        <pc:sldMkLst>
          <pc:docMk/>
          <pc:sldMk cId="1790862628" sldId="1339"/>
        </pc:sldMkLst>
      </pc:sldChg>
      <pc:sldChg chg="modSp del mod">
        <pc:chgData name="张 智" userId="36bdf691fd3510be" providerId="LiveId" clId="{60D4F08A-1EBA-4F14-89F4-32FE0C142F72}" dt="2023-07-19T02:14:45.062" v="7248" actId="2696"/>
        <pc:sldMkLst>
          <pc:docMk/>
          <pc:sldMk cId="1379187917" sldId="1340"/>
        </pc:sldMkLst>
        <pc:spChg chg="mod">
          <ac:chgData name="张 智" userId="36bdf691fd3510be" providerId="LiveId" clId="{60D4F08A-1EBA-4F14-89F4-32FE0C142F72}" dt="2023-07-04T07:00:12.730" v="2307" actId="20577"/>
          <ac:spMkLst>
            <pc:docMk/>
            <pc:sldMk cId="1379187917" sldId="1340"/>
            <ac:spMk id="2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19T02:39:59.170" v="7895" actId="47"/>
        <pc:sldMkLst>
          <pc:docMk/>
          <pc:sldMk cId="1641093917" sldId="1341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4026037698" sldId="1341"/>
        </pc:sldMkLst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103622453" sldId="1342"/>
        </pc:sldMkLst>
        <pc:spChg chg="del">
          <ac:chgData name="张 智" userId="36bdf691fd3510be" providerId="LiveId" clId="{60D4F08A-1EBA-4F14-89F4-32FE0C142F72}" dt="2023-07-19T02:13:22.922" v="7233" actId="478"/>
          <ac:spMkLst>
            <pc:docMk/>
            <pc:sldMk cId="103622453" sldId="1342"/>
            <ac:spMk id="3" creationId="{C4D4C252-C010-2341-AC88-140C4D189498}"/>
          </ac:spMkLst>
        </pc:spChg>
        <pc:spChg chg="del">
          <ac:chgData name="张 智" userId="36bdf691fd3510be" providerId="LiveId" clId="{60D4F08A-1EBA-4F14-89F4-32FE0C142F72}" dt="2023-07-19T02:13:19.961" v="7232" actId="478"/>
          <ac:spMkLst>
            <pc:docMk/>
            <pc:sldMk cId="103622453" sldId="1342"/>
            <ac:spMk id="6" creationId="{0A821DAA-E54B-BF4B-9F7C-80FDCB9E481E}"/>
          </ac:spMkLst>
        </pc:spChg>
        <pc:picChg chg="del">
          <ac:chgData name="张 智" userId="36bdf691fd3510be" providerId="LiveId" clId="{60D4F08A-1EBA-4F14-89F4-32FE0C142F72}" dt="2023-07-19T02:13:16.090" v="7231" actId="478"/>
          <ac:picMkLst>
            <pc:docMk/>
            <pc:sldMk cId="103622453" sldId="1342"/>
            <ac:picMk id="5" creationId="{35085AB4-14E2-5B4D-AB88-A21C65114F48}"/>
          </ac:picMkLst>
        </pc:picChg>
      </pc:sldChg>
      <pc:sldChg chg="add del">
        <pc:chgData name="张 智" userId="36bdf691fd3510be" providerId="LiveId" clId="{60D4F08A-1EBA-4F14-89F4-32FE0C142F72}" dt="2023-07-19T02:40:00.546" v="7897" actId="47"/>
        <pc:sldMkLst>
          <pc:docMk/>
          <pc:sldMk cId="2672659768" sldId="1342"/>
        </pc:sldMkLst>
      </pc:sldChg>
      <pc:sldChg chg="del">
        <pc:chgData name="张 智" userId="36bdf691fd3510be" providerId="LiveId" clId="{60D4F08A-1EBA-4F14-89F4-32FE0C142F72}" dt="2023-07-19T02:07:20.594" v="7227" actId="47"/>
        <pc:sldMkLst>
          <pc:docMk/>
          <pc:sldMk cId="1786369009" sldId="1343"/>
        </pc:sldMkLst>
      </pc:sldChg>
      <pc:sldChg chg="addSp delSp modSp mod ord">
        <pc:chgData name="张 智" userId="36bdf691fd3510be" providerId="LiveId" clId="{60D4F08A-1EBA-4F14-89F4-32FE0C142F72}" dt="2023-07-19T07:20:06.066" v="9609" actId="478"/>
        <pc:sldMkLst>
          <pc:docMk/>
          <pc:sldMk cId="811633724" sldId="1344"/>
        </pc:sldMkLst>
        <pc:spChg chg="del">
          <ac:chgData name="张 智" userId="36bdf691fd3510be" providerId="LiveId" clId="{60D4F08A-1EBA-4F14-89F4-32FE0C142F72}" dt="2023-07-04T02:42:03.866" v="2" actId="478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张 智" userId="36bdf691fd3510be" providerId="LiveId" clId="{60D4F08A-1EBA-4F14-89F4-32FE0C142F72}" dt="2023-07-04T02:42:46.302" v="42" actId="255"/>
          <ac:spMkLst>
            <pc:docMk/>
            <pc:sldMk cId="811633724" sldId="1344"/>
            <ac:spMk id="3" creationId="{62EA9A19-EA4A-3140-9F24-20270B76E6C0}"/>
          </ac:spMkLst>
        </pc:spChg>
        <pc:spChg chg="del">
          <ac:chgData name="张 智" userId="36bdf691fd3510be" providerId="LiveId" clId="{60D4F08A-1EBA-4F14-89F4-32FE0C142F72}" dt="2023-07-04T03:02:14.322" v="692" actId="478"/>
          <ac:spMkLst>
            <pc:docMk/>
            <pc:sldMk cId="811633724" sldId="1344"/>
            <ac:spMk id="4" creationId="{F316AA64-4D2B-5446-8AED-61F753B33FDD}"/>
          </ac:spMkLst>
        </pc:spChg>
        <pc:spChg chg="del">
          <ac:chgData name="张 智" userId="36bdf691fd3510be" providerId="LiveId" clId="{60D4F08A-1EBA-4F14-89F4-32FE0C142F72}" dt="2023-07-19T07:20:06.066" v="9609" actId="478"/>
          <ac:spMkLst>
            <pc:docMk/>
            <pc:sldMk cId="811633724" sldId="1344"/>
            <ac:spMk id="5" creationId="{A177E002-136F-ED48-B145-BF8026B2A430}"/>
          </ac:spMkLst>
        </pc:spChg>
        <pc:spChg chg="add del mod">
          <ac:chgData name="张 智" userId="36bdf691fd3510be" providerId="LiveId" clId="{60D4F08A-1EBA-4F14-89F4-32FE0C142F72}" dt="2023-07-04T02:42:06.443" v="4" actId="478"/>
          <ac:spMkLst>
            <pc:docMk/>
            <pc:sldMk cId="811633724" sldId="1344"/>
            <ac:spMk id="7" creationId="{6220F7A9-3E60-4536-BEA9-CE070C37CFC0}"/>
          </ac:spMkLst>
        </pc:spChg>
        <pc:spChg chg="add mod">
          <ac:chgData name="张 智" userId="36bdf691fd3510be" providerId="LiveId" clId="{60D4F08A-1EBA-4F14-89F4-32FE0C142F72}" dt="2023-07-04T02:42:04.197" v="3"/>
          <ac:spMkLst>
            <pc:docMk/>
            <pc:sldMk cId="811633724" sldId="1344"/>
            <ac:spMk id="14" creationId="{A9600650-6680-49D3-9469-763C5995063D}"/>
          </ac:spMkLst>
        </pc:spChg>
      </pc:sldChg>
      <pc:sldChg chg="del">
        <pc:chgData name="张 智" userId="36bdf691fd3510be" providerId="LiveId" clId="{60D4F08A-1EBA-4F14-89F4-32FE0C142F72}" dt="2023-07-04T07:55:58.087" v="3198" actId="2696"/>
        <pc:sldMkLst>
          <pc:docMk/>
          <pc:sldMk cId="3345818830" sldId="1345"/>
        </pc:sldMkLst>
      </pc:sldChg>
      <pc:sldChg chg="add del">
        <pc:chgData name="张 智" userId="36bdf691fd3510be" providerId="LiveId" clId="{60D4F08A-1EBA-4F14-89F4-32FE0C142F72}" dt="2023-07-18T06:10:50.132" v="4341" actId="2696"/>
        <pc:sldMkLst>
          <pc:docMk/>
          <pc:sldMk cId="3262821202" sldId="1346"/>
        </pc:sldMkLst>
      </pc:sldChg>
      <pc:sldChg chg="addSp delSp modSp new mod">
        <pc:chgData name="张 智" userId="36bdf691fd3510be" providerId="LiveId" clId="{60D4F08A-1EBA-4F14-89F4-32FE0C142F72}" dt="2023-07-19T07:22:57.281" v="9649" actId="478"/>
        <pc:sldMkLst>
          <pc:docMk/>
          <pc:sldMk cId="4094185884" sldId="1347"/>
        </pc:sldMkLst>
        <pc:spChg chg="del">
          <ac:chgData name="张 智" userId="36bdf691fd3510be" providerId="LiveId" clId="{60D4F08A-1EBA-4F14-89F4-32FE0C142F72}" dt="2023-07-04T03:01:53.148" v="690" actId="478"/>
          <ac:spMkLst>
            <pc:docMk/>
            <pc:sldMk cId="4094185884" sldId="1347"/>
            <ac:spMk id="2" creationId="{D6CDEE03-A941-4A8E-9A20-59EE05DE8C09}"/>
          </ac:spMkLst>
        </pc:spChg>
        <pc:spChg chg="del">
          <ac:chgData name="张 智" userId="36bdf691fd3510be" providerId="LiveId" clId="{60D4F08A-1EBA-4F14-89F4-32FE0C142F72}" dt="2023-07-04T03:01:52.593" v="689" actId="478"/>
          <ac:spMkLst>
            <pc:docMk/>
            <pc:sldMk cId="4094185884" sldId="1347"/>
            <ac:spMk id="3" creationId="{225BA25F-9446-4917-8D3B-757A48552815}"/>
          </ac:spMkLst>
        </pc:spChg>
        <pc:spChg chg="del">
          <ac:chgData name="张 智" userId="36bdf691fd3510be" providerId="LiveId" clId="{60D4F08A-1EBA-4F14-89F4-32FE0C142F72}" dt="2023-07-04T03:02:07.741" v="691" actId="478"/>
          <ac:spMkLst>
            <pc:docMk/>
            <pc:sldMk cId="4094185884" sldId="1347"/>
            <ac:spMk id="4" creationId="{461F7154-66AA-4300-A94A-E1325F6CA01F}"/>
          </ac:spMkLst>
        </pc:spChg>
        <pc:spChg chg="del">
          <ac:chgData name="张 智" userId="36bdf691fd3510be" providerId="LiveId" clId="{60D4F08A-1EBA-4F14-89F4-32FE0C142F72}" dt="2023-07-19T07:22:57.281" v="9649" actId="478"/>
          <ac:spMkLst>
            <pc:docMk/>
            <pc:sldMk cId="4094185884" sldId="1347"/>
            <ac:spMk id="5" creationId="{CF8AEAB8-BDB2-415D-A335-1CB2AD5DEE8C}"/>
          </ac:spMkLst>
        </pc:spChg>
        <pc:spChg chg="add del mod">
          <ac:chgData name="张 智" userId="36bdf691fd3510be" providerId="LiveId" clId="{60D4F08A-1EBA-4F14-89F4-32FE0C142F72}" dt="2023-07-04T03:02:31.414" v="695"/>
          <ac:spMkLst>
            <pc:docMk/>
            <pc:sldMk cId="4094185884" sldId="1347"/>
            <ac:spMk id="6" creationId="{F1A54EB7-2E20-4470-B465-C4F931E2E9BA}"/>
          </ac:spMkLst>
        </pc:spChg>
        <pc:spChg chg="add del mod">
          <ac:chgData name="张 智" userId="36bdf691fd3510be" providerId="LiveId" clId="{60D4F08A-1EBA-4F14-89F4-32FE0C142F72}" dt="2023-07-04T03:02:56.954" v="703" actId="478"/>
          <ac:spMkLst>
            <pc:docMk/>
            <pc:sldMk cId="4094185884" sldId="1347"/>
            <ac:spMk id="8" creationId="{0F117A71-5A98-44B8-968A-CB75CEAE2D79}"/>
          </ac:spMkLst>
        </pc:spChg>
        <pc:spChg chg="add mod">
          <ac:chgData name="张 智" userId="36bdf691fd3510be" providerId="LiveId" clId="{60D4F08A-1EBA-4F14-89F4-32FE0C142F72}" dt="2023-07-04T03:03:43.054" v="718" actId="113"/>
          <ac:spMkLst>
            <pc:docMk/>
            <pc:sldMk cId="4094185884" sldId="1347"/>
            <ac:spMk id="9" creationId="{0AA98B0F-BCB1-4D0E-BFC2-7BD21A32DA3F}"/>
          </ac:spMkLst>
        </pc:spChg>
        <pc:spChg chg="add del mod">
          <ac:chgData name="张 智" userId="36bdf691fd3510be" providerId="LiveId" clId="{60D4F08A-1EBA-4F14-89F4-32FE0C142F72}" dt="2023-07-04T03:08:23.502" v="797" actId="478"/>
          <ac:spMkLst>
            <pc:docMk/>
            <pc:sldMk cId="4094185884" sldId="1347"/>
            <ac:spMk id="11" creationId="{EE8B0537-C98C-4E24-B23E-F1536DAA4273}"/>
          </ac:spMkLst>
        </pc:spChg>
        <pc:spChg chg="add del mod">
          <ac:chgData name="张 智" userId="36bdf691fd3510be" providerId="LiveId" clId="{60D4F08A-1EBA-4F14-89F4-32FE0C142F72}" dt="2023-07-04T03:08:27.360" v="799" actId="478"/>
          <ac:spMkLst>
            <pc:docMk/>
            <pc:sldMk cId="4094185884" sldId="1347"/>
            <ac:spMk id="12" creationId="{8F78BA30-56F5-426C-AD86-2EE776197FD7}"/>
          </ac:spMkLst>
        </pc:spChg>
        <pc:spChg chg="add del mod">
          <ac:chgData name="张 智" userId="36bdf691fd3510be" providerId="LiveId" clId="{60D4F08A-1EBA-4F14-89F4-32FE0C142F72}" dt="2023-07-04T03:08:24.993" v="798" actId="478"/>
          <ac:spMkLst>
            <pc:docMk/>
            <pc:sldMk cId="4094185884" sldId="1347"/>
            <ac:spMk id="13" creationId="{2077B6BA-78B0-4F43-B561-BD3500DE887D}"/>
          </ac:spMkLst>
        </pc:spChg>
        <pc:picChg chg="add mod">
          <ac:chgData name="张 智" userId="36bdf691fd3510be" providerId="LiveId" clId="{60D4F08A-1EBA-4F14-89F4-32FE0C142F72}" dt="2023-07-04T03:08:04.181" v="792"/>
          <ac:picMkLst>
            <pc:docMk/>
            <pc:sldMk cId="4094185884" sldId="1347"/>
            <ac:picMk id="10" creationId="{728F7903-AC98-46D6-A94A-3113EFD48B7C}"/>
          </ac:picMkLst>
        </pc:picChg>
        <pc:picChg chg="add mod">
          <ac:chgData name="张 智" userId="36bdf691fd3510be" providerId="LiveId" clId="{60D4F08A-1EBA-4F14-89F4-32FE0C142F72}" dt="2023-07-04T03:02:54.050" v="702" actId="1076"/>
          <ac:picMkLst>
            <pc:docMk/>
            <pc:sldMk cId="4094185884" sldId="1347"/>
            <ac:picMk id="1026" creationId="{E3A7937E-3A3D-4D6B-9156-5D6118002B89}"/>
          </ac:picMkLst>
        </pc:picChg>
      </pc:sldChg>
      <pc:sldChg chg="addSp delSp modSp add mod modNotesTx">
        <pc:chgData name="张 智" userId="36bdf691fd3510be" providerId="LiveId" clId="{60D4F08A-1EBA-4F14-89F4-32FE0C142F72}" dt="2023-07-19T07:23:05.007" v="9652" actId="478"/>
        <pc:sldMkLst>
          <pc:docMk/>
          <pc:sldMk cId="3908369038" sldId="1348"/>
        </pc:sldMkLst>
        <pc:spChg chg="add mod">
          <ac:chgData name="张 智" userId="36bdf691fd3510be" providerId="LiveId" clId="{60D4F08A-1EBA-4F14-89F4-32FE0C142F72}" dt="2023-07-04T03:07:37.354" v="781" actId="1076"/>
          <ac:spMkLst>
            <pc:docMk/>
            <pc:sldMk cId="3908369038" sldId="1348"/>
            <ac:spMk id="2" creationId="{DA61CC5B-FF2D-4DB8-8D31-E666649BFCFE}"/>
          </ac:spMkLst>
        </pc:spChg>
        <pc:spChg chg="del">
          <ac:chgData name="张 智" userId="36bdf691fd3510be" providerId="LiveId" clId="{60D4F08A-1EBA-4F14-89F4-32FE0C142F72}" dt="2023-07-19T07:23:05.007" v="9652" actId="478"/>
          <ac:spMkLst>
            <pc:docMk/>
            <pc:sldMk cId="3908369038" sldId="1348"/>
            <ac:spMk id="5" creationId="{CF8AEAB8-BDB2-415D-A335-1CB2AD5DEE8C}"/>
          </ac:spMkLst>
        </pc:spChg>
        <pc:spChg chg="add mod">
          <ac:chgData name="张 智" userId="36bdf691fd3510be" providerId="LiveId" clId="{60D4F08A-1EBA-4F14-89F4-32FE0C142F72}" dt="2023-07-04T03:07:44.736" v="786" actId="20577"/>
          <ac:spMkLst>
            <pc:docMk/>
            <pc:sldMk cId="3908369038" sldId="1348"/>
            <ac:spMk id="6" creationId="{A4E18829-FA6B-43A9-B2FD-E69B4820CFD9}"/>
          </ac:spMkLst>
        </pc:spChg>
        <pc:spChg chg="add mod">
          <ac:chgData name="张 智" userId="36bdf691fd3510be" providerId="LiveId" clId="{60D4F08A-1EBA-4F14-89F4-32FE0C142F72}" dt="2023-07-04T03:07:51.081" v="791" actId="20577"/>
          <ac:spMkLst>
            <pc:docMk/>
            <pc:sldMk cId="3908369038" sldId="1348"/>
            <ac:spMk id="7" creationId="{7883793A-E389-44D9-A38A-8A1577FB2A99}"/>
          </ac:spMkLst>
        </pc:spChg>
        <pc:spChg chg="mod">
          <ac:chgData name="张 智" userId="36bdf691fd3510be" providerId="LiveId" clId="{60D4F08A-1EBA-4F14-89F4-32FE0C142F72}" dt="2023-07-04T03:08:31.898" v="800" actId="14100"/>
          <ac:spMkLst>
            <pc:docMk/>
            <pc:sldMk cId="3908369038" sldId="1348"/>
            <ac:spMk id="9" creationId="{0AA98B0F-BCB1-4D0E-BFC2-7BD21A32DA3F}"/>
          </ac:spMkLst>
        </pc:spChg>
        <pc:picChg chg="mod">
          <ac:chgData name="张 智" userId="36bdf691fd3510be" providerId="LiveId" clId="{60D4F08A-1EBA-4F14-89F4-32FE0C142F72}" dt="2023-07-04T03:05:17.290" v="747" actId="1076"/>
          <ac:picMkLst>
            <pc:docMk/>
            <pc:sldMk cId="3908369038" sldId="1348"/>
            <ac:picMk id="1026" creationId="{E3A7937E-3A3D-4D6B-9156-5D6118002B89}"/>
          </ac:picMkLst>
        </pc:picChg>
      </pc:sldChg>
      <pc:sldChg chg="addSp delSp modSp add mod">
        <pc:chgData name="张 智" userId="36bdf691fd3510be" providerId="LiveId" clId="{60D4F08A-1EBA-4F14-89F4-32FE0C142F72}" dt="2023-07-19T07:42:46.120" v="10248" actId="403"/>
        <pc:sldMkLst>
          <pc:docMk/>
          <pc:sldMk cId="772099927" sldId="1349"/>
        </pc:sldMkLst>
        <pc:spChg chg="add del mod">
          <ac:chgData name="张 智" userId="36bdf691fd3510be" providerId="LiveId" clId="{60D4F08A-1EBA-4F14-89F4-32FE0C142F72}" dt="2023-07-04T03:08:37.555" v="802" actId="478"/>
          <ac:spMkLst>
            <pc:docMk/>
            <pc:sldMk cId="772099927" sldId="1349"/>
            <ac:spMk id="3" creationId="{89946EB7-322A-473B-9C45-430848D00948}"/>
          </ac:spMkLst>
        </pc:spChg>
        <pc:spChg chg="del">
          <ac:chgData name="张 智" userId="36bdf691fd3510be" providerId="LiveId" clId="{60D4F08A-1EBA-4F14-89F4-32FE0C142F72}" dt="2023-07-19T07:23:02.735" v="9651" actId="478"/>
          <ac:spMkLst>
            <pc:docMk/>
            <pc:sldMk cId="772099927" sldId="1349"/>
            <ac:spMk id="5" creationId="{CF8AEAB8-BDB2-415D-A335-1CB2AD5DEE8C}"/>
          </ac:spMkLst>
        </pc:spChg>
        <pc:spChg chg="del">
          <ac:chgData name="张 智" userId="36bdf691fd3510be" providerId="LiveId" clId="{60D4F08A-1EBA-4F14-89F4-32FE0C142F72}" dt="2023-07-04T03:08:35.410" v="801" actId="478"/>
          <ac:spMkLst>
            <pc:docMk/>
            <pc:sldMk cId="772099927" sldId="1349"/>
            <ac:spMk id="9" creationId="{0AA98B0F-BCB1-4D0E-BFC2-7BD21A32DA3F}"/>
          </ac:spMkLst>
        </pc:spChg>
        <pc:spChg chg="mod">
          <ac:chgData name="张 智" userId="36bdf691fd3510be" providerId="LiveId" clId="{60D4F08A-1EBA-4F14-89F4-32FE0C142F72}" dt="2023-07-19T07:42:46.120" v="10248" actId="403"/>
          <ac:spMkLst>
            <pc:docMk/>
            <pc:sldMk cId="772099927" sldId="1349"/>
            <ac:spMk id="11" creationId="{EE8B0537-C98C-4E24-B23E-F1536DAA4273}"/>
          </ac:spMkLst>
        </pc:spChg>
        <pc:spChg chg="mod">
          <ac:chgData name="张 智" userId="36bdf691fd3510be" providerId="LiveId" clId="{60D4F08A-1EBA-4F14-89F4-32FE0C142F72}" dt="2023-07-19T07:42:40.746" v="10246" actId="403"/>
          <ac:spMkLst>
            <pc:docMk/>
            <pc:sldMk cId="772099927" sldId="1349"/>
            <ac:spMk id="12" creationId="{8F78BA30-56F5-426C-AD86-2EE776197FD7}"/>
          </ac:spMkLst>
        </pc:spChg>
        <pc:spChg chg="mod">
          <ac:chgData name="张 智" userId="36bdf691fd3510be" providerId="LiveId" clId="{60D4F08A-1EBA-4F14-89F4-32FE0C142F72}" dt="2023-07-19T07:42:43.201" v="10247" actId="403"/>
          <ac:spMkLst>
            <pc:docMk/>
            <pc:sldMk cId="772099927" sldId="1349"/>
            <ac:spMk id="13" creationId="{2077B6BA-78B0-4F43-B561-BD3500DE887D}"/>
          </ac:spMkLst>
        </pc:spChg>
        <pc:spChg chg="add mod">
          <ac:chgData name="张 智" userId="36bdf691fd3510be" providerId="LiveId" clId="{60D4F08A-1EBA-4F14-89F4-32FE0C142F72}" dt="2023-07-04T03:08:37.886" v="803"/>
          <ac:spMkLst>
            <pc:docMk/>
            <pc:sldMk cId="772099927" sldId="1349"/>
            <ac:spMk id="14" creationId="{EDF0BF9D-39B5-498F-94D9-95F6EC4173B8}"/>
          </ac:spMkLst>
        </pc:spChg>
      </pc:sldChg>
      <pc:sldChg chg="addSp delSp modSp new mod ord modNotesTx">
        <pc:chgData name="张 智" userId="36bdf691fd3510be" providerId="LiveId" clId="{60D4F08A-1EBA-4F14-89F4-32FE0C142F72}" dt="2023-07-19T07:23:06.990" v="9653" actId="478"/>
        <pc:sldMkLst>
          <pc:docMk/>
          <pc:sldMk cId="1863882152" sldId="1350"/>
        </pc:sldMkLst>
        <pc:spChg chg="del">
          <ac:chgData name="张 智" userId="36bdf691fd3510be" providerId="LiveId" clId="{60D4F08A-1EBA-4F14-89F4-32FE0C142F72}" dt="2023-07-04T06:39:27.959" v="1398" actId="478"/>
          <ac:spMkLst>
            <pc:docMk/>
            <pc:sldMk cId="1863882152" sldId="1350"/>
            <ac:spMk id="2" creationId="{608B8B9D-35DF-4567-9C73-9CA33EE7659D}"/>
          </ac:spMkLst>
        </pc:spChg>
        <pc:spChg chg="del">
          <ac:chgData name="张 智" userId="36bdf691fd3510be" providerId="LiveId" clId="{60D4F08A-1EBA-4F14-89F4-32FE0C142F72}" dt="2023-07-04T06:39:27.163" v="1397" actId="478"/>
          <ac:spMkLst>
            <pc:docMk/>
            <pc:sldMk cId="1863882152" sldId="1350"/>
            <ac:spMk id="3" creationId="{DD0B81D5-61F8-4A6E-9CD6-9304BC78703F}"/>
          </ac:spMkLst>
        </pc:spChg>
        <pc:spChg chg="del">
          <ac:chgData name="张 智" userId="36bdf691fd3510be" providerId="LiveId" clId="{60D4F08A-1EBA-4F14-89F4-32FE0C142F72}" dt="2023-07-04T06:39:37.713" v="1401" actId="478"/>
          <ac:spMkLst>
            <pc:docMk/>
            <pc:sldMk cId="1863882152" sldId="1350"/>
            <ac:spMk id="4" creationId="{54B5A9D1-2308-4C64-8CB3-CD3798FC2682}"/>
          </ac:spMkLst>
        </pc:spChg>
        <pc:spChg chg="del">
          <ac:chgData name="张 智" userId="36bdf691fd3510be" providerId="LiveId" clId="{60D4F08A-1EBA-4F14-89F4-32FE0C142F72}" dt="2023-07-19T07:23:06.990" v="9653" actId="478"/>
          <ac:spMkLst>
            <pc:docMk/>
            <pc:sldMk cId="1863882152" sldId="1350"/>
            <ac:spMk id="5" creationId="{8BC996D4-3C81-42DC-8E28-BC1E33D62016}"/>
          </ac:spMkLst>
        </pc:spChg>
        <pc:picChg chg="add mod">
          <ac:chgData name="张 智" userId="36bdf691fd3510be" providerId="LiveId" clId="{60D4F08A-1EBA-4F14-89F4-32FE0C142F72}" dt="2023-07-04T06:39:44.912" v="1402" actId="14100"/>
          <ac:picMkLst>
            <pc:docMk/>
            <pc:sldMk cId="1863882152" sldId="1350"/>
            <ac:picMk id="7" creationId="{FC6F38AB-26CB-429B-BC1A-B6CB9A6452BF}"/>
          </ac:picMkLst>
        </pc:picChg>
      </pc:sldChg>
      <pc:sldChg chg="addSp delSp new mod modNotesTx">
        <pc:chgData name="张 智" userId="36bdf691fd3510be" providerId="LiveId" clId="{60D4F08A-1EBA-4F14-89F4-32FE0C142F72}" dt="2023-07-19T07:23:08.778" v="9654" actId="478"/>
        <pc:sldMkLst>
          <pc:docMk/>
          <pc:sldMk cId="2158305654" sldId="1351"/>
        </pc:sldMkLst>
        <pc:spChg chg="del">
          <ac:chgData name="张 智" userId="36bdf691fd3510be" providerId="LiveId" clId="{60D4F08A-1EBA-4F14-89F4-32FE0C142F72}" dt="2023-07-04T06:43:50.929" v="1878" actId="478"/>
          <ac:spMkLst>
            <pc:docMk/>
            <pc:sldMk cId="2158305654" sldId="1351"/>
            <ac:spMk id="2" creationId="{914F08D0-7964-45D0-8973-AB68DBBA1401}"/>
          </ac:spMkLst>
        </pc:spChg>
        <pc:spChg chg="del">
          <ac:chgData name="张 智" userId="36bdf691fd3510be" providerId="LiveId" clId="{60D4F08A-1EBA-4F14-89F4-32FE0C142F72}" dt="2023-07-04T06:43:49.989" v="1877" actId="478"/>
          <ac:spMkLst>
            <pc:docMk/>
            <pc:sldMk cId="2158305654" sldId="1351"/>
            <ac:spMk id="3" creationId="{F18F5E04-28D0-46CE-A78F-D33A6446D22F}"/>
          </ac:spMkLst>
        </pc:spChg>
        <pc:spChg chg="del">
          <ac:chgData name="张 智" userId="36bdf691fd3510be" providerId="LiveId" clId="{60D4F08A-1EBA-4F14-89F4-32FE0C142F72}" dt="2023-07-04T06:44:33.230" v="1882" actId="478"/>
          <ac:spMkLst>
            <pc:docMk/>
            <pc:sldMk cId="2158305654" sldId="1351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08.778" v="9654" actId="478"/>
          <ac:spMkLst>
            <pc:docMk/>
            <pc:sldMk cId="2158305654" sldId="1351"/>
            <ac:spMk id="5" creationId="{2860AF2C-A956-4390-9728-EA87B54EAB8C}"/>
          </ac:spMkLst>
        </pc:spChg>
        <pc:picChg chg="add del">
          <ac:chgData name="张 智" userId="36bdf691fd3510be" providerId="LiveId" clId="{60D4F08A-1EBA-4F14-89F4-32FE0C142F72}" dt="2023-07-04T06:45:40.753" v="1883" actId="478"/>
          <ac:picMkLst>
            <pc:docMk/>
            <pc:sldMk cId="2158305654" sldId="1351"/>
            <ac:picMk id="7" creationId="{8315676F-44F3-4F0B-9E9F-723A549E6B82}"/>
          </ac:picMkLst>
        </pc:picChg>
        <pc:picChg chg="add">
          <ac:chgData name="张 智" userId="36bdf691fd3510be" providerId="LiveId" clId="{60D4F08A-1EBA-4F14-89F4-32FE0C142F72}" dt="2023-07-04T06:45:41.278" v="1884" actId="22"/>
          <ac:picMkLst>
            <pc:docMk/>
            <pc:sldMk cId="2158305654" sldId="1351"/>
            <ac:picMk id="9" creationId="{A320D89A-5E39-472B-B631-69A6C8E764AE}"/>
          </ac:picMkLst>
        </pc:picChg>
      </pc:sldChg>
      <pc:sldChg chg="delSp add mod modNotesTx">
        <pc:chgData name="张 智" userId="36bdf691fd3510be" providerId="LiveId" clId="{60D4F08A-1EBA-4F14-89F4-32FE0C142F72}" dt="2023-07-19T07:23:10.455" v="9655" actId="478"/>
        <pc:sldMkLst>
          <pc:docMk/>
          <pc:sldMk cId="923056585" sldId="1352"/>
        </pc:sldMkLst>
        <pc:spChg chg="del">
          <ac:chgData name="张 智" userId="36bdf691fd3510be" providerId="LiveId" clId="{60D4F08A-1EBA-4F14-89F4-32FE0C142F72}" dt="2023-07-04T06:44:27.592" v="1881" actId="478"/>
          <ac:spMkLst>
            <pc:docMk/>
            <pc:sldMk cId="923056585" sldId="1352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10.455" v="9655" actId="478"/>
          <ac:spMkLst>
            <pc:docMk/>
            <pc:sldMk cId="923056585" sldId="1352"/>
            <ac:spMk id="5" creationId="{2860AF2C-A956-4390-9728-EA87B54EAB8C}"/>
          </ac:spMkLst>
        </pc:spChg>
      </pc:sldChg>
      <pc:sldChg chg="delSp modSp add mod ord modNotesTx">
        <pc:chgData name="张 智" userId="36bdf691fd3510be" providerId="LiveId" clId="{60D4F08A-1EBA-4F14-89F4-32FE0C142F72}" dt="2023-07-20T08:47:16.321" v="17210" actId="20577"/>
        <pc:sldMkLst>
          <pc:docMk/>
          <pc:sldMk cId="4126946887" sldId="1353"/>
        </pc:sldMkLst>
        <pc:spChg chg="mod">
          <ac:chgData name="张 智" userId="36bdf691fd3510be" providerId="LiveId" clId="{60D4F08A-1EBA-4F14-89F4-32FE0C142F72}" dt="2023-07-20T08:47:16.321" v="17210" actId="20577"/>
          <ac:spMkLst>
            <pc:docMk/>
            <pc:sldMk cId="4126946887" sldId="1353"/>
            <ac:spMk id="3" creationId="{56279952-E4DB-7445-83D2-1C8ADC55F074}"/>
          </ac:spMkLst>
        </pc:spChg>
        <pc:spChg chg="del mod">
          <ac:chgData name="张 智" userId="36bdf691fd3510be" providerId="LiveId" clId="{60D4F08A-1EBA-4F14-89F4-32FE0C142F72}" dt="2023-07-06T07:45:14.820" v="3707" actId="478"/>
          <ac:spMkLst>
            <pc:docMk/>
            <pc:sldMk cId="4126946887" sldId="1353"/>
            <ac:spMk id="5" creationId="{413A361C-E552-42B7-86BC-3136457D9392}"/>
          </ac:spMkLst>
        </pc:spChg>
      </pc:sldChg>
      <pc:sldChg chg="modSp add mod ord modNotesTx">
        <pc:chgData name="张 智" userId="36bdf691fd3510be" providerId="LiveId" clId="{60D4F08A-1EBA-4F14-89F4-32FE0C142F72}" dt="2023-07-20T08:50:53.756" v="17343" actId="20577"/>
        <pc:sldMkLst>
          <pc:docMk/>
          <pc:sldMk cId="146581613" sldId="1354"/>
        </pc:sldMkLst>
        <pc:spChg chg="mod">
          <ac:chgData name="张 智" userId="36bdf691fd3510be" providerId="LiveId" clId="{60D4F08A-1EBA-4F14-89F4-32FE0C142F72}" dt="2023-07-17T15:08:35.355" v="4117" actId="1076"/>
          <ac:spMkLst>
            <pc:docMk/>
            <pc:sldMk cId="146581613" sldId="1354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0T08:50:53.756" v="17343" actId="20577"/>
          <ac:spMkLst>
            <pc:docMk/>
            <pc:sldMk cId="146581613" sldId="1354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5:24.850" v="3708" actId="2696"/>
        <pc:sldMkLst>
          <pc:docMk/>
          <pc:sldMk cId="2894990783" sldId="1354"/>
        </pc:sldMkLst>
      </pc:sldChg>
      <pc:sldChg chg="modSp add mod ord modNotesTx">
        <pc:chgData name="张 智" userId="36bdf691fd3510be" providerId="LiveId" clId="{60D4F08A-1EBA-4F14-89F4-32FE0C142F72}" dt="2023-07-20T08:47:09.403" v="17203" actId="20577"/>
        <pc:sldMkLst>
          <pc:docMk/>
          <pc:sldMk cId="1217580951" sldId="1355"/>
        </pc:sldMkLst>
        <pc:spChg chg="mod">
          <ac:chgData name="张 智" userId="36bdf691fd3510be" providerId="LiveId" clId="{60D4F08A-1EBA-4F14-89F4-32FE0C142F72}" dt="2023-07-20T08:47:09.403" v="17203" actId="20577"/>
          <ac:spMkLst>
            <pc:docMk/>
            <pc:sldMk cId="1217580951" sldId="1355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2:46.764" v="3676"/>
        <pc:sldMkLst>
          <pc:docMk/>
          <pc:sldMk cId="3554778460" sldId="1355"/>
        </pc:sldMkLst>
      </pc:sldChg>
      <pc:sldChg chg="addSp modSp add mod ord modAnim modNotesTx">
        <pc:chgData name="张 智" userId="36bdf691fd3510be" providerId="LiveId" clId="{60D4F08A-1EBA-4F14-89F4-32FE0C142F72}" dt="2023-07-20T08:47:28.088" v="17227" actId="20577"/>
        <pc:sldMkLst>
          <pc:docMk/>
          <pc:sldMk cId="1127121704" sldId="1356"/>
        </pc:sldMkLst>
        <pc:spChg chg="mod">
          <ac:chgData name="张 智" userId="36bdf691fd3510be" providerId="LiveId" clId="{60D4F08A-1EBA-4F14-89F4-32FE0C142F72}" dt="2023-07-20T08:47:28.088" v="17227" actId="20577"/>
          <ac:spMkLst>
            <pc:docMk/>
            <pc:sldMk cId="1127121704" sldId="1356"/>
            <ac:spMk id="3" creationId="{56279952-E4DB-7445-83D2-1C8ADC55F074}"/>
          </ac:spMkLst>
        </pc:sp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5" creationId="{5630D9FE-C2FD-4BC4-A94C-4CF4484B4546}"/>
          </ac:picMkLst>
        </pc:pic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7" creationId="{D83EF22A-4C53-486E-979E-B2316E166363}"/>
          </ac:picMkLst>
        </pc:picChg>
      </pc:sldChg>
      <pc:sldChg chg="addSp delSp modSp add del mod">
        <pc:chgData name="张 智" userId="36bdf691fd3510be" providerId="LiveId" clId="{60D4F08A-1EBA-4F14-89F4-32FE0C142F72}" dt="2023-07-21T07:12:59.543" v="17751" actId="2696"/>
        <pc:sldMkLst>
          <pc:docMk/>
          <pc:sldMk cId="89569967" sldId="1357"/>
        </pc:sldMkLst>
        <pc:spChg chg="del">
          <ac:chgData name="张 智" userId="36bdf691fd3510be" providerId="LiveId" clId="{60D4F08A-1EBA-4F14-89F4-32FE0C142F72}" dt="2023-07-19T14:51:01.831" v="12791" actId="478"/>
          <ac:spMkLst>
            <pc:docMk/>
            <pc:sldMk cId="89569967" sldId="1357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51:03.400" v="12792" actId="478"/>
          <ac:spMkLst>
            <pc:docMk/>
            <pc:sldMk cId="89569967" sldId="1357"/>
            <ac:spMk id="5" creationId="{F5182AEA-D76F-4AFB-A367-5043B28F219A}"/>
          </ac:spMkLst>
        </pc:spChg>
        <pc:spChg chg="mod">
          <ac:chgData name="张 智" userId="36bdf691fd3510be" providerId="LiveId" clId="{60D4F08A-1EBA-4F14-89F4-32FE0C142F72}" dt="2023-07-19T15:00:26.917" v="13115" actId="108"/>
          <ac:spMkLst>
            <pc:docMk/>
            <pc:sldMk cId="89569967" sldId="1357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21T07:33:12.739" v="18002" actId="20577"/>
        <pc:sldMkLst>
          <pc:docMk/>
          <pc:sldMk cId="3131777775" sldId="1358"/>
        </pc:sldMkLst>
        <pc:spChg chg="mod">
          <ac:chgData name="张 智" userId="36bdf691fd3510be" providerId="LiveId" clId="{60D4F08A-1EBA-4F14-89F4-32FE0C142F72}" dt="2023-07-21T07:33:12.739" v="18002" actId="20577"/>
          <ac:spMkLst>
            <pc:docMk/>
            <pc:sldMk cId="3131777775" sldId="1358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19T15:12:30.073" v="13653"/>
        <pc:sldMkLst>
          <pc:docMk/>
          <pc:sldMk cId="2133322379" sldId="1359"/>
        </pc:sldMkLst>
        <pc:spChg chg="mod">
          <ac:chgData name="张 智" userId="36bdf691fd3510be" providerId="LiveId" clId="{60D4F08A-1EBA-4F14-89F4-32FE0C142F72}" dt="2023-07-19T15:12:30.073" v="13653"/>
          <ac:spMkLst>
            <pc:docMk/>
            <pc:sldMk cId="2133322379" sldId="1359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19T15:19:27.406" v="13947" actId="20577"/>
        <pc:sldMkLst>
          <pc:docMk/>
          <pc:sldMk cId="1949095929" sldId="1360"/>
        </pc:sldMkLst>
        <pc:spChg chg="mod">
          <ac:chgData name="张 智" userId="36bdf691fd3510be" providerId="LiveId" clId="{60D4F08A-1EBA-4F14-89F4-32FE0C142F72}" dt="2023-07-19T15:16:40.518" v="13782" actId="1076"/>
          <ac:spMkLst>
            <pc:docMk/>
            <pc:sldMk cId="1949095929" sldId="1360"/>
            <ac:spMk id="4" creationId="{00000000-0000-0000-0000-000000000000}"/>
          </ac:spMkLst>
        </pc:spChg>
        <pc:spChg chg="mod">
          <ac:chgData name="张 智" userId="36bdf691fd3510be" providerId="LiveId" clId="{60D4F08A-1EBA-4F14-89F4-32FE0C142F72}" dt="2023-07-19T15:19:27.406" v="1394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Sp delSp modSp add mod modTransition modAnim modNotesTx">
        <pc:chgData name="张 智" userId="36bdf691fd3510be" providerId="LiveId" clId="{60D4F08A-1EBA-4F14-89F4-32FE0C142F72}" dt="2023-07-20T02:40:15.139" v="16336" actId="478"/>
        <pc:sldMkLst>
          <pc:docMk/>
          <pc:sldMk cId="2919156200" sldId="1361"/>
        </pc:sldMkLst>
        <pc:spChg chg="add del mod">
          <ac:chgData name="张 智" userId="36bdf691fd3510be" providerId="LiveId" clId="{60D4F08A-1EBA-4F14-89F4-32FE0C142F72}" dt="2023-07-20T02:17:38.122" v="15288" actId="478"/>
          <ac:spMkLst>
            <pc:docMk/>
            <pc:sldMk cId="2919156200" sldId="1361"/>
            <ac:spMk id="3" creationId="{6A39D0FB-FEE5-4ECB-82B3-94C222554FA3}"/>
          </ac:spMkLst>
        </pc:spChg>
        <pc:spChg chg="add mod">
          <ac:chgData name="张 智" userId="36bdf691fd3510be" providerId="LiveId" clId="{60D4F08A-1EBA-4F14-89F4-32FE0C142F72}" dt="2023-07-20T02:15:56.554" v="15278" actId="14100"/>
          <ac:spMkLst>
            <pc:docMk/>
            <pc:sldMk cId="2919156200" sldId="1361"/>
            <ac:spMk id="13" creationId="{7EF3743E-FBE9-4A51-80DD-5B450A10F2B5}"/>
          </ac:spMkLst>
        </pc:spChg>
        <pc:spChg chg="mod">
          <ac:chgData name="张 智" userId="36bdf691fd3510be" providerId="LiveId" clId="{60D4F08A-1EBA-4F14-89F4-32FE0C142F72}" dt="2023-07-20T02:13:27.435" v="15187" actId="14100"/>
          <ac:spMkLst>
            <pc:docMk/>
            <pc:sldMk cId="2919156200" sldId="1361"/>
            <ac:spMk id="23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17:36.244" v="15287" actId="21"/>
          <ac:spMkLst>
            <pc:docMk/>
            <pc:sldMk cId="2919156200" sldId="1361"/>
            <ac:spMk id="23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5.139" v="16336" actId="478"/>
          <ac:spMkLst>
            <pc:docMk/>
            <pc:sldMk cId="2919156200" sldId="1361"/>
            <ac:spMk id="240" creationId="{00000000-0000-0000-0000-000000000000}"/>
          </ac:spMkLst>
        </pc:spChg>
        <pc:spChg chg="mod">
          <ac:chgData name="张 智" userId="36bdf691fd3510be" providerId="LiveId" clId="{60D4F08A-1EBA-4F14-89F4-32FE0C142F72}" dt="2023-07-20T02:16:16.601" v="15281" actId="1076"/>
          <ac:spMkLst>
            <pc:docMk/>
            <pc:sldMk cId="2919156200" sldId="1361"/>
            <ac:spMk id="243" creationId="{00000000-0000-0000-0000-000000000000}"/>
          </ac:spMkLst>
        </pc:spChg>
        <pc:picChg chg="add del mod">
          <ac:chgData name="张 智" userId="36bdf691fd3510be" providerId="LiveId" clId="{60D4F08A-1EBA-4F14-89F4-32FE0C142F72}" dt="2023-07-20T02:15:44.465" v="15273" actId="1076"/>
          <ac:picMkLst>
            <pc:docMk/>
            <pc:sldMk cId="2919156200" sldId="1361"/>
            <ac:picMk id="248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60D4F08A-1EBA-4F14-89F4-32FE0C142F72}" dt="2023-07-20T02:55:52.679" v="16976" actId="20577"/>
        <pc:sldMkLst>
          <pc:docMk/>
          <pc:sldMk cId="1937701371" sldId="1362"/>
        </pc:sldMkLst>
        <pc:spChg chg="add mod">
          <ac:chgData name="张 智" userId="36bdf691fd3510be" providerId="LiveId" clId="{60D4F08A-1EBA-4F14-89F4-32FE0C142F72}" dt="2023-07-20T02:32:13.086" v="15809" actId="1076"/>
          <ac:spMkLst>
            <pc:docMk/>
            <pc:sldMk cId="1937701371" sldId="1362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0:03.391" v="15780" actId="113"/>
          <ac:spMkLst>
            <pc:docMk/>
            <pc:sldMk cId="1937701371" sldId="1362"/>
            <ac:spMk id="315" creationId="{00000000-0000-0000-0000-000000000000}"/>
          </ac:spMkLst>
        </pc:spChg>
        <pc:spChg chg="mod">
          <ac:chgData name="张 智" userId="36bdf691fd3510be" providerId="LiveId" clId="{60D4F08A-1EBA-4F14-89F4-32FE0C142F72}" dt="2023-07-20T02:54:37.836" v="16847" actId="20577"/>
          <ac:spMkLst>
            <pc:docMk/>
            <pc:sldMk cId="1937701371" sldId="1362"/>
            <ac:spMk id="31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52.797" v="16328" actId="478"/>
          <ac:spMkLst>
            <pc:docMk/>
            <pc:sldMk cId="1937701371" sldId="1362"/>
            <ac:spMk id="317" creationId="{00000000-0000-0000-0000-000000000000}"/>
          </ac:spMkLst>
        </pc:sp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8" creationId="{00000000-0000-0000-0000-000000000000}"/>
          </ac:picMkLst>
        </pc:pic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9" creationId="{00000000-0000-0000-0000-000000000000}"/>
          </ac:picMkLst>
        </pc:picChg>
      </pc:sldChg>
      <pc:sldChg chg="modSp add del mod ord modAnim">
        <pc:chgData name="张 智" userId="36bdf691fd3510be" providerId="LiveId" clId="{60D4F08A-1EBA-4F14-89F4-32FE0C142F72}" dt="2023-07-20T02:33:07.317" v="15864" actId="2696"/>
        <pc:sldMkLst>
          <pc:docMk/>
          <pc:sldMk cId="458787610" sldId="1363"/>
        </pc:sldMkLst>
        <pc:spChg chg="mod">
          <ac:chgData name="张 智" userId="36bdf691fd3510be" providerId="LiveId" clId="{60D4F08A-1EBA-4F14-89F4-32FE0C142F72}" dt="2023-07-20T02:32:57.157" v="15861" actId="20577"/>
          <ac:spMkLst>
            <pc:docMk/>
            <pc:sldMk cId="458787610" sldId="1363"/>
            <ac:spMk id="316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9:55.197" v="16329" actId="478"/>
        <pc:sldMkLst>
          <pc:docMk/>
          <pc:sldMk cId="1544810827" sldId="1363"/>
        </pc:sldMkLst>
        <pc:spChg chg="mod">
          <ac:chgData name="张 智" userId="36bdf691fd3510be" providerId="LiveId" clId="{60D4F08A-1EBA-4F14-89F4-32FE0C142F72}" dt="2023-07-20T02:33:27.316" v="15884" actId="1076"/>
          <ac:spMkLst>
            <pc:docMk/>
            <pc:sldMk cId="1544810827" sldId="1363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5:53.247" v="16264" actId="20577"/>
          <ac:spMkLst>
            <pc:docMk/>
            <pc:sldMk cId="1544810827" sldId="1363"/>
            <ac:spMk id="316" creationId="{00000000-0000-0000-0000-000000000000}"/>
          </ac:spMkLst>
        </pc:spChg>
        <pc:spChg chg="del">
          <ac:chgData name="张 智" userId="36bdf691fd3510be" providerId="LiveId" clId="{60D4F08A-1EBA-4F14-89F4-32FE0C142F72}" dt="2023-07-20T02:39:55.197" v="16329" actId="478"/>
          <ac:spMkLst>
            <pc:docMk/>
            <pc:sldMk cId="1544810827" sldId="1363"/>
            <ac:spMk id="317" creationId="{00000000-0000-0000-0000-000000000000}"/>
          </ac:spMkLst>
        </pc:spChg>
      </pc:sldChg>
      <pc:sldChg chg="modSp add mod">
        <pc:chgData name="张 智" userId="36bdf691fd3510be" providerId="LiveId" clId="{60D4F08A-1EBA-4F14-89F4-32FE0C142F72}" dt="2023-07-21T07:36:20.040" v="18009" actId="207"/>
        <pc:sldMkLst>
          <pc:docMk/>
          <pc:sldMk cId="323792292" sldId="1364"/>
        </pc:sldMkLst>
        <pc:spChg chg="mod">
          <ac:chgData name="张 智" userId="36bdf691fd3510be" providerId="LiveId" clId="{60D4F08A-1EBA-4F14-89F4-32FE0C142F72}" dt="2023-07-21T07:36:20.040" v="18009" actId="207"/>
          <ac:spMkLst>
            <pc:docMk/>
            <pc:sldMk cId="323792292" sldId="1364"/>
            <ac:spMk id="7" creationId="{85F180D1-C7EF-4A34-96CA-73A86A26F467}"/>
          </ac:spMkLst>
        </pc:spChg>
      </pc:sldChg>
      <pc:sldMasterChg chg="delSp mod modSldLayout">
        <pc:chgData name="张 智" userId="36bdf691fd3510be" providerId="LiveId" clId="{60D4F08A-1EBA-4F14-89F4-32FE0C142F72}" dt="2023-07-19T07:22:37.274" v="9648" actId="478"/>
        <pc:sldMasterMkLst>
          <pc:docMk/>
          <pc:sldMasterMk cId="3650452161" sldId="2147483749"/>
        </pc:sldMasterMkLst>
        <pc:spChg chg="del">
          <ac:chgData name="张 智" userId="36bdf691fd3510be" providerId="LiveId" clId="{60D4F08A-1EBA-4F14-89F4-32FE0C142F72}" dt="2023-07-19T07:21:44.583" v="9612" actId="478"/>
          <ac:spMkLst>
            <pc:docMk/>
            <pc:sldMasterMk cId="3650452161" sldId="2147483749"/>
            <ac:spMk id="4" creationId="{E0F097AC-23F3-534A-8D1C-AF129137CF80}"/>
          </ac:spMkLst>
        </pc:spChg>
        <pc:spChg chg="del">
          <ac:chgData name="张 智" userId="36bdf691fd3510be" providerId="LiveId" clId="{60D4F08A-1EBA-4F14-89F4-32FE0C142F72}" dt="2023-07-19T07:21:43.951" v="9611" actId="478"/>
          <ac:spMkLst>
            <pc:docMk/>
            <pc:sldMasterMk cId="3650452161" sldId="2147483749"/>
            <ac:spMk id="5" creationId="{6C68DFE2-5989-D347-BB6E-893E65157B75}"/>
          </ac:spMkLst>
        </pc:spChg>
        <pc:spChg chg="del">
          <ac:chgData name="张 智" userId="36bdf691fd3510be" providerId="LiveId" clId="{60D4F08A-1EBA-4F14-89F4-32FE0C142F72}" dt="2023-07-19T07:21:42.780" v="9610" actId="478"/>
          <ac:spMkLst>
            <pc:docMk/>
            <pc:sldMasterMk cId="3650452161" sldId="2147483749"/>
            <ac:spMk id="6" creationId="{D21D1A7C-7C54-D945-8119-DD47BCE739E2}"/>
          </ac:spMkLst>
        </pc:spChg>
        <pc:sldLayoutChg chg="delSp mod">
          <pc:chgData name="张 智" userId="36bdf691fd3510be" providerId="LiveId" clId="{60D4F08A-1EBA-4F14-89F4-32FE0C142F72}" dt="2023-07-19T07:22:37.274" v="9648" actId="478"/>
          <pc:sldLayoutMkLst>
            <pc:docMk/>
            <pc:sldMasterMk cId="3650452161" sldId="2147483749"/>
            <pc:sldLayoutMk cId="0" sldId="2147483658"/>
          </pc:sldLayoutMkLst>
          <pc:spChg chg="del">
            <ac:chgData name="张 智" userId="36bdf691fd3510be" providerId="LiveId" clId="{60D4F08A-1EBA-4F14-89F4-32FE0C142F72}" dt="2023-07-19T07:22:35.319" v="9647" actId="478"/>
            <ac:spMkLst>
              <pc:docMk/>
              <pc:sldMasterMk cId="3650452161" sldId="2147483749"/>
              <pc:sldLayoutMk cId="0" sldId="2147483658"/>
              <ac:spMk id="3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4.493" v="9646" actId="478"/>
            <ac:spMkLst>
              <pc:docMk/>
              <pc:sldMasterMk cId="3650452161" sldId="2147483749"/>
              <pc:sldLayoutMk cId="0" sldId="2147483658"/>
              <ac:spMk id="4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7.274" v="9648" actId="478"/>
            <ac:spMkLst>
              <pc:docMk/>
              <pc:sldMasterMk cId="3650452161" sldId="2147483749"/>
              <pc:sldLayoutMk cId="0" sldId="2147483658"/>
              <ac:spMk id="12" creationId="{00000000-0000-0000-0000-000000000000}"/>
            </ac:spMkLst>
          </pc:spChg>
        </pc:sldLayoutChg>
        <pc:sldLayoutChg chg="delSp mod">
          <pc:chgData name="张 智" userId="36bdf691fd3510be" providerId="LiveId" clId="{60D4F08A-1EBA-4F14-89F4-32FE0C142F72}" dt="2023-07-19T07:21:48.912" v="9615" actId="478"/>
          <pc:sldLayoutMkLst>
            <pc:docMk/>
            <pc:sldMasterMk cId="3650452161" sldId="2147483749"/>
            <pc:sldLayoutMk cId="824355887" sldId="2147483750"/>
          </pc:sldLayoutMkLst>
          <pc:spChg chg="del">
            <ac:chgData name="张 智" userId="36bdf691fd3510be" providerId="LiveId" clId="{60D4F08A-1EBA-4F14-89F4-32FE0C142F72}" dt="2023-07-19T07:21:46.988" v="9613" actId="478"/>
            <ac:spMkLst>
              <pc:docMk/>
              <pc:sldMasterMk cId="3650452161" sldId="2147483749"/>
              <pc:sldLayoutMk cId="824355887" sldId="2147483750"/>
              <ac:spMk id="4" creationId="{CC630100-E8DE-344F-BD22-FCDE393625FE}"/>
            </ac:spMkLst>
          </pc:spChg>
          <pc:spChg chg="del">
            <ac:chgData name="张 智" userId="36bdf691fd3510be" providerId="LiveId" clId="{60D4F08A-1EBA-4F14-89F4-32FE0C142F72}" dt="2023-07-19T07:21:48.160" v="9614" actId="478"/>
            <ac:spMkLst>
              <pc:docMk/>
              <pc:sldMasterMk cId="3650452161" sldId="2147483749"/>
              <pc:sldLayoutMk cId="824355887" sldId="2147483750"/>
              <ac:spMk id="5" creationId="{7D557205-D3E3-0342-A7AA-7196C06F9026}"/>
            </ac:spMkLst>
          </pc:spChg>
          <pc:spChg chg="del">
            <ac:chgData name="张 智" userId="36bdf691fd3510be" providerId="LiveId" clId="{60D4F08A-1EBA-4F14-89F4-32FE0C142F72}" dt="2023-07-19T07:21:48.912" v="9615" actId="478"/>
            <ac:spMkLst>
              <pc:docMk/>
              <pc:sldMasterMk cId="3650452161" sldId="2147483749"/>
              <pc:sldLayoutMk cId="824355887" sldId="2147483750"/>
              <ac:spMk id="6" creationId="{85D80EF3-64A7-994A-93CF-F47BEC0004A5}"/>
            </ac:spMkLst>
          </pc:spChg>
        </pc:sldLayoutChg>
        <pc:sldLayoutChg chg="delSp mod">
          <pc:chgData name="张 智" userId="36bdf691fd3510be" providerId="LiveId" clId="{60D4F08A-1EBA-4F14-89F4-32FE0C142F72}" dt="2023-07-19T07:21:53.184" v="9618" actId="478"/>
          <pc:sldLayoutMkLst>
            <pc:docMk/>
            <pc:sldMasterMk cId="3650452161" sldId="2147483749"/>
            <pc:sldLayoutMk cId="3283771779" sldId="2147483751"/>
          </pc:sldLayoutMkLst>
          <pc:spChg chg="del">
            <ac:chgData name="张 智" userId="36bdf691fd3510be" providerId="LiveId" clId="{60D4F08A-1EBA-4F14-89F4-32FE0C142F72}" dt="2023-07-19T07:21:51.490" v="9616" actId="478"/>
            <ac:spMkLst>
              <pc:docMk/>
              <pc:sldMasterMk cId="3650452161" sldId="2147483749"/>
              <pc:sldLayoutMk cId="3283771779" sldId="2147483751"/>
              <ac:spMk id="4" creationId="{9F61F02A-D336-704B-97DE-2EF57C708FC9}"/>
            </ac:spMkLst>
          </pc:spChg>
          <pc:spChg chg="del">
            <ac:chgData name="张 智" userId="36bdf691fd3510be" providerId="LiveId" clId="{60D4F08A-1EBA-4F14-89F4-32FE0C142F72}" dt="2023-07-19T07:21:52.337" v="9617" actId="478"/>
            <ac:spMkLst>
              <pc:docMk/>
              <pc:sldMasterMk cId="3650452161" sldId="2147483749"/>
              <pc:sldLayoutMk cId="3283771779" sldId="2147483751"/>
              <ac:spMk id="5" creationId="{9847DBCB-1660-B04C-963C-C5CA566D72B2}"/>
            </ac:spMkLst>
          </pc:spChg>
          <pc:spChg chg="del">
            <ac:chgData name="张 智" userId="36bdf691fd3510be" providerId="LiveId" clId="{60D4F08A-1EBA-4F14-89F4-32FE0C142F72}" dt="2023-07-19T07:21:53.184" v="9618" actId="478"/>
            <ac:spMkLst>
              <pc:docMk/>
              <pc:sldMasterMk cId="3650452161" sldId="2147483749"/>
              <pc:sldLayoutMk cId="3283771779" sldId="2147483751"/>
              <ac:spMk id="6" creationId="{C807CB68-F41B-7F45-8F9C-31526CAD90C9}"/>
            </ac:spMkLst>
          </pc:spChg>
        </pc:sldLayoutChg>
        <pc:sldLayoutChg chg="delSp mod">
          <pc:chgData name="张 智" userId="36bdf691fd3510be" providerId="LiveId" clId="{60D4F08A-1EBA-4F14-89F4-32FE0C142F72}" dt="2023-07-19T07:21:56.985" v="9621" actId="478"/>
          <pc:sldLayoutMkLst>
            <pc:docMk/>
            <pc:sldMasterMk cId="3650452161" sldId="2147483749"/>
            <pc:sldLayoutMk cId="1169176196" sldId="2147483752"/>
          </pc:sldLayoutMkLst>
          <pc:spChg chg="del">
            <ac:chgData name="张 智" userId="36bdf691fd3510be" providerId="LiveId" clId="{60D4F08A-1EBA-4F14-89F4-32FE0C142F72}" dt="2023-07-19T07:21:55.393" v="9619" actId="478"/>
            <ac:spMkLst>
              <pc:docMk/>
              <pc:sldMasterMk cId="3650452161" sldId="2147483749"/>
              <pc:sldLayoutMk cId="1169176196" sldId="2147483752"/>
              <ac:spMk id="4" creationId="{520ACC20-00B6-B94A-9110-D6FCE946F96C}"/>
            </ac:spMkLst>
          </pc:spChg>
          <pc:spChg chg="del">
            <ac:chgData name="张 智" userId="36bdf691fd3510be" providerId="LiveId" clId="{60D4F08A-1EBA-4F14-89F4-32FE0C142F72}" dt="2023-07-19T07:21:56.190" v="9620" actId="478"/>
            <ac:spMkLst>
              <pc:docMk/>
              <pc:sldMasterMk cId="3650452161" sldId="2147483749"/>
              <pc:sldLayoutMk cId="1169176196" sldId="2147483752"/>
              <ac:spMk id="5" creationId="{76725B20-465C-4241-9982-23ADE3CCAAB4}"/>
            </ac:spMkLst>
          </pc:spChg>
          <pc:spChg chg="del">
            <ac:chgData name="张 智" userId="36bdf691fd3510be" providerId="LiveId" clId="{60D4F08A-1EBA-4F14-89F4-32FE0C142F72}" dt="2023-07-19T07:21:56.985" v="9621" actId="478"/>
            <ac:spMkLst>
              <pc:docMk/>
              <pc:sldMasterMk cId="3650452161" sldId="2147483749"/>
              <pc:sldLayoutMk cId="1169176196" sldId="2147483752"/>
              <ac:spMk id="6" creationId="{2E016430-9E20-F34E-BCF2-120D75D6F0F9}"/>
            </ac:spMkLst>
          </pc:spChg>
        </pc:sldLayoutChg>
        <pc:sldLayoutChg chg="delSp mod">
          <pc:chgData name="张 智" userId="36bdf691fd3510be" providerId="LiveId" clId="{60D4F08A-1EBA-4F14-89F4-32FE0C142F72}" dt="2023-07-19T07:22:01.378" v="9624" actId="478"/>
          <pc:sldLayoutMkLst>
            <pc:docMk/>
            <pc:sldMasterMk cId="3650452161" sldId="2147483749"/>
            <pc:sldLayoutMk cId="2321519119" sldId="2147483753"/>
          </pc:sldLayoutMkLst>
          <pc:spChg chg="del">
            <ac:chgData name="张 智" userId="36bdf691fd3510be" providerId="LiveId" clId="{60D4F08A-1EBA-4F14-89F4-32FE0C142F72}" dt="2023-07-19T07:21:59.561" v="9622" actId="478"/>
            <ac:spMkLst>
              <pc:docMk/>
              <pc:sldMasterMk cId="3650452161" sldId="2147483749"/>
              <pc:sldLayoutMk cId="2321519119" sldId="2147483753"/>
              <ac:spMk id="5" creationId="{AC3E8F3D-87C7-B544-A4D3-10BA85905F27}"/>
            </ac:spMkLst>
          </pc:spChg>
          <pc:spChg chg="del">
            <ac:chgData name="张 智" userId="36bdf691fd3510be" providerId="LiveId" clId="{60D4F08A-1EBA-4F14-89F4-32FE0C142F72}" dt="2023-07-19T07:22:00.305" v="9623" actId="478"/>
            <ac:spMkLst>
              <pc:docMk/>
              <pc:sldMasterMk cId="3650452161" sldId="2147483749"/>
              <pc:sldLayoutMk cId="2321519119" sldId="2147483753"/>
              <ac:spMk id="6" creationId="{2A890F50-A8D3-B340-922B-0FE676E21F19}"/>
            </ac:spMkLst>
          </pc:spChg>
          <pc:spChg chg="del">
            <ac:chgData name="张 智" userId="36bdf691fd3510be" providerId="LiveId" clId="{60D4F08A-1EBA-4F14-89F4-32FE0C142F72}" dt="2023-07-19T07:22:01.378" v="9624" actId="478"/>
            <ac:spMkLst>
              <pc:docMk/>
              <pc:sldMasterMk cId="3650452161" sldId="2147483749"/>
              <pc:sldLayoutMk cId="2321519119" sldId="2147483753"/>
              <ac:spMk id="7" creationId="{19720628-570B-B140-89D0-D4AE7B81C3D6}"/>
            </ac:spMkLst>
          </pc:spChg>
        </pc:sldLayoutChg>
        <pc:sldLayoutChg chg="delSp mod">
          <pc:chgData name="张 智" userId="36bdf691fd3510be" providerId="LiveId" clId="{60D4F08A-1EBA-4F14-89F4-32FE0C142F72}" dt="2023-07-19T07:22:06.016" v="9627" actId="478"/>
          <pc:sldLayoutMkLst>
            <pc:docMk/>
            <pc:sldMasterMk cId="3650452161" sldId="2147483749"/>
            <pc:sldLayoutMk cId="3628255482" sldId="2147483754"/>
          </pc:sldLayoutMkLst>
          <pc:spChg chg="del">
            <ac:chgData name="张 智" userId="36bdf691fd3510be" providerId="LiveId" clId="{60D4F08A-1EBA-4F14-89F4-32FE0C142F72}" dt="2023-07-19T07:22:04.709" v="9625" actId="478"/>
            <ac:spMkLst>
              <pc:docMk/>
              <pc:sldMasterMk cId="3650452161" sldId="2147483749"/>
              <pc:sldLayoutMk cId="3628255482" sldId="2147483754"/>
              <ac:spMk id="7" creationId="{78FAB81B-7D00-2F4F-898B-9D3F12DBC540}"/>
            </ac:spMkLst>
          </pc:spChg>
          <pc:spChg chg="del">
            <ac:chgData name="张 智" userId="36bdf691fd3510be" providerId="LiveId" clId="{60D4F08A-1EBA-4F14-89F4-32FE0C142F72}" dt="2023-07-19T07:22:05.302" v="9626" actId="478"/>
            <ac:spMkLst>
              <pc:docMk/>
              <pc:sldMasterMk cId="3650452161" sldId="2147483749"/>
              <pc:sldLayoutMk cId="3628255482" sldId="2147483754"/>
              <ac:spMk id="8" creationId="{F72678CF-96CB-E74D-8DA1-864970528A4C}"/>
            </ac:spMkLst>
          </pc:spChg>
          <pc:spChg chg="del">
            <ac:chgData name="张 智" userId="36bdf691fd3510be" providerId="LiveId" clId="{60D4F08A-1EBA-4F14-89F4-32FE0C142F72}" dt="2023-07-19T07:22:06.016" v="9627" actId="478"/>
            <ac:spMkLst>
              <pc:docMk/>
              <pc:sldMasterMk cId="3650452161" sldId="2147483749"/>
              <pc:sldLayoutMk cId="3628255482" sldId="2147483754"/>
              <ac:spMk id="9" creationId="{F3E7FC0C-2999-BF4D-AE91-5A415D39CE46}"/>
            </ac:spMkLst>
          </pc:spChg>
        </pc:sldLayoutChg>
        <pc:sldLayoutChg chg="delSp mod">
          <pc:chgData name="张 智" userId="36bdf691fd3510be" providerId="LiveId" clId="{60D4F08A-1EBA-4F14-89F4-32FE0C142F72}" dt="2023-07-19T07:22:08.943" v="9630" actId="478"/>
          <pc:sldLayoutMkLst>
            <pc:docMk/>
            <pc:sldMasterMk cId="3650452161" sldId="2147483749"/>
            <pc:sldLayoutMk cId="1362308706" sldId="2147483755"/>
          </pc:sldLayoutMkLst>
          <pc:spChg chg="del">
            <ac:chgData name="张 智" userId="36bdf691fd3510be" providerId="LiveId" clId="{60D4F08A-1EBA-4F14-89F4-32FE0C142F72}" dt="2023-07-19T07:22:07.687" v="9628" actId="478"/>
            <ac:spMkLst>
              <pc:docMk/>
              <pc:sldMasterMk cId="3650452161" sldId="2147483749"/>
              <pc:sldLayoutMk cId="1362308706" sldId="2147483755"/>
              <ac:spMk id="3" creationId="{707E1EB1-7F04-924C-811A-DF11E5CD64F6}"/>
            </ac:spMkLst>
          </pc:spChg>
          <pc:spChg chg="del">
            <ac:chgData name="张 智" userId="36bdf691fd3510be" providerId="LiveId" clId="{60D4F08A-1EBA-4F14-89F4-32FE0C142F72}" dt="2023-07-19T07:22:08.217" v="9629" actId="478"/>
            <ac:spMkLst>
              <pc:docMk/>
              <pc:sldMasterMk cId="3650452161" sldId="2147483749"/>
              <pc:sldLayoutMk cId="1362308706" sldId="2147483755"/>
              <ac:spMk id="4" creationId="{172DB3A4-16D5-184C-B3EB-EA32995DF657}"/>
            </ac:spMkLst>
          </pc:spChg>
          <pc:spChg chg="del">
            <ac:chgData name="张 智" userId="36bdf691fd3510be" providerId="LiveId" clId="{60D4F08A-1EBA-4F14-89F4-32FE0C142F72}" dt="2023-07-19T07:22:08.943" v="9630" actId="478"/>
            <ac:spMkLst>
              <pc:docMk/>
              <pc:sldMasterMk cId="3650452161" sldId="2147483749"/>
              <pc:sldLayoutMk cId="1362308706" sldId="2147483755"/>
              <ac:spMk id="5" creationId="{B8544ABB-BCC9-7A4D-93DE-604B0E7C9D2B}"/>
            </ac:spMkLst>
          </pc:spChg>
        </pc:sldLayoutChg>
        <pc:sldLayoutChg chg="delSp mod">
          <pc:chgData name="张 智" userId="36bdf691fd3510be" providerId="LiveId" clId="{60D4F08A-1EBA-4F14-89F4-32FE0C142F72}" dt="2023-07-19T07:22:13.344" v="9633" actId="478"/>
          <pc:sldLayoutMkLst>
            <pc:docMk/>
            <pc:sldMasterMk cId="3650452161" sldId="2147483749"/>
            <pc:sldLayoutMk cId="3444259792" sldId="2147483756"/>
          </pc:sldLayoutMkLst>
          <pc:spChg chg="del">
            <ac:chgData name="张 智" userId="36bdf691fd3510be" providerId="LiveId" clId="{60D4F08A-1EBA-4F14-89F4-32FE0C142F72}" dt="2023-07-19T07:22:11.182" v="9631" actId="478"/>
            <ac:spMkLst>
              <pc:docMk/>
              <pc:sldMasterMk cId="3650452161" sldId="2147483749"/>
              <pc:sldLayoutMk cId="3444259792" sldId="2147483756"/>
              <ac:spMk id="2" creationId="{DAEBE71F-FBEB-E94B-B6E1-A5918E7F50E3}"/>
            </ac:spMkLst>
          </pc:spChg>
          <pc:spChg chg="del">
            <ac:chgData name="张 智" userId="36bdf691fd3510be" providerId="LiveId" clId="{60D4F08A-1EBA-4F14-89F4-32FE0C142F72}" dt="2023-07-19T07:22:12.165" v="9632" actId="478"/>
            <ac:spMkLst>
              <pc:docMk/>
              <pc:sldMasterMk cId="3650452161" sldId="2147483749"/>
              <pc:sldLayoutMk cId="3444259792" sldId="2147483756"/>
              <ac:spMk id="3" creationId="{55CDA98F-39BF-0D43-898B-4E5704C3123C}"/>
            </ac:spMkLst>
          </pc:spChg>
          <pc:spChg chg="del">
            <ac:chgData name="张 智" userId="36bdf691fd3510be" providerId="LiveId" clId="{60D4F08A-1EBA-4F14-89F4-32FE0C142F72}" dt="2023-07-19T07:22:13.344" v="9633" actId="478"/>
            <ac:spMkLst>
              <pc:docMk/>
              <pc:sldMasterMk cId="3650452161" sldId="2147483749"/>
              <pc:sldLayoutMk cId="3444259792" sldId="2147483756"/>
              <ac:spMk id="4" creationId="{3F0C0072-FCAC-994A-846A-2C60133F077A}"/>
            </ac:spMkLst>
          </pc:spChg>
        </pc:sldLayoutChg>
        <pc:sldLayoutChg chg="delSp mod">
          <pc:chgData name="张 智" userId="36bdf691fd3510be" providerId="LiveId" clId="{60D4F08A-1EBA-4F14-89F4-32FE0C142F72}" dt="2023-07-19T07:22:17.348" v="9636" actId="478"/>
          <pc:sldLayoutMkLst>
            <pc:docMk/>
            <pc:sldMasterMk cId="3650452161" sldId="2147483749"/>
            <pc:sldLayoutMk cId="4107872391" sldId="2147483757"/>
          </pc:sldLayoutMkLst>
          <pc:spChg chg="del">
            <ac:chgData name="张 智" userId="36bdf691fd3510be" providerId="LiveId" clId="{60D4F08A-1EBA-4F14-89F4-32FE0C142F72}" dt="2023-07-19T07:22:15.931" v="9634" actId="478"/>
            <ac:spMkLst>
              <pc:docMk/>
              <pc:sldMasterMk cId="3650452161" sldId="2147483749"/>
              <pc:sldLayoutMk cId="4107872391" sldId="2147483757"/>
              <ac:spMk id="5" creationId="{4A3BB282-F60C-8F4B-8F0F-A617B44DCE20}"/>
            </ac:spMkLst>
          </pc:spChg>
          <pc:spChg chg="del">
            <ac:chgData name="张 智" userId="36bdf691fd3510be" providerId="LiveId" clId="{60D4F08A-1EBA-4F14-89F4-32FE0C142F72}" dt="2023-07-19T07:22:16.529" v="9635" actId="478"/>
            <ac:spMkLst>
              <pc:docMk/>
              <pc:sldMasterMk cId="3650452161" sldId="2147483749"/>
              <pc:sldLayoutMk cId="4107872391" sldId="2147483757"/>
              <ac:spMk id="6" creationId="{021018CF-3422-B440-97B8-22DAB5C950F6}"/>
            </ac:spMkLst>
          </pc:spChg>
          <pc:spChg chg="del">
            <ac:chgData name="张 智" userId="36bdf691fd3510be" providerId="LiveId" clId="{60D4F08A-1EBA-4F14-89F4-32FE0C142F72}" dt="2023-07-19T07:22:17.348" v="9636" actId="478"/>
            <ac:spMkLst>
              <pc:docMk/>
              <pc:sldMasterMk cId="3650452161" sldId="2147483749"/>
              <pc:sldLayoutMk cId="4107872391" sldId="2147483757"/>
              <ac:spMk id="7" creationId="{0C45705F-2491-E24A-82E5-D1515269CCF9}"/>
            </ac:spMkLst>
          </pc:spChg>
        </pc:sldLayoutChg>
        <pc:sldLayoutChg chg="delSp mod">
          <pc:chgData name="张 智" userId="36bdf691fd3510be" providerId="LiveId" clId="{60D4F08A-1EBA-4F14-89F4-32FE0C142F72}" dt="2023-07-19T07:22:21.763" v="9639" actId="478"/>
          <pc:sldLayoutMkLst>
            <pc:docMk/>
            <pc:sldMasterMk cId="3650452161" sldId="2147483749"/>
            <pc:sldLayoutMk cId="4050115166" sldId="2147483758"/>
          </pc:sldLayoutMkLst>
          <pc:spChg chg="del">
            <ac:chgData name="张 智" userId="36bdf691fd3510be" providerId="LiveId" clId="{60D4F08A-1EBA-4F14-89F4-32FE0C142F72}" dt="2023-07-19T07:22:19.944" v="9637" actId="478"/>
            <ac:spMkLst>
              <pc:docMk/>
              <pc:sldMasterMk cId="3650452161" sldId="2147483749"/>
              <pc:sldLayoutMk cId="4050115166" sldId="2147483758"/>
              <ac:spMk id="5" creationId="{3D9BA84C-FC8F-7741-A076-566ABAC00C99}"/>
            </ac:spMkLst>
          </pc:spChg>
          <pc:spChg chg="del">
            <ac:chgData name="张 智" userId="36bdf691fd3510be" providerId="LiveId" clId="{60D4F08A-1EBA-4F14-89F4-32FE0C142F72}" dt="2023-07-19T07:22:20.943" v="9638" actId="478"/>
            <ac:spMkLst>
              <pc:docMk/>
              <pc:sldMasterMk cId="3650452161" sldId="2147483749"/>
              <pc:sldLayoutMk cId="4050115166" sldId="2147483758"/>
              <ac:spMk id="6" creationId="{EE7CCC83-89C5-7549-B93E-BED00BA66368}"/>
            </ac:spMkLst>
          </pc:spChg>
          <pc:spChg chg="del">
            <ac:chgData name="张 智" userId="36bdf691fd3510be" providerId="LiveId" clId="{60D4F08A-1EBA-4F14-89F4-32FE0C142F72}" dt="2023-07-19T07:22:21.763" v="9639" actId="478"/>
            <ac:spMkLst>
              <pc:docMk/>
              <pc:sldMasterMk cId="3650452161" sldId="2147483749"/>
              <pc:sldLayoutMk cId="4050115166" sldId="2147483758"/>
              <ac:spMk id="7" creationId="{183A8234-63AA-D749-A9B5-EBE3E59F5645}"/>
            </ac:spMkLst>
          </pc:spChg>
        </pc:sldLayoutChg>
        <pc:sldLayoutChg chg="delSp mod">
          <pc:chgData name="张 智" userId="36bdf691fd3510be" providerId="LiveId" clId="{60D4F08A-1EBA-4F14-89F4-32FE0C142F72}" dt="2023-07-19T07:22:25.852" v="9642" actId="478"/>
          <pc:sldLayoutMkLst>
            <pc:docMk/>
            <pc:sldMasterMk cId="3650452161" sldId="2147483749"/>
            <pc:sldLayoutMk cId="1085153594" sldId="2147483759"/>
          </pc:sldLayoutMkLst>
          <pc:spChg chg="del">
            <ac:chgData name="张 智" userId="36bdf691fd3510be" providerId="LiveId" clId="{60D4F08A-1EBA-4F14-89F4-32FE0C142F72}" dt="2023-07-19T07:22:24.556" v="9640" actId="478"/>
            <ac:spMkLst>
              <pc:docMk/>
              <pc:sldMasterMk cId="3650452161" sldId="2147483749"/>
              <pc:sldLayoutMk cId="1085153594" sldId="2147483759"/>
              <ac:spMk id="4" creationId="{7F73C3B5-137F-3645-B54C-830A0D113796}"/>
            </ac:spMkLst>
          </pc:spChg>
          <pc:spChg chg="del">
            <ac:chgData name="张 智" userId="36bdf691fd3510be" providerId="LiveId" clId="{60D4F08A-1EBA-4F14-89F4-32FE0C142F72}" dt="2023-07-19T07:22:25.087" v="9641" actId="478"/>
            <ac:spMkLst>
              <pc:docMk/>
              <pc:sldMasterMk cId="3650452161" sldId="2147483749"/>
              <pc:sldLayoutMk cId="1085153594" sldId="2147483759"/>
              <ac:spMk id="5" creationId="{722120A1-DA5C-604C-8390-C028E63B2923}"/>
            </ac:spMkLst>
          </pc:spChg>
          <pc:spChg chg="del">
            <ac:chgData name="张 智" userId="36bdf691fd3510be" providerId="LiveId" clId="{60D4F08A-1EBA-4F14-89F4-32FE0C142F72}" dt="2023-07-19T07:22:25.852" v="9642" actId="478"/>
            <ac:spMkLst>
              <pc:docMk/>
              <pc:sldMasterMk cId="3650452161" sldId="2147483749"/>
              <pc:sldLayoutMk cId="1085153594" sldId="2147483759"/>
              <ac:spMk id="6" creationId="{E0F88CC2-1B4B-1848-B767-E09C932C2BFB}"/>
            </ac:spMkLst>
          </pc:spChg>
        </pc:sldLayoutChg>
        <pc:sldLayoutChg chg="delSp mod">
          <pc:chgData name="张 智" userId="36bdf691fd3510be" providerId="LiveId" clId="{60D4F08A-1EBA-4F14-89F4-32FE0C142F72}" dt="2023-07-19T07:22:30.919" v="9645" actId="478"/>
          <pc:sldLayoutMkLst>
            <pc:docMk/>
            <pc:sldMasterMk cId="3650452161" sldId="2147483749"/>
            <pc:sldLayoutMk cId="1197725532" sldId="2147483760"/>
          </pc:sldLayoutMkLst>
          <pc:spChg chg="del">
            <ac:chgData name="张 智" userId="36bdf691fd3510be" providerId="LiveId" clId="{60D4F08A-1EBA-4F14-89F4-32FE0C142F72}" dt="2023-07-19T07:22:29.183" v="9643" actId="478"/>
            <ac:spMkLst>
              <pc:docMk/>
              <pc:sldMasterMk cId="3650452161" sldId="2147483749"/>
              <pc:sldLayoutMk cId="1197725532" sldId="2147483760"/>
              <ac:spMk id="4" creationId="{3EDCAF8C-0C60-BD4E-8218-2A4B52886B24}"/>
            </ac:spMkLst>
          </pc:spChg>
          <pc:spChg chg="del">
            <ac:chgData name="张 智" userId="36bdf691fd3510be" providerId="LiveId" clId="{60D4F08A-1EBA-4F14-89F4-32FE0C142F72}" dt="2023-07-19T07:22:29.962" v="9644" actId="478"/>
            <ac:spMkLst>
              <pc:docMk/>
              <pc:sldMasterMk cId="3650452161" sldId="2147483749"/>
              <pc:sldLayoutMk cId="1197725532" sldId="2147483760"/>
              <ac:spMk id="5" creationId="{E5F967C7-47C5-2241-BDCC-49AACDD06AD0}"/>
            </ac:spMkLst>
          </pc:spChg>
          <pc:spChg chg="del">
            <ac:chgData name="张 智" userId="36bdf691fd3510be" providerId="LiveId" clId="{60D4F08A-1EBA-4F14-89F4-32FE0C142F72}" dt="2023-07-19T07:22:30.919" v="9645" actId="478"/>
            <ac:spMkLst>
              <pc:docMk/>
              <pc:sldMasterMk cId="3650452161" sldId="2147483749"/>
              <pc:sldLayoutMk cId="1197725532" sldId="2147483760"/>
              <ac:spMk id="6" creationId="{6369F25A-C5F2-C74A-8B44-1A0A883B031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0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5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4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9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6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6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3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5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0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1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5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7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1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23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3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5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2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81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4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5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32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39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5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98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3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5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489389878001.signin.aws.amazon.com/consol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AU" dirty="0"/>
              <a:t>r</a:t>
            </a:r>
            <a:r>
              <a:rPr lang="zh-CN" altLang="en-US" dirty="0"/>
              <a:t> </a:t>
            </a:r>
            <a:r>
              <a:rPr lang="en-AU" altLang="zh-CN" dirty="0" err="1"/>
              <a:t>Zhi</a:t>
            </a:r>
            <a:r>
              <a:rPr lang="en-AU" altLang="zh-CN" dirty="0"/>
              <a:t> Zhang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600650-6680-49D3-9469-763C5995063D}"/>
              </a:ext>
            </a:extLst>
          </p:cNvPr>
          <p:cNvSpPr txBox="1">
            <a:spLocks/>
          </p:cNvSpPr>
          <p:nvPr/>
        </p:nvSpPr>
        <p:spPr>
          <a:xfrm>
            <a:off x="1143000" y="2776538"/>
            <a:ext cx="6858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500" dirty="0">
                <a:solidFill>
                  <a:schemeClr val="bg2"/>
                </a:solidFill>
              </a:rPr>
              <a:t>Week 2 </a:t>
            </a:r>
            <a:r>
              <a:rPr lang="en-US" sz="3600" dirty="0">
                <a:solidFill>
                  <a:schemeClr val="bg2"/>
                </a:solidFill>
              </a:rPr>
              <a:t>Amazon Web Services Introduction</a:t>
            </a:r>
            <a:endParaRPr lang="en-US" sz="3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33129"/>
            <a:ext cx="7886700" cy="1187671"/>
          </a:xfrm>
        </p:spPr>
        <p:txBody>
          <a:bodyPr/>
          <a:lstStyle/>
          <a:p>
            <a:r>
              <a:rPr lang="en-US" b="1" dirty="0"/>
              <a:t>Amazon: the pioneer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67546"/>
            <a:ext cx="7886700" cy="4623707"/>
          </a:xfrm>
        </p:spPr>
        <p:txBody>
          <a:bodyPr>
            <a:normAutofit/>
          </a:bodyPr>
          <a:lstStyle/>
          <a:p>
            <a:r>
              <a:rPr lang="en-US" sz="2000" dirty="0"/>
              <a:t>Jul 2002: Amazon Web Services launched</a:t>
            </a:r>
          </a:p>
          <a:p>
            <a:r>
              <a:rPr lang="en-US" sz="2000" dirty="0"/>
              <a:t>Mar 2006: </a:t>
            </a:r>
            <a:r>
              <a:rPr lang="en-AU" sz="2000" dirty="0"/>
              <a:t>Amazon S3 (Simple Storage Service) </a:t>
            </a:r>
            <a:r>
              <a:rPr lang="en-US" sz="2000" dirty="0"/>
              <a:t>launched</a:t>
            </a:r>
          </a:p>
          <a:p>
            <a:pPr lvl="1"/>
            <a:r>
              <a:rPr lang="en-US" sz="2000" dirty="0"/>
              <a:t>Proposed the ‘pay-per-use’ business model, which is now the standard in cloud computing</a:t>
            </a:r>
          </a:p>
          <a:p>
            <a:r>
              <a:rPr lang="en-US" sz="2000" dirty="0"/>
              <a:t>Aug 2006: </a:t>
            </a:r>
            <a:r>
              <a:rPr lang="en-AU" sz="2000" dirty="0"/>
              <a:t>Amazon EC2 (Elastic Compute Cloud) </a:t>
            </a:r>
            <a:r>
              <a:rPr lang="en-US" sz="2000" dirty="0"/>
              <a:t>launched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3C02F9-0AE7-47D4-BA22-95D3A1AF09E9}"/>
              </a:ext>
            </a:extLst>
          </p:cNvPr>
          <p:cNvSpPr txBox="1">
            <a:spLocks/>
          </p:cNvSpPr>
          <p:nvPr/>
        </p:nvSpPr>
        <p:spPr>
          <a:xfrm>
            <a:off x="376382" y="3482436"/>
            <a:ext cx="7886700" cy="183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Nov 2009: Microsoft Azure Beta launched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000" dirty="0"/>
              <a:t>Microsoft’s online services are gradually transitioning to Azure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Dec 2013: Google Compute Engine launched</a:t>
            </a:r>
          </a:p>
          <a:p>
            <a:pPr lvl="1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8" y="995986"/>
            <a:ext cx="8757871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Three </a:t>
            </a:r>
            <a:r>
              <a:rPr lang="en-AU" dirty="0"/>
              <a:t>common </a:t>
            </a:r>
            <a:r>
              <a:rPr dirty="0"/>
              <a:t>types </a:t>
            </a:r>
            <a:r>
              <a:rPr lang="en-AU" dirty="0"/>
              <a:t>of cloud services</a:t>
            </a:r>
            <a:r>
              <a:rPr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SaaS delivers functional software on a subscription basis</a:t>
            </a:r>
            <a:r>
              <a:rPr sz="2200" dirty="0"/>
              <a:t>.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PaaS provides a platform and pre-configured environment for users to develop their software</a:t>
            </a:r>
            <a:r>
              <a:rPr sz="2200" dirty="0"/>
              <a:t>. 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183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9" y="995986"/>
            <a:ext cx="8828942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SaaS delivers fully functional software on a subscription basis</a:t>
            </a:r>
            <a:r>
              <a:rPr lang="en-AU" sz="2200" dirty="0"/>
              <a:t>.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PaaS provides a platform and pre-configured environment for users to develop their software</a:t>
            </a:r>
            <a:r>
              <a:rPr sz="2400" dirty="0"/>
              <a:t>. 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Infrastructure as a service (IaaS)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IaaS offers basic computing resources such as virtual machines, storage, and network bandwidth</a:t>
            </a:r>
            <a:r>
              <a:rPr sz="2400" dirty="0"/>
              <a:t>.</a:t>
            </a:r>
            <a:endParaRPr lang="en-AU" sz="2400" dirty="0"/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441081" y="3307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idx="1"/>
          </p:nvPr>
        </p:nvSpPr>
        <p:spPr>
          <a:xfrm>
            <a:off x="1273731" y="4273046"/>
            <a:ext cx="7423231" cy="16202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9730" indent="-169730" defTabSz="678924">
              <a:spcBef>
                <a:spcPts val="675"/>
              </a:spcBef>
              <a:defRPr sz="2772"/>
            </a:pPr>
            <a:r>
              <a:rPr sz="2200" dirty="0"/>
              <a:t>Cloud provides an entire application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lang="en-AU" sz="2200" dirty="0"/>
              <a:t>Email</a:t>
            </a:r>
            <a:r>
              <a:rPr sz="2200" dirty="0"/>
              <a:t>,</a:t>
            </a:r>
            <a:r>
              <a:rPr lang="en-AU" sz="2200" dirty="0"/>
              <a:t> Drive</a:t>
            </a:r>
            <a:r>
              <a:rPr sz="2200" dirty="0"/>
              <a:t>, </a:t>
            </a:r>
            <a:r>
              <a:rPr lang="en-AU" sz="2200" dirty="0"/>
              <a:t>Doc</a:t>
            </a:r>
            <a:r>
              <a:rPr sz="2200" dirty="0"/>
              <a:t>, </a:t>
            </a:r>
            <a:r>
              <a:rPr lang="en-AU" sz="2200" dirty="0"/>
              <a:t>Slides,</a:t>
            </a:r>
            <a:r>
              <a:rPr sz="2200" dirty="0"/>
              <a:t>...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sz="2200" dirty="0"/>
              <a:t>Example: Google </a:t>
            </a:r>
            <a:r>
              <a:rPr lang="en-AU" sz="2200" dirty="0"/>
              <a:t>Workspace</a:t>
            </a:r>
            <a:endParaRPr sz="2200" dirty="0"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5" y="2663325"/>
            <a:ext cx="401241" cy="401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2061122" y="2393374"/>
            <a:ext cx="1526372" cy="1085507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992348" y="2292060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SaaS </a:t>
            </a:r>
            <a:r>
              <a:rPr sz="1500" dirty="0">
                <a:latin typeface="+mn-lt"/>
              </a:rPr>
              <a:t>provider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4730593" y="3034409"/>
            <a:ext cx="1800227" cy="300080"/>
            <a:chOff x="0" y="-1932"/>
            <a:chExt cx="2400300" cy="400107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4730593" y="2655790"/>
            <a:ext cx="1800227" cy="300080"/>
            <a:chOff x="0" y="-1932"/>
            <a:chExt cx="2400300" cy="400107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4730593" y="2280764"/>
            <a:ext cx="1800227" cy="311163"/>
            <a:chOff x="0" y="2857"/>
            <a:chExt cx="2400300" cy="414884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17634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4223387" y="2023590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56" name="Straight Connector 21"/>
          <p:cNvSpPr/>
          <p:nvPr/>
        </p:nvSpPr>
        <p:spPr>
          <a:xfrm flipV="1">
            <a:off x="3323274" y="2159319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7" name="Straight Connector 22"/>
          <p:cNvSpPr/>
          <p:nvPr/>
        </p:nvSpPr>
        <p:spPr>
          <a:xfrm>
            <a:off x="3337561" y="3059431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5465803" y="1874163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5744408" y="1881307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445375" y="411958"/>
            <a:ext cx="5915025" cy="619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idx="1"/>
          </p:nvPr>
        </p:nvSpPr>
        <p:spPr>
          <a:xfrm>
            <a:off x="1379619" y="4239389"/>
            <a:ext cx="7433471" cy="199885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Cloud provides middleware</a:t>
            </a:r>
          </a:p>
          <a:p>
            <a:pPr lvl="1">
              <a:defRPr sz="2500"/>
            </a:pPr>
            <a:r>
              <a:rPr lang="en-AU" sz="2200" dirty="0"/>
              <a:t>Common Language Runtime environment</a:t>
            </a:r>
          </a:p>
          <a:p>
            <a:pPr lvl="1">
              <a:defRPr sz="2200"/>
            </a:pPr>
            <a:r>
              <a:rPr lang="en-AU" sz="2200" dirty="0"/>
              <a:t>Example: Heroku</a:t>
            </a:r>
          </a:p>
        </p:txBody>
      </p:sp>
      <p:grpSp>
        <p:nvGrpSpPr>
          <p:cNvPr id="475" name="Group 39"/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0" name="Rectangle 15"/>
          <p:cNvGrpSpPr/>
          <p:nvPr/>
        </p:nvGrpSpPr>
        <p:grpSpPr>
          <a:xfrm>
            <a:off x="5070675" y="3124100"/>
            <a:ext cx="1825904" cy="300080"/>
            <a:chOff x="-34237" y="-3509"/>
            <a:chExt cx="2434537" cy="400107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-34237" y="-3509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5070675" y="2750257"/>
            <a:ext cx="1825904" cy="314326"/>
            <a:chOff x="-34237" y="2857"/>
            <a:chExt cx="2434537" cy="419101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-34237" y="21851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88" name="Straight Connector 21"/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89" name="Straight Connector 22"/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38" name="Picture 3" descr="Picture 3">
            <a:extLst>
              <a:ext uri="{FF2B5EF4-FFF2-40B4-BE49-F238E27FC236}">
                <a16:creationId xmlns:a16="http://schemas.microsoft.com/office/drawing/2014/main" id="{7C973C4A-AE85-42AE-8B83-E07AE0FF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55D0A06C-D491-4424-82BE-66DD546E798C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PaaS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445375" y="472821"/>
            <a:ext cx="7057895" cy="6614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idx="1"/>
          </p:nvPr>
        </p:nvSpPr>
        <p:spPr>
          <a:xfrm>
            <a:off x="1174673" y="4384867"/>
            <a:ext cx="7596347" cy="14430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sz="2200" dirty="0"/>
              <a:t>Cloud provides </a:t>
            </a:r>
            <a:r>
              <a:rPr lang="en-AU" sz="2200" dirty="0"/>
              <a:t>hardware </a:t>
            </a:r>
            <a:r>
              <a:rPr sz="2200" dirty="0"/>
              <a:t>resources</a:t>
            </a:r>
          </a:p>
          <a:p>
            <a:pPr lvl="1">
              <a:defRPr sz="2200"/>
            </a:pPr>
            <a:r>
              <a:rPr lang="en-AU" sz="2200" dirty="0"/>
              <a:t>Virtual Machines, Virtual Memory, Virtual Disk,</a:t>
            </a:r>
            <a:r>
              <a:rPr sz="2200" dirty="0"/>
              <a:t>...</a:t>
            </a:r>
          </a:p>
          <a:p>
            <a:pPr lvl="1">
              <a:defRPr sz="2200"/>
            </a:pPr>
            <a:r>
              <a:rPr sz="2200" dirty="0"/>
              <a:t>Examples: </a:t>
            </a:r>
            <a:r>
              <a:rPr lang="en-AU" sz="2200" dirty="0"/>
              <a:t>AWS Elastic Compute Cloud (EC2)</a:t>
            </a:r>
            <a:endParaRPr sz="2200" dirty="0"/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39F095A7-D38D-484E-ABBF-0FB144B6A7B5}"/>
              </a:ext>
            </a:extLst>
          </p:cNvPr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39" name="Cloud">
              <a:extLst>
                <a:ext uri="{FF2B5EF4-FFF2-40B4-BE49-F238E27FC236}">
                  <a16:creationId xmlns:a16="http://schemas.microsoft.com/office/drawing/2014/main" id="{AB1E4B69-0618-4EE9-BE76-10C3ACCEB750}"/>
                </a:ext>
              </a:extLst>
            </p:cNvPr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0" name="Picture 51" descr="Picture 51">
              <a:extLst>
                <a:ext uri="{FF2B5EF4-FFF2-40B4-BE49-F238E27FC236}">
                  <a16:creationId xmlns:a16="http://schemas.microsoft.com/office/drawing/2014/main" id="{F960B543-0E2F-4F7D-AFA0-79D9F309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Picture 51" descr="Picture 51">
              <a:extLst>
                <a:ext uri="{FF2B5EF4-FFF2-40B4-BE49-F238E27FC236}">
                  <a16:creationId xmlns:a16="http://schemas.microsoft.com/office/drawing/2014/main" id="{6BDACDEF-6C17-4A3F-93A9-9B9261A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icture 51" descr="Picture 51">
              <a:extLst>
                <a:ext uri="{FF2B5EF4-FFF2-40B4-BE49-F238E27FC236}">
                  <a16:creationId xmlns:a16="http://schemas.microsoft.com/office/drawing/2014/main" id="{D2C9EAB2-1EF3-4D76-A0CB-ECED64AB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" name="Rectangle 15">
            <a:extLst>
              <a:ext uri="{FF2B5EF4-FFF2-40B4-BE49-F238E27FC236}">
                <a16:creationId xmlns:a16="http://schemas.microsoft.com/office/drawing/2014/main" id="{28512309-C3CD-4725-8865-965F0F12D773}"/>
              </a:ext>
            </a:extLst>
          </p:cNvPr>
          <p:cNvGrpSpPr/>
          <p:nvPr/>
        </p:nvGrpSpPr>
        <p:grpSpPr>
          <a:xfrm>
            <a:off x="5096352" y="3128875"/>
            <a:ext cx="1857376" cy="307202"/>
            <a:chOff x="0" y="2857"/>
            <a:chExt cx="2476500" cy="409602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3F7906E-ECD0-463D-8AF9-589452F5AF8E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" name="Hardware">
              <a:extLst>
                <a:ext uri="{FF2B5EF4-FFF2-40B4-BE49-F238E27FC236}">
                  <a16:creationId xmlns:a16="http://schemas.microsoft.com/office/drawing/2014/main" id="{58933ECF-E4CC-439C-8C34-C9A1BDB1C7A2}"/>
                </a:ext>
              </a:extLst>
            </p:cNvPr>
            <p:cNvSpPr txBox="1"/>
            <p:nvPr/>
          </p:nvSpPr>
          <p:spPr>
            <a:xfrm>
              <a:off x="76201" y="12352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6" name="Rectangle 17">
            <a:extLst>
              <a:ext uri="{FF2B5EF4-FFF2-40B4-BE49-F238E27FC236}">
                <a16:creationId xmlns:a16="http://schemas.microsoft.com/office/drawing/2014/main" id="{2D3F64BB-CC4D-4A5F-80D4-A12C9130063A}"/>
              </a:ext>
            </a:extLst>
          </p:cNvPr>
          <p:cNvGrpSpPr/>
          <p:nvPr/>
        </p:nvGrpSpPr>
        <p:grpSpPr>
          <a:xfrm>
            <a:off x="5096353" y="2735821"/>
            <a:ext cx="1832980" cy="307329"/>
            <a:chOff x="0" y="-16389"/>
            <a:chExt cx="2443972" cy="409772"/>
          </a:xfrm>
        </p:grpSpPr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82CD8169-065B-4CB5-8303-E473A4F9A43B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" name="Middleware">
              <a:extLst>
                <a:ext uri="{FF2B5EF4-FFF2-40B4-BE49-F238E27FC236}">
                  <a16:creationId xmlns:a16="http://schemas.microsoft.com/office/drawing/2014/main" id="{0C54937D-3BD1-49A7-BFFD-956C3C63E86D}"/>
                </a:ext>
              </a:extLst>
            </p:cNvPr>
            <p:cNvSpPr txBox="1"/>
            <p:nvPr/>
          </p:nvSpPr>
          <p:spPr>
            <a:xfrm>
              <a:off x="43673" y="-16389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9" name="Rectangle 18">
            <a:extLst>
              <a:ext uri="{FF2B5EF4-FFF2-40B4-BE49-F238E27FC236}">
                <a16:creationId xmlns:a16="http://schemas.microsoft.com/office/drawing/2014/main" id="{C9FFB9B4-871A-4FAB-9408-90D826D9D2F3}"/>
              </a:ext>
            </a:extLst>
          </p:cNvPr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1184D7E5-C813-40EB-9222-960B97348856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51" name="Application">
              <a:extLst>
                <a:ext uri="{FF2B5EF4-FFF2-40B4-BE49-F238E27FC236}">
                  <a16:creationId xmlns:a16="http://schemas.microsoft.com/office/drawing/2014/main" id="{25E9F110-F522-46C8-A64D-712AAC4AB4A3}"/>
                </a:ext>
              </a:extLst>
            </p:cNvPr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52" name="Oval 19">
            <a:extLst>
              <a:ext uri="{FF2B5EF4-FFF2-40B4-BE49-F238E27FC236}">
                <a16:creationId xmlns:a16="http://schemas.microsoft.com/office/drawing/2014/main" id="{358E9373-5D37-4A3A-B086-E1E317F029EB}"/>
              </a:ext>
            </a:extLst>
          </p:cNvPr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3" name="Straight Connector 21">
            <a:extLst>
              <a:ext uri="{FF2B5EF4-FFF2-40B4-BE49-F238E27FC236}">
                <a16:creationId xmlns:a16="http://schemas.microsoft.com/office/drawing/2014/main" id="{7C18CF4A-5903-4B7B-8A1C-276745FDF237}"/>
              </a:ext>
            </a:extLst>
          </p:cNvPr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4" name="Straight Connector 22">
            <a:extLst>
              <a:ext uri="{FF2B5EF4-FFF2-40B4-BE49-F238E27FC236}">
                <a16:creationId xmlns:a16="http://schemas.microsoft.com/office/drawing/2014/main" id="{B1477E3E-6CE9-4E0E-B1E3-9E15ADE128C6}"/>
              </a:ext>
            </a:extLst>
          </p:cNvPr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5" name="Straight Arrow Connector 26">
            <a:extLst>
              <a:ext uri="{FF2B5EF4-FFF2-40B4-BE49-F238E27FC236}">
                <a16:creationId xmlns:a16="http://schemas.microsoft.com/office/drawing/2014/main" id="{9985C485-B920-455E-BA24-D21B2BB79CF9}"/>
              </a:ext>
            </a:extLst>
          </p:cNvPr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" name="Straight Arrow Connector 27">
            <a:extLst>
              <a:ext uri="{FF2B5EF4-FFF2-40B4-BE49-F238E27FC236}">
                <a16:creationId xmlns:a16="http://schemas.microsoft.com/office/drawing/2014/main" id="{73B6879B-5177-4A82-BAD3-817750937908}"/>
              </a:ext>
            </a:extLst>
          </p:cNvPr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7" name="Picture 3" descr="Picture 3">
            <a:extLst>
              <a:ext uri="{FF2B5EF4-FFF2-40B4-BE49-F238E27FC236}">
                <a16:creationId xmlns:a16="http://schemas.microsoft.com/office/drawing/2014/main" id="{2CD48458-95D6-4D9D-9C0A-34374D33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13">
            <a:extLst>
              <a:ext uri="{FF2B5EF4-FFF2-40B4-BE49-F238E27FC236}">
                <a16:creationId xmlns:a16="http://schemas.microsoft.com/office/drawing/2014/main" id="{BEF31AC2-3E1B-4644-BF94-1B7B66069550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IaaS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315058" y="995985"/>
            <a:ext cx="8828942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Software as a service (SaaS)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Platform as a service (PaaS)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Infrastructure as a service (IaaS)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01540-0442-49CC-9047-3B1E21EDEF37}"/>
              </a:ext>
            </a:extLst>
          </p:cNvPr>
          <p:cNvSpPr txBox="1">
            <a:spLocks/>
          </p:cNvSpPr>
          <p:nvPr/>
        </p:nvSpPr>
        <p:spPr>
          <a:xfrm>
            <a:off x="0" y="3428998"/>
            <a:ext cx="8571035" cy="1752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/>
            </a:pPr>
            <a:endParaRPr lang="en-US" sz="22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200"/>
            </a:pPr>
            <a:r>
              <a:rPr lang="en-US" sz="2400" dirty="0"/>
              <a:t>Other </a:t>
            </a:r>
            <a:r>
              <a:rPr lang="en-US" sz="2400" dirty="0" err="1"/>
              <a:t>XaaS</a:t>
            </a:r>
            <a:r>
              <a:rPr lang="en-US" sz="2400" dirty="0"/>
              <a:t> (anything as a service) types have been defined, but are less common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Desktop as a service (</a:t>
            </a:r>
            <a:r>
              <a:rPr lang="en-US" sz="2400" dirty="0" err="1"/>
              <a:t>DaaS</a:t>
            </a:r>
            <a:r>
              <a:rPr lang="en-US" sz="2400" dirty="0"/>
              <a:t>)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Network as a service (</a:t>
            </a:r>
            <a:r>
              <a:rPr lang="en-US" sz="2400" dirty="0" err="1"/>
              <a:t>NaaS</a:t>
            </a:r>
            <a:r>
              <a:rPr lang="en-US" sz="2400" dirty="0"/>
              <a:t>) 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...</a:t>
            </a:r>
          </a:p>
          <a:p>
            <a:pPr marL="685783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918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325043" y="19398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Public</a:t>
            </a:r>
            <a:r>
              <a:rPr b="1" dirty="0"/>
              <a:t>/</a:t>
            </a:r>
            <a:r>
              <a:rPr lang="en-AU" b="1" dirty="0"/>
              <a:t>C</a:t>
            </a:r>
            <a:r>
              <a:rPr b="1" dirty="0" err="1"/>
              <a:t>ommunity</a:t>
            </a:r>
            <a:r>
              <a:rPr lang="en-AU" b="1" dirty="0"/>
              <a:t>/Private</a:t>
            </a:r>
            <a:r>
              <a:rPr b="1" dirty="0"/>
              <a:t>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idx="1"/>
          </p:nvPr>
        </p:nvSpPr>
        <p:spPr>
          <a:xfrm>
            <a:off x="781556" y="3772569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Targeting different customers:</a:t>
            </a:r>
            <a:endParaRPr sz="2200" dirty="0"/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Public cloud: </a:t>
            </a:r>
            <a:r>
              <a:rPr sz="2200" dirty="0">
                <a:solidFill>
                  <a:srgbClr val="000000"/>
                </a:solidFill>
              </a:rPr>
              <a:t>open to </a:t>
            </a:r>
            <a:r>
              <a:rPr lang="en-AU" sz="2200" dirty="0">
                <a:solidFill>
                  <a:srgbClr val="000000"/>
                </a:solidFill>
              </a:rPr>
              <a:t>general public</a:t>
            </a:r>
            <a:r>
              <a:rPr sz="2200" dirty="0">
                <a:solidFill>
                  <a:srgbClr val="000000"/>
                </a:solidFill>
              </a:rPr>
              <a:t>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AWS, Microsoft Azure, Google </a:t>
            </a:r>
            <a:r>
              <a:rPr lang="en-AU" sz="1900" dirty="0">
                <a:solidFill>
                  <a:srgbClr val="000000"/>
                </a:solidFill>
              </a:rPr>
              <a:t>Compute</a:t>
            </a:r>
            <a:r>
              <a:rPr sz="1900" dirty="0">
                <a:solidFill>
                  <a:srgbClr val="000000"/>
                </a:solidFill>
              </a:rPr>
              <a:t> Engine</a:t>
            </a: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Community cloud: </a:t>
            </a:r>
            <a:r>
              <a:rPr lang="en-AU" sz="2200" dirty="0">
                <a:solidFill>
                  <a:srgbClr val="000000"/>
                </a:solidFill>
              </a:rPr>
              <a:t>s</a:t>
            </a:r>
            <a:r>
              <a:rPr sz="2200" dirty="0">
                <a:solidFill>
                  <a:srgbClr val="000000"/>
                </a:solidFill>
              </a:rPr>
              <a:t>hared by </a:t>
            </a:r>
            <a:r>
              <a:rPr lang="en-US" sz="2200" dirty="0">
                <a:solidFill>
                  <a:srgbClr val="000000"/>
                </a:solidFill>
              </a:rPr>
              <a:t>multiple organizations with common interests and requirements.</a:t>
            </a: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Healthcare Sectors</a:t>
            </a:r>
            <a:endParaRPr sz="1900" dirty="0">
              <a:solidFill>
                <a:srgbClr val="000000"/>
              </a:solidFill>
            </a:endParaRP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Private cloud: </a:t>
            </a:r>
            <a:r>
              <a:rPr lang="en-AU" sz="2200" dirty="0">
                <a:solidFill>
                  <a:srgbClr val="000000"/>
                </a:solidFill>
              </a:rPr>
              <a:t>exclusively used by </a:t>
            </a:r>
            <a:r>
              <a:rPr sz="2200" dirty="0">
                <a:solidFill>
                  <a:srgbClr val="000000"/>
                </a:solidFill>
              </a:rPr>
              <a:t>a single organization.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Google’s internal </a:t>
            </a:r>
            <a:r>
              <a:rPr lang="en-AU" sz="1900" dirty="0" err="1">
                <a:solidFill>
                  <a:srgbClr val="000000"/>
                </a:solidFill>
              </a:rPr>
              <a:t>datacenter</a:t>
            </a: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530" y="2094837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49" y="1867425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1754107" y="2455067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61162" y="185195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18" y="2053162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94" y="16388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4103046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8" name="Cloud"/>
          <p:cNvSpPr/>
          <p:nvPr/>
        </p:nvSpPr>
        <p:spPr>
          <a:xfrm rot="268469">
            <a:off x="3732926" y="2433636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9" name="Cloud"/>
          <p:cNvSpPr/>
          <p:nvPr/>
        </p:nvSpPr>
        <p:spPr>
          <a:xfrm rot="268469">
            <a:off x="5804614" y="2405061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60" name="Rounded Rectangle 33"/>
          <p:cNvSpPr/>
          <p:nvPr/>
        </p:nvSpPr>
        <p:spPr>
          <a:xfrm>
            <a:off x="4581677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38" y="2046018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94" y="1888856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68318" y="21591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4237" y="1830518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62" y="2217469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4253064" y="2274620"/>
            <a:ext cx="40983" cy="3143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4538812" y="2274619"/>
            <a:ext cx="233864" cy="3214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571" name="Group 55"/>
          <p:cNvGrpSpPr/>
          <p:nvPr/>
        </p:nvGrpSpPr>
        <p:grpSpPr>
          <a:xfrm>
            <a:off x="1962071" y="2638952"/>
            <a:ext cx="645567" cy="321469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3940890" y="2610377"/>
            <a:ext cx="645567" cy="321469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6012578" y="2603233"/>
            <a:ext cx="645567" cy="321469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3958979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4545015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5681811" y="2067453"/>
            <a:ext cx="1307308" cy="1121569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47" y="2167463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684" y="1917431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297" y="1753124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4256" y="20091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81" y="1781700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28" y="212459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991" y="22246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453" y="21103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28" y="2331768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47" y="2417493"/>
            <a:ext cx="208360" cy="20836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2009928" y="2353199"/>
            <a:ext cx="100013" cy="2500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4" name="Straight Arrow Connector 81"/>
          <p:cNvSpPr/>
          <p:nvPr/>
        </p:nvSpPr>
        <p:spPr>
          <a:xfrm>
            <a:off x="2117083" y="2017445"/>
            <a:ext cx="121445" cy="56435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2402831" y="2057926"/>
            <a:ext cx="61319" cy="5167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6" name="Straight Arrow Connector 85"/>
          <p:cNvSpPr/>
          <p:nvPr/>
        </p:nvSpPr>
        <p:spPr>
          <a:xfrm>
            <a:off x="1724175" y="2138885"/>
            <a:ext cx="257176" cy="4786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2595712" y="2146034"/>
            <a:ext cx="185739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713" y="1710262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5924700" y="2410349"/>
            <a:ext cx="200027" cy="15002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6560495" y="2353198"/>
            <a:ext cx="128588" cy="2071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1" name="Straight Arrow Connector 94"/>
          <p:cNvSpPr/>
          <p:nvPr/>
        </p:nvSpPr>
        <p:spPr>
          <a:xfrm>
            <a:off x="6177707" y="2332962"/>
            <a:ext cx="104180" cy="23455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11593" y="17805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49" y="161739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0230" y="15876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0168" y="1466186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1" y="1738837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4" y="144594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11718" y="1773369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86" y="1745981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30" y="15245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2056248" y="3149115"/>
            <a:ext cx="4459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3888918" y="3170546"/>
            <a:ext cx="79540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6099593" y="3184834"/>
            <a:ext cx="5031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590" y="2624665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551" y="2617521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84" y="181741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647" y="2024587"/>
            <a:ext cx="208360" cy="208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5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</a:t>
            </a:r>
            <a:r>
              <a:rPr lang="en-AU" sz="2200" dirty="0" err="1"/>
              <a:t>XaaS</a:t>
            </a:r>
            <a:r>
              <a:rPr lang="en-AU" sz="2200" dirty="0"/>
              <a:t>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and specific examples of each service.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</a:t>
            </a:r>
            <a:r>
              <a:rPr lang="en-AU" sz="2200" dirty="0" err="1"/>
              <a:t>XaaS</a:t>
            </a:r>
            <a:r>
              <a:rPr lang="en-AU" sz="2200" dirty="0"/>
              <a:t>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and specific examples of each service.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200" dirty="0"/>
              <a:t>1 mark] Cloud computing offers a range of services, referred to as "</a:t>
            </a:r>
            <a:r>
              <a:rPr lang="en-US" sz="2200" dirty="0" err="1"/>
              <a:t>XaaS</a:t>
            </a:r>
            <a:r>
              <a:rPr lang="en-US" sz="2200" dirty="0"/>
              <a:t>," which stands for "Anything as a Service."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Infrastructure as a Service that provides virtualized computing resources. An example is AWS EC2.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Platform as a Service that provides </a:t>
            </a:r>
            <a:r>
              <a:rPr lang="en-US" sz="2200" dirty="0"/>
              <a:t>a runtime environment for developers to build, deploy, and manage applications. An examples is </a:t>
            </a:r>
            <a:r>
              <a:rPr lang="en-AU" sz="2200" dirty="0"/>
              <a:t>Google App Engine or Heroku</a:t>
            </a:r>
            <a:r>
              <a:rPr lang="en-US" sz="22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 [2 marks] Software as a Service that delivers fully functional software applications. An example is </a:t>
            </a:r>
            <a:r>
              <a:rPr lang="en-AU" sz="2200" dirty="0"/>
              <a:t>Microsoft 365 office or Google workplace.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7108"/>
            <a:ext cx="7765322" cy="1508059"/>
          </a:xfrm>
        </p:spPr>
        <p:txBody>
          <a:bodyPr>
            <a:normAutofit fontScale="92500"/>
          </a:bodyPr>
          <a:lstStyle/>
          <a:p>
            <a:r>
              <a:rPr lang="en-AU" sz="2800" dirty="0"/>
              <a:t>B</a:t>
            </a:r>
            <a:r>
              <a:rPr lang="en-US" altLang="zh-CN" sz="2800" dirty="0" err="1"/>
              <a:t>rief</a:t>
            </a:r>
            <a:r>
              <a:rPr lang="en-US" altLang="zh-CN" sz="2800" dirty="0"/>
              <a:t> introduction to virtualization</a:t>
            </a:r>
            <a:endParaRPr lang="en-AU" sz="2800" dirty="0"/>
          </a:p>
          <a:p>
            <a:r>
              <a:rPr lang="en-AU" sz="2800" dirty="0"/>
              <a:t>AWS introduction</a:t>
            </a:r>
          </a:p>
          <a:p>
            <a:r>
              <a:rPr lang="en-AU" sz="2800" dirty="0"/>
              <a:t>Lab submission, marking rubrics and AWS resources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5" y="292238"/>
            <a:ext cx="7568747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05" y="195092"/>
            <a:ext cx="5689777" cy="10627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AWS: </a:t>
            </a:r>
            <a:r>
              <a:rPr lang="en-US" sz="3600" b="1" dirty="0"/>
              <a:t>the leading cloud providing a wide range of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0770-D98E-42F9-9FD1-4406C910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00" y="1428533"/>
            <a:ext cx="2765793" cy="472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6EBB7-534D-4911-9083-CAC48B38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428534"/>
            <a:ext cx="2972853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903BA2-D6DD-4A15-8F26-AC58FF94AA1A}"/>
              </a:ext>
            </a:extLst>
          </p:cNvPr>
          <p:cNvSpPr txBox="1">
            <a:spLocks/>
          </p:cNvSpPr>
          <p:nvPr/>
        </p:nvSpPr>
        <p:spPr>
          <a:xfrm>
            <a:off x="334505" y="195092"/>
            <a:ext cx="5564271" cy="1062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b="1"/>
              <a:t>AWS: </a:t>
            </a:r>
            <a:r>
              <a:rPr lang="en-US" sz="3600" b="1"/>
              <a:t>the leading cloud providing a wide range of services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6ED463-AD73-42C8-9BEB-2CA5574DFB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4505" y="1257883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000" dirty="0"/>
              <a:t>The services satisfy different needs of customers:</a:t>
            </a:r>
          </a:p>
          <a:p>
            <a:pPr lvl="1">
              <a:defRPr sz="2500"/>
            </a:pPr>
            <a:r>
              <a:rPr lang="en-AU" sz="2000" dirty="0"/>
              <a:t>Allowing us to </a:t>
            </a:r>
            <a:r>
              <a:rPr lang="en-US" sz="2000" dirty="0"/>
              <a:t>design, deploy, and manage applications on the cloud, so-called application architecture. </a:t>
            </a:r>
          </a:p>
          <a:p>
            <a:pPr lvl="1">
              <a:defRPr sz="2500"/>
            </a:pPr>
            <a:r>
              <a:rPr lang="en-US" sz="2000" dirty="0"/>
              <a:t>e.g., build a web application</a:t>
            </a:r>
            <a:endParaRPr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72571-E0DE-4A5D-A851-81F8C5BB1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2743200"/>
            <a:ext cx="7469970" cy="35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?</a:t>
            </a: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application. </a:t>
            </a:r>
            <a:endParaRPr lang="en-US" sz="20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maintains and scales applications.</a:t>
            </a:r>
          </a:p>
          <a:p>
            <a:pPr lvl="2"/>
            <a:r>
              <a:rPr lang="en-US" sz="2000" dirty="0"/>
              <a:t>e.g.,  ?</a:t>
            </a:r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maintains and scales applications.</a:t>
            </a:r>
          </a:p>
          <a:p>
            <a:pPr lvl="2"/>
            <a:r>
              <a:rPr lang="en-US" sz="2000" dirty="0"/>
              <a:t>e.g.,  AWS Lambda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367393" y="292238"/>
            <a:ext cx="7886700" cy="775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67443" y="4126599"/>
            <a:ext cx="8048819" cy="19911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8020" indent="-168020" defTabSz="672083">
              <a:lnSpc>
                <a:spcPct val="81000"/>
              </a:lnSpc>
              <a:spcBef>
                <a:spcPts val="675"/>
              </a:spcBef>
              <a:defRPr sz="2450"/>
            </a:pPr>
            <a:r>
              <a:rPr lang="en-AU" sz="2000" dirty="0"/>
              <a:t>Suppose A</a:t>
            </a:r>
            <a:r>
              <a:rPr sz="2000" dirty="0"/>
              <a:t>lice has a machine with </a:t>
            </a:r>
            <a:r>
              <a:rPr lang="en-AU" sz="2000" dirty="0"/>
              <a:t>16</a:t>
            </a:r>
            <a:r>
              <a:rPr sz="2000" dirty="0"/>
              <a:t> CPUs and </a:t>
            </a:r>
            <a:r>
              <a:rPr lang="en-AU" sz="2000" dirty="0"/>
              <a:t>64</a:t>
            </a:r>
            <a:r>
              <a:rPr sz="2000" dirty="0"/>
              <a:t> GB of memory</a:t>
            </a:r>
            <a:r>
              <a:rPr lang="en-AU" sz="2000" dirty="0"/>
              <a:t>. There are </a:t>
            </a:r>
            <a:r>
              <a:rPr sz="2000" dirty="0"/>
              <a:t>three customers: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Bob </a:t>
            </a:r>
            <a:r>
              <a:rPr lang="en-AU" sz="2000" dirty="0"/>
              <a:t>wants a machine with 8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Charlie </a:t>
            </a:r>
            <a:r>
              <a:rPr lang="en-AU" sz="2000" dirty="0"/>
              <a:t>wants a machine with 8 </a:t>
            </a:r>
            <a:r>
              <a:rPr sz="2000" dirty="0"/>
              <a:t>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Daniel </a:t>
            </a:r>
            <a:r>
              <a:rPr lang="en-AU" sz="2000" dirty="0"/>
              <a:t>wants a machine with 4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8 </a:t>
            </a:r>
            <a:r>
              <a:rPr sz="2000" dirty="0"/>
              <a:t>GB of memory</a:t>
            </a:r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87" y="215546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12" y="261385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53122" y="1943537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64" y="2750780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1350782" y="3193692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729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98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873" y="260790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54" y="26150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2471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84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167410" y="328656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5193276" y="226500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5103690" y="297938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5140485" y="366518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5443813" y="1231398"/>
            <a:ext cx="1231496" cy="834644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5514656" y="1910492"/>
            <a:ext cx="1687973" cy="882266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5514276" y="2810029"/>
            <a:ext cx="1239505" cy="651346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035" y="138632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4326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834" y="15469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6540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535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304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446" y="248276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360" y="29436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29185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015" y="3032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1399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247141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1816559" y="3458011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20EBB34-6A03-481E-8D5B-8EF6000EF263}"/>
              </a:ext>
            </a:extLst>
          </p:cNvPr>
          <p:cNvSpPr txBox="1">
            <a:spLocks/>
          </p:cNvSpPr>
          <p:nvPr/>
        </p:nvSpPr>
        <p:spPr>
          <a:xfrm>
            <a:off x="789487" y="5779943"/>
            <a:ext cx="7086600" cy="6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020" indent="-168020" defTabSz="672083" fontAlgn="auto">
              <a:lnSpc>
                <a:spcPct val="81000"/>
              </a:lnSpc>
              <a:spcBef>
                <a:spcPts val="675"/>
              </a:spcBef>
              <a:spcAft>
                <a:spcPts val="0"/>
              </a:spcAft>
              <a:buClrTx/>
              <a:buSzTx/>
              <a:defRPr sz="2450"/>
            </a:pPr>
            <a:r>
              <a:rPr lang="en-US" sz="2000" dirty="0"/>
              <a:t>What should Alice do?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0" y="293409"/>
            <a:ext cx="6589060" cy="1014223"/>
          </a:xfrm>
        </p:spPr>
        <p:txBody>
          <a:bodyPr>
            <a:normAutofit/>
          </a:bodyPr>
          <a:lstStyle/>
          <a:p>
            <a:r>
              <a:rPr lang="en-US" b="1" dirty="0"/>
              <a:t>Deploying a cloud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2" y="1690689"/>
            <a:ext cx="7886701" cy="4532312"/>
          </a:xfrm>
        </p:spPr>
        <p:txBody>
          <a:bodyPr>
            <a:normAutofit/>
          </a:bodyPr>
          <a:lstStyle/>
          <a:p>
            <a:r>
              <a:rPr lang="en-US" sz="2400" dirty="0"/>
              <a:t>When an application is ready, it can be deployed onto AWS via different services:</a:t>
            </a:r>
          </a:p>
          <a:p>
            <a:pPr lvl="1"/>
            <a:r>
              <a:rPr lang="en-AU" sz="2400" dirty="0"/>
              <a:t>Elastic Compute Cloud (EC2): an EC2 instance is a virtual machine that runs </a:t>
            </a:r>
            <a:r>
              <a:rPr lang="en-US" sz="2400" dirty="0"/>
              <a:t>a Windows or Linux server. It is essentially running on Virtual Machine Monitor (VMM).</a:t>
            </a:r>
          </a:p>
          <a:p>
            <a:pPr lvl="1"/>
            <a:r>
              <a:rPr lang="en-AU" sz="2400" dirty="0"/>
              <a:t>Elastic Container Service (ECS): </a:t>
            </a:r>
            <a:r>
              <a:rPr lang="en-US" sz="2400" dirty="0"/>
              <a:t>a customized environment provided by an EC2 instance.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89" y="46038"/>
            <a:ext cx="5986159" cy="856376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89" y="888120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Sign in to the AWS Management Console: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AU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https://489389878001.signin.aws.amazon.com/console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Navigate to EC2 Dashboard and Click “Launch instance”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C9040-90C3-4816-9EB3-AB9BDADD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3" y="2564296"/>
            <a:ext cx="6090715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“Name and tags”: In this step, </a:t>
            </a:r>
            <a:r>
              <a:rPr lang="en-US" sz="2000" dirty="0"/>
              <a:t>we add a tag for the instance, e.g., Key: Name, Value: 00000000-vm. We can click the "Add new tag" button to add multiple tags as needed.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E41EB-ADD8-45F9-A71A-30B5E7C2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" y="2568699"/>
            <a:ext cx="7035502" cy="36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Application and OS Images (Amazon Machine Image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AMI that suits our requirements.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7" y="2195509"/>
            <a:ext cx="7516274" cy="36771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FEAA80-B9E0-4C32-9EE0-AE320D4223ED}"/>
              </a:ext>
            </a:extLst>
          </p:cNvPr>
          <p:cNvCxnSpPr/>
          <p:nvPr/>
        </p:nvCxnSpPr>
        <p:spPr>
          <a:xfrm>
            <a:off x="817931" y="3256917"/>
            <a:ext cx="729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09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890F4-7B97-42F0-BDF2-3EE51255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041034"/>
            <a:ext cx="8099117" cy="46425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BDE62-5C63-4D0C-B529-41C5611BD3F6}"/>
              </a:ext>
            </a:extLst>
          </p:cNvPr>
          <p:cNvCxnSpPr>
            <a:cxnSpLocks/>
          </p:cNvCxnSpPr>
          <p:nvPr/>
        </p:nvCxnSpPr>
        <p:spPr>
          <a:xfrm>
            <a:off x="571401" y="4393413"/>
            <a:ext cx="79315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4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1"/>
            <a:ext cx="6065986" cy="98059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6" y="1053044"/>
            <a:ext cx="8648993" cy="1470023"/>
          </a:xfrm>
        </p:spPr>
        <p:txBody>
          <a:bodyPr>
            <a:normAutofit/>
          </a:bodyPr>
          <a:lstStyle/>
          <a:p>
            <a:r>
              <a:rPr lang="en-US" sz="2000" dirty="0"/>
              <a:t>AWS region:</a:t>
            </a:r>
          </a:p>
          <a:p>
            <a:pPr lvl="1"/>
            <a:r>
              <a:rPr lang="en-US" sz="2000" dirty="0"/>
              <a:t>There are many different geographical locations for AWS data centers around the world, known as “Regions”, identified by names such as “</a:t>
            </a:r>
            <a:r>
              <a:rPr lang="en-AU" sz="2000" dirty="0"/>
              <a:t>us-west-2” (US West-Oregon). </a:t>
            </a:r>
            <a:endParaRPr lang="en-US" sz="2000" dirty="0"/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529FF-9918-4CDF-9A69-DCDEBD7B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3" y="2743200"/>
            <a:ext cx="3471333" cy="36557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48F79-A919-45A5-892C-21BD94F1A07D}"/>
              </a:ext>
            </a:extLst>
          </p:cNvPr>
          <p:cNvCxnSpPr>
            <a:cxnSpLocks/>
          </p:cNvCxnSpPr>
          <p:nvPr/>
        </p:nvCxnSpPr>
        <p:spPr>
          <a:xfrm>
            <a:off x="2836333" y="4158488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0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770176"/>
            <a:ext cx="7516274" cy="315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D2EAF-88A1-4C00-83A3-14FB8A1C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3" y="2348359"/>
            <a:ext cx="7185030" cy="38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3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appropriate instance type.</a:t>
            </a:r>
          </a:p>
          <a:p>
            <a:pPr marL="685800" lvl="2" indent="0">
              <a:buNone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77D82-91B1-4DE5-A1CE-E2433176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2605694"/>
            <a:ext cx="6625390" cy="23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16191F"/>
                </a:solidFill>
                <a:latin typeface="Amazon Ember"/>
              </a:rPr>
              <a:t>     What does Architecture mean?</a:t>
            </a:r>
            <a:endParaRPr lang="en-AU" sz="18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D2525-BA12-40F4-85D6-1D751FCD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912581"/>
            <a:ext cx="7714676" cy="4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can select/create a key pair (SSH key) for secure access to our first instance.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24D8D-7B97-4B60-B8B9-D0F4AF47FC1F}"/>
              </a:ext>
            </a:extLst>
          </p:cNvPr>
          <p:cNvCxnSpPr>
            <a:cxnSpLocks/>
          </p:cNvCxnSpPr>
          <p:nvPr/>
        </p:nvCxnSpPr>
        <p:spPr>
          <a:xfrm>
            <a:off x="6336791" y="4464973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002AB4-BA78-4B95-82E5-B41EF6D2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607339"/>
            <a:ext cx="712569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2723820"/>
            <a:ext cx="447566" cy="447616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42235" y="3787443"/>
            <a:ext cx="8306476" cy="1462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735" indent="-169735" defTabSz="678941">
              <a:spcBef>
                <a:spcPts val="675"/>
              </a:spcBef>
              <a:defRPr sz="2772"/>
            </a:pPr>
            <a:r>
              <a:rPr sz="2000" dirty="0"/>
              <a:t>Alice </a:t>
            </a:r>
            <a:r>
              <a:rPr lang="en-AU" sz="2000" dirty="0"/>
              <a:t>installs a virtual machine monitor (VMM) and provides</a:t>
            </a:r>
            <a:r>
              <a:rPr sz="2000" dirty="0"/>
              <a:t> each customer</a:t>
            </a:r>
            <a:r>
              <a:rPr lang="en-AU" sz="2000" dirty="0"/>
              <a:t> with </a:t>
            </a:r>
            <a:r>
              <a:rPr sz="2000" dirty="0"/>
              <a:t> a </a:t>
            </a:r>
            <a:r>
              <a:rPr lang="en-AU" sz="2000" dirty="0">
                <a:solidFill>
                  <a:srgbClr val="FF9900"/>
                </a:solidFill>
              </a:rPr>
              <a:t>guest OS/</a:t>
            </a:r>
            <a:r>
              <a:rPr sz="2000" dirty="0">
                <a:solidFill>
                  <a:srgbClr val="FF9900"/>
                </a:solidFill>
              </a:rPr>
              <a:t>virtual machine </a:t>
            </a:r>
            <a:r>
              <a:rPr sz="2000" dirty="0"/>
              <a:t>(VM) </a:t>
            </a:r>
            <a:r>
              <a:rPr lang="en-AU" sz="2000" dirty="0"/>
              <a:t>and</a:t>
            </a:r>
            <a:r>
              <a:rPr sz="2000" dirty="0"/>
              <a:t> the requested resources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Bob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Charlie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Daniel is assigned with 4 vCPUs and 8 GB of guest physical memory</a:t>
            </a:r>
            <a:endParaRPr lang="en-AU" sz="2000" dirty="0"/>
          </a:p>
          <a:p>
            <a:pPr marL="509206" lvl="1" indent="-169735" defTabSz="678941">
              <a:spcBef>
                <a:spcPts val="300"/>
              </a:spcBef>
              <a:defRPr sz="2376"/>
            </a:pPr>
            <a:r>
              <a:rPr sz="2000" dirty="0"/>
              <a:t>From each customer's perspective, it appears as if they </a:t>
            </a:r>
            <a:r>
              <a:rPr lang="en-AU" sz="2000" dirty="0"/>
              <a:t>owned</a:t>
            </a:r>
            <a:r>
              <a:rPr sz="2000" dirty="0"/>
              <a:t> </a:t>
            </a:r>
            <a:r>
              <a:rPr lang="en-AU" sz="2000" dirty="0"/>
              <a:t>the </a:t>
            </a:r>
            <a:r>
              <a:rPr sz="2000" dirty="0"/>
              <a:t>physical machine all by themselves</a:t>
            </a:r>
            <a:r>
              <a:rPr lang="en-AU" sz="2000" dirty="0"/>
              <a:t> (indicating VM isolation)</a:t>
            </a:r>
            <a:endParaRPr sz="2000" dirty="0"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604572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062965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392642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199886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2034398" y="2642798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05701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06415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2735667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5876892" y="1714111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5787306" y="2428486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5824101" y="3114286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2807104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4958423" y="2803404"/>
            <a:ext cx="263955" cy="282307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004622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2500175" y="2907117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4473725" y="3197241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/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5093789" y="2207029"/>
            <a:ext cx="549569" cy="356597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397404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4729457" y="1506942"/>
            <a:ext cx="592040" cy="278607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3935851" y="1985573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3572170" y="2297198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4615157" y="1864129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7" name="Straight Arrow Connector 66"/>
          <p:cNvSpPr/>
          <p:nvPr/>
        </p:nvSpPr>
        <p:spPr>
          <a:xfrm>
            <a:off x="4608791" y="2297197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8" name="Straight Arrow Connector 68"/>
          <p:cNvSpPr/>
          <p:nvPr/>
        </p:nvSpPr>
        <p:spPr>
          <a:xfrm>
            <a:off x="4622300" y="2449917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774" name="Cloud Callout 69"/>
          <p:cNvGrpSpPr/>
          <p:nvPr/>
        </p:nvGrpSpPr>
        <p:grpSpPr>
          <a:xfrm>
            <a:off x="6136266" y="986924"/>
            <a:ext cx="600872" cy="561296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6221991" y="1629861"/>
            <a:ext cx="600872" cy="561296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6271998" y="2279942"/>
            <a:ext cx="600872" cy="561296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2507" y="105688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520" y="168553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239" y="2349904"/>
            <a:ext cx="321469" cy="32146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92E55797-DCEF-4021-886B-EEB8F18BD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333" y="93914"/>
            <a:ext cx="7886700" cy="7439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76F54E32-6B9E-4C8C-ADC2-B6B214C4E533}"/>
              </a:ext>
            </a:extLst>
          </p:cNvPr>
          <p:cNvSpPr txBox="1">
            <a:spLocks/>
          </p:cNvSpPr>
          <p:nvPr/>
        </p:nvSpPr>
        <p:spPr>
          <a:xfrm>
            <a:off x="286333" y="5679219"/>
            <a:ext cx="8048819" cy="199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endParaRPr lang="en-US" sz="2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CA60F7A-DBB3-4E70-AAB3-C57493D73375}"/>
              </a:ext>
            </a:extLst>
          </p:cNvPr>
          <p:cNvSpPr txBox="1">
            <a:spLocks/>
          </p:cNvSpPr>
          <p:nvPr/>
        </p:nvSpPr>
        <p:spPr>
          <a:xfrm>
            <a:off x="556738" y="5737809"/>
            <a:ext cx="7508008" cy="78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Obviously, more resources are provided by virtualization.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A8311-BE9F-4180-85DE-A6459755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11" y="1753094"/>
            <a:ext cx="5563376" cy="46774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E048-4147-459B-A7E8-0FD0BEA0A81C}"/>
              </a:ext>
            </a:extLst>
          </p:cNvPr>
          <p:cNvCxnSpPr>
            <a:cxnSpLocks/>
          </p:cNvCxnSpPr>
          <p:nvPr/>
        </p:nvCxnSpPr>
        <p:spPr>
          <a:xfrm>
            <a:off x="1237576" y="5283638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6A930-FF25-457C-9280-5FC358D195E9}"/>
              </a:ext>
            </a:extLst>
          </p:cNvPr>
          <p:cNvCxnSpPr>
            <a:cxnSpLocks/>
          </p:cNvCxnSpPr>
          <p:nvPr/>
        </p:nvCxnSpPr>
        <p:spPr>
          <a:xfrm>
            <a:off x="1290018" y="5706385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71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marL="342900" lvl="1" indent="0">
              <a:buNone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C8027-A088-4927-8452-F77F2E16F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010262"/>
            <a:ext cx="741148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group: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a security group is a set of firewall rules that control the network traffic for our instance.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63731-3D73-48EC-B37E-D2F5D609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9" y="2134147"/>
            <a:ext cx="723048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C9859-6458-4CF4-B15B-BCD9BC68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9" y="1422408"/>
            <a:ext cx="7468642" cy="23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9"/>
            <a:ext cx="4701539" cy="5318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57787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D057-9AA5-49EE-969B-B7919E4B3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3813517"/>
            <a:ext cx="7506748" cy="2777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49A2A-403C-433C-B24B-11FECBE8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39" y="2695472"/>
            <a:ext cx="2430088" cy="1118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F5A50F-07EE-4C83-A919-5ABAF8957ADB}"/>
              </a:ext>
            </a:extLst>
          </p:cNvPr>
          <p:cNvSpPr/>
          <p:nvPr/>
        </p:nvSpPr>
        <p:spPr>
          <a:xfrm>
            <a:off x="2568102" y="5514081"/>
            <a:ext cx="715425" cy="53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43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storage”: In this step, we specify storage volume for our instance.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By default, one EBS volume is attached to the instance. We can add more EBS volumes if needed.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202B82-468B-476E-BF7A-8D2A7190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03450"/>
            <a:ext cx="7602011" cy="35021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E359E1-863C-4F67-B149-9F56D68320EC}"/>
              </a:ext>
            </a:extLst>
          </p:cNvPr>
          <p:cNvCxnSpPr>
            <a:cxnSpLocks/>
          </p:cNvCxnSpPr>
          <p:nvPr/>
        </p:nvCxnSpPr>
        <p:spPr>
          <a:xfrm>
            <a:off x="957558" y="4690587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0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226576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endParaRPr lang="en-US" sz="2000" dirty="0">
              <a:solidFill>
                <a:srgbClr val="16191F"/>
              </a:solidFill>
              <a:latin typeface="Amazon Ember"/>
            </a:endParaRPr>
          </a:p>
          <a:p>
            <a:pPr marL="3429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BA3B0-77AA-429F-9FD4-1F8278E3788D}"/>
              </a:ext>
            </a:extLst>
          </p:cNvPr>
          <p:cNvSpPr txBox="1">
            <a:spLocks/>
          </p:cNvSpPr>
          <p:nvPr/>
        </p:nvSpPr>
        <p:spPr>
          <a:xfrm>
            <a:off x="403860" y="1713500"/>
            <a:ext cx="7545821" cy="2653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rgbClr val="16191F"/>
                </a:solidFill>
              </a:rPr>
              <a:t>What is EBS?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is a 'virtual disk’ and allocated in </a:t>
            </a:r>
            <a:r>
              <a:rPr lang="en-US" sz="2000" b="1" dirty="0"/>
              <a:t>volumes. </a:t>
            </a:r>
            <a:r>
              <a:rPr lang="en-US" sz="2000" dirty="0"/>
              <a:t>A volume ranges from 1GB to 1TB.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EBS provides block level storage volumes for EC2 instances.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is attached to any instance in the same Availability Zone.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We pay for what we use with EBS. </a:t>
            </a:r>
            <a:endParaRPr lang="en-AU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2713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2"/>
            <a:ext cx="6065986" cy="758734"/>
          </a:xfrm>
        </p:spPr>
        <p:txBody>
          <a:bodyPr>
            <a:normAutofit/>
          </a:bodyPr>
          <a:lstStyle/>
          <a:p>
            <a:r>
              <a:rPr lang="en-AU" b="1" dirty="0"/>
              <a:t>AWS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7" y="894946"/>
            <a:ext cx="8648993" cy="4751911"/>
          </a:xfrm>
        </p:spPr>
        <p:txBody>
          <a:bodyPr>
            <a:normAutofit/>
          </a:bodyPr>
          <a:lstStyle/>
          <a:p>
            <a:r>
              <a:rPr lang="en-US" sz="2000" dirty="0"/>
              <a:t>Availability zone:</a:t>
            </a:r>
          </a:p>
          <a:p>
            <a:pPr lvl="1"/>
            <a:r>
              <a:rPr lang="en-US" sz="2000" dirty="0"/>
              <a:t>A region is further divided into multiple availability zones, which are identified by additional letters such as “</a:t>
            </a:r>
            <a:r>
              <a:rPr lang="en-AU" sz="2000" dirty="0"/>
              <a:t>us-west-2a”  and </a:t>
            </a:r>
            <a:r>
              <a:rPr lang="en-US" sz="2000" dirty="0"/>
              <a:t>“</a:t>
            </a:r>
            <a:r>
              <a:rPr lang="en-AU" sz="2000" dirty="0"/>
              <a:t>us-west-2b”. </a:t>
            </a:r>
          </a:p>
          <a:p>
            <a:pPr lvl="1"/>
            <a:r>
              <a:rPr lang="en-AU" sz="2000" dirty="0"/>
              <a:t>Zones </a:t>
            </a:r>
            <a:r>
              <a:rPr lang="en-US" sz="2000" dirty="0"/>
              <a:t>represent data centers in different physical locations within a region.</a:t>
            </a:r>
          </a:p>
          <a:p>
            <a:pPr lvl="1"/>
            <a:r>
              <a:rPr lang="en-US" sz="2000" dirty="0"/>
              <a:t>Each zone within a region is networked with low-latency connections</a:t>
            </a:r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E9E9-ECD2-4D33-9678-A157BE46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8" y="2865895"/>
            <a:ext cx="4630367" cy="3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4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r>
              <a:rPr lang="en-US" sz="2000" dirty="0">
                <a:solidFill>
                  <a:srgbClr val="16191F"/>
                </a:solidFill>
              </a:rPr>
              <a:t> </a:t>
            </a:r>
            <a:endParaRPr lang="en-AU" sz="2000" dirty="0">
              <a:solidFill>
                <a:srgbClr val="16191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3F7E3-62A0-404C-B96D-42B0255D9922}"/>
              </a:ext>
            </a:extLst>
          </p:cNvPr>
          <p:cNvSpPr txBox="1">
            <a:spLocks/>
          </p:cNvSpPr>
          <p:nvPr/>
        </p:nvSpPr>
        <p:spPr>
          <a:xfrm>
            <a:off x="403861" y="2307959"/>
            <a:ext cx="8067684" cy="365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>
                <a:latin typeface="Söhne"/>
              </a:rPr>
              <a:t>Persistent Storage: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/>
              <a:t>EBS volumes persist independently from EC2 instances, indicating that when an instance is terminated, the data stored on the attached EBS volume CAN be retained.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High availability: </a:t>
            </a:r>
            <a:r>
              <a:rPr lang="en-AU" sz="2000" dirty="0"/>
              <a:t>EBS </a:t>
            </a:r>
            <a:r>
              <a:rPr lang="en-US" sz="2000" dirty="0"/>
              <a:t>replicates volumes data across multiple physical servers within the same availability zone to prevent the loss of data from hardware failures.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/>
              <a:t>Snapshots</a:t>
            </a:r>
            <a:r>
              <a:rPr lang="en-US" sz="2000" dirty="0"/>
              <a:t>: allows users to create point-in-time snapshots of their volumes. These snapshots serve as backups and can be used to restore volumes to a previous state. </a:t>
            </a:r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Elastic </a:t>
            </a:r>
            <a:r>
              <a:rPr lang="en-US" sz="2000" b="1" dirty="0"/>
              <a:t>volumes</a:t>
            </a:r>
            <a:r>
              <a:rPr lang="en-US" sz="2000" dirty="0"/>
              <a:t> </a:t>
            </a:r>
            <a:r>
              <a:rPr lang="en-AU" sz="2000" dirty="0">
                <a:solidFill>
                  <a:srgbClr val="232F3E"/>
                </a:solidFill>
              </a:rPr>
              <a:t>: </a:t>
            </a:r>
            <a:r>
              <a:rPr lang="en-AU" sz="2000" dirty="0"/>
              <a:t>allows users to dynamically </a:t>
            </a:r>
            <a:r>
              <a:rPr lang="en-US" sz="2000" dirty="0"/>
              <a:t>adapt their volumes when the needs of their applications change.</a:t>
            </a:r>
            <a:endParaRPr lang="en-AU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F66373-0093-4B4C-94A9-3E86475C0393}"/>
              </a:ext>
            </a:extLst>
          </p:cNvPr>
          <p:cNvSpPr txBox="1">
            <a:spLocks/>
          </p:cNvSpPr>
          <p:nvPr/>
        </p:nvSpPr>
        <p:spPr>
          <a:xfrm>
            <a:off x="403861" y="1827726"/>
            <a:ext cx="3704094" cy="48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000" b="1" dirty="0"/>
              <a:t>EBS features</a:t>
            </a:r>
          </a:p>
        </p:txBody>
      </p:sp>
    </p:spTree>
    <p:extLst>
      <p:ext uri="{BB962C8B-B14F-4D97-AF65-F5344CB8AC3E}">
        <p14:creationId xmlns:p14="http://schemas.microsoft.com/office/powerpoint/2010/main" val="842685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EBS setting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37911-F4F7-4252-A86A-4727D6DA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" y="2039135"/>
            <a:ext cx="7497221" cy="4048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C4784-7DB2-4015-B34B-D1BF04BFF0BD}"/>
              </a:ext>
            </a:extLst>
          </p:cNvPr>
          <p:cNvCxnSpPr>
            <a:cxnSpLocks/>
          </p:cNvCxnSpPr>
          <p:nvPr/>
        </p:nvCxnSpPr>
        <p:spPr>
          <a:xfrm>
            <a:off x="793340" y="4585079"/>
            <a:ext cx="23704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1F3FB7-A3B0-4088-98C8-632C04B4DD28}"/>
              </a:ext>
            </a:extLst>
          </p:cNvPr>
          <p:cNvCxnSpPr>
            <a:cxnSpLocks/>
          </p:cNvCxnSpPr>
          <p:nvPr/>
        </p:nvCxnSpPr>
        <p:spPr>
          <a:xfrm>
            <a:off x="793340" y="6087825"/>
            <a:ext cx="177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6E4E5-6937-4604-BD3A-DC73D419BF00}"/>
              </a:ext>
            </a:extLst>
          </p:cNvPr>
          <p:cNvCxnSpPr>
            <a:cxnSpLocks/>
          </p:cNvCxnSpPr>
          <p:nvPr/>
        </p:nvCxnSpPr>
        <p:spPr>
          <a:xfrm>
            <a:off x="3456432" y="4585079"/>
            <a:ext cx="2231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53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EBS setting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FCE63-5FAA-4A35-A7B0-F7219CC83723}"/>
              </a:ext>
            </a:extLst>
          </p:cNvPr>
          <p:cNvSpPr txBox="1">
            <a:spLocks/>
          </p:cNvSpPr>
          <p:nvPr/>
        </p:nvSpPr>
        <p:spPr>
          <a:xfrm>
            <a:off x="-137679" y="1927068"/>
            <a:ext cx="8877818" cy="35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DF30-237C-4927-AA41-235F59EE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213392"/>
            <a:ext cx="7497221" cy="32726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0A8AED-EF61-4CB4-9BAC-112D378D6B5B}"/>
              </a:ext>
            </a:extLst>
          </p:cNvPr>
          <p:cNvCxnSpPr>
            <a:cxnSpLocks/>
          </p:cNvCxnSpPr>
          <p:nvPr/>
        </p:nvCxnSpPr>
        <p:spPr>
          <a:xfrm flipV="1">
            <a:off x="853439" y="5090711"/>
            <a:ext cx="2420113" cy="4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235094" y="403214"/>
            <a:ext cx="7886700" cy="5555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</a:t>
            </a:r>
            <a:r>
              <a:rPr b="1" dirty="0"/>
              <a:t> </a:t>
            </a:r>
            <a:r>
              <a:rPr lang="en-AU" b="1" dirty="0"/>
              <a:t>live m</a:t>
            </a:r>
            <a:r>
              <a:rPr b="1" dirty="0" err="1"/>
              <a:t>igration</a:t>
            </a:r>
            <a:endParaRPr b="1" dirty="0"/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4440" y="4710459"/>
            <a:ext cx="7448466" cy="1441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8020" indent="-168020" defTabSz="672083">
              <a:lnSpc>
                <a:spcPct val="72000"/>
              </a:lnSpc>
              <a:spcBef>
                <a:spcPts val="675"/>
              </a:spcBef>
              <a:defRPr sz="2450"/>
            </a:pPr>
            <a:r>
              <a:rPr sz="2000" dirty="0"/>
              <a:t>What if the machine needs to be shut down</a:t>
            </a:r>
            <a:r>
              <a:rPr lang="en-AU" sz="2000" dirty="0"/>
              <a:t> for</a:t>
            </a:r>
            <a:r>
              <a:rPr sz="2000" dirty="0"/>
              <a:t> maintenance</a:t>
            </a:r>
            <a:r>
              <a:rPr lang="en-AU" sz="2000" dirty="0"/>
              <a:t>?</a:t>
            </a:r>
            <a:endParaRPr sz="2000" dirty="0"/>
          </a:p>
          <a:p>
            <a:pPr marL="504063" lvl="1" indent="-168020" defTabSz="672083">
              <a:lnSpc>
                <a:spcPct val="72000"/>
              </a:lnSpc>
              <a:spcBef>
                <a:spcPts val="300"/>
              </a:spcBef>
              <a:defRPr sz="2156"/>
            </a:pPr>
            <a:r>
              <a:rPr sz="2000" dirty="0"/>
              <a:t>Alice can </a:t>
            </a:r>
            <a:r>
              <a:rPr sz="2000" dirty="0">
                <a:solidFill>
                  <a:srgbClr val="FF9900"/>
                </a:solidFill>
              </a:rPr>
              <a:t>migrate</a:t>
            </a:r>
            <a:r>
              <a:rPr sz="2000" dirty="0"/>
              <a:t> the </a:t>
            </a:r>
            <a:r>
              <a:rPr lang="en-AU" sz="2000" dirty="0"/>
              <a:t>running </a:t>
            </a:r>
            <a:r>
              <a:rPr sz="2000" dirty="0"/>
              <a:t>VMs to different physical machines without </a:t>
            </a:r>
            <a:r>
              <a:rPr lang="en-AU" sz="2000" dirty="0"/>
              <a:t>interrupting </a:t>
            </a:r>
            <a:r>
              <a:rPr sz="2000" dirty="0"/>
              <a:t>any customers</a:t>
            </a:r>
            <a:r>
              <a:rPr lang="en-AU" sz="2000" dirty="0"/>
              <a:t>.</a:t>
            </a:r>
            <a:endParaRPr sz="2000" dirty="0"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6" y="3219754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18" y="164330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942" y="255889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780753" y="1888576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351" y="233148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1856969" y="277440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360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128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03" y="209574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985" y="210288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102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014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95041" y="3231601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5820907" y="221004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5731321" y="292442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5768116" y="361022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466" y="3303038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4902438" y="3299338"/>
            <a:ext cx="263955" cy="282307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63" y="2500556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2409726" y="4038845"/>
            <a:ext cx="12941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4417740" y="3674514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5037804" y="2702963"/>
            <a:ext cx="549569" cy="356597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94" y="1893338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4673472" y="2002876"/>
            <a:ext cx="592040" cy="278607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3879866" y="2481507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3516184" y="2345776"/>
            <a:ext cx="330660" cy="44735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4559172" y="2360063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6" name="Straight Arrow Connector 49"/>
          <p:cNvSpPr/>
          <p:nvPr/>
        </p:nvSpPr>
        <p:spPr>
          <a:xfrm>
            <a:off x="4552806" y="2793131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7" name="Straight Arrow Connector 50"/>
          <p:cNvSpPr/>
          <p:nvPr/>
        </p:nvSpPr>
        <p:spPr>
          <a:xfrm>
            <a:off x="4566315" y="2945851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62" y="3079248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56" y="3064961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641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310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221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453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122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033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2758948" y="1822568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4" name="Rectangle 70"/>
          <p:cNvSpPr/>
          <p:nvPr/>
        </p:nvSpPr>
        <p:spPr>
          <a:xfrm>
            <a:off x="3194717" y="181542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5" name="Rectangle 71"/>
          <p:cNvSpPr/>
          <p:nvPr/>
        </p:nvSpPr>
        <p:spPr>
          <a:xfrm>
            <a:off x="2766092" y="221547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6" name="Rectangle 72"/>
          <p:cNvSpPr/>
          <p:nvPr/>
        </p:nvSpPr>
        <p:spPr>
          <a:xfrm>
            <a:off x="3187573" y="2208330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0" name="Group 79"/>
          <p:cNvGrpSpPr/>
          <p:nvPr/>
        </p:nvGrpSpPr>
        <p:grpSpPr>
          <a:xfrm>
            <a:off x="2730373" y="2486937"/>
            <a:ext cx="235745" cy="294609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2730373" y="2808405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5" name="Group 81"/>
          <p:cNvGrpSpPr/>
          <p:nvPr/>
        </p:nvGrpSpPr>
        <p:grpSpPr>
          <a:xfrm>
            <a:off x="3180429" y="2486937"/>
            <a:ext cx="235745" cy="39462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394527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Instance purchasing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4983-130D-4327-B5BA-87A1539C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3" y="1893890"/>
            <a:ext cx="6092618" cy="44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resources.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4986C-75C3-48BB-A1C5-45D5D79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77" y="2965816"/>
            <a:ext cx="3634867" cy="23746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624641"/>
            <a:ext cx="8165055" cy="7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</p:txBody>
      </p:sp>
    </p:spTree>
    <p:extLst>
      <p:ext uri="{BB962C8B-B14F-4D97-AF65-F5344CB8AC3E}">
        <p14:creationId xmlns:p14="http://schemas.microsoft.com/office/powerpoint/2010/main" val="88960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001208"/>
            <a:ext cx="8165055" cy="141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	A user only has those privileges which are essentially vital to perform their intended operations.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E6B5-B680-45F3-8B23-B0169B9F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54" y="2621288"/>
            <a:ext cx="3634867" cy="21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9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FD7F-1ECF-4A4D-8BCB-15D7B9C0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846956"/>
            <a:ext cx="744959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4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A314-DCF3-4221-9CB2-3A912A75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4" y="1665610"/>
            <a:ext cx="5585955" cy="44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Connecting to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3FF0C-CDA2-4B24-A90F-BDA7A15A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" y="1800214"/>
            <a:ext cx="3080206" cy="34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06919-5CA2-4987-A3F4-1ACADDEE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42" y="1718830"/>
            <a:ext cx="5351303" cy="3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6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Terminating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58AA1-729E-4A6A-80F4-A2A8C29E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" y="1494312"/>
            <a:ext cx="7630590" cy="1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5CB1A-590D-4420-A6A6-7A1D21BF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6" y="4001512"/>
            <a:ext cx="6411220" cy="1886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BB90FE-D363-4B1B-AECF-CBF1C95C7C8B}"/>
              </a:ext>
            </a:extLst>
          </p:cNvPr>
          <p:cNvCxnSpPr>
            <a:cxnSpLocks/>
          </p:cNvCxnSpPr>
          <p:nvPr/>
        </p:nvCxnSpPr>
        <p:spPr>
          <a:xfrm flipH="1">
            <a:off x="4655525" y="2886203"/>
            <a:ext cx="1" cy="2477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73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Q2: </a:t>
            </a:r>
            <a:r>
              <a:rPr lang="en-US" sz="2200" dirty="0"/>
              <a:t>Describe the main steps which you would take on AWS and the decisions that would need to be made to create, configure and launch an EC2 Instance.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SzTx/>
            </a:pP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Sign in to the AWS management console</a:t>
            </a: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</a:t>
            </a:r>
            <a:r>
              <a:rPr lang="en-AU" sz="2200" dirty="0"/>
              <a:t>Navigate to EC2 Dashboard and click “Launch instance”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Select/Create n</a:t>
            </a:r>
            <a:r>
              <a:rPr lang="en-AU" sz="2200" dirty="0" err="1"/>
              <a:t>ames</a:t>
            </a:r>
            <a:r>
              <a:rPr lang="en-AU" sz="2200" dirty="0"/>
              <a:t> and tags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 </a:t>
            </a:r>
            <a:r>
              <a:rPr lang="en-AU" sz="2200" dirty="0"/>
              <a:t>AMI and Instance type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Select/Create Key pair for login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Configure network settings and storage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Review and launch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333223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Q3: </a:t>
            </a:r>
            <a:r>
              <a:rPr lang="en-US" sz="2200" dirty="0"/>
              <a:t>Describe EBS and what features it offers.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A brief introduction to EBS.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62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317831" y="23332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 </a:t>
            </a:r>
            <a:r>
              <a:rPr lang="en-AU" b="1" dirty="0" err="1"/>
              <a:t>i</a:t>
            </a:r>
            <a:r>
              <a:rPr b="1" dirty="0"/>
              <a:t>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86742" y="4106335"/>
            <a:ext cx="7478759" cy="1771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2000"/>
              </a:lnSpc>
              <a:defRPr sz="2500"/>
            </a:pPr>
            <a:r>
              <a:rPr lang="en-AU" dirty="0"/>
              <a:t>One customer cannot access data of another customer </a:t>
            </a:r>
            <a:endParaRPr dirty="0"/>
          </a:p>
        </p:txBody>
      </p:sp>
      <p:pic>
        <p:nvPicPr>
          <p:cNvPr id="64" name="Picture 53" descr="Picture 53">
            <a:extLst>
              <a:ext uri="{FF2B5EF4-FFF2-40B4-BE49-F238E27FC236}">
                <a16:creationId xmlns:a16="http://schemas.microsoft.com/office/drawing/2014/main" id="{DD39CF09-72BF-4A67-AFC6-C9A3952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3105453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51" descr="Picture 51">
            <a:extLst>
              <a:ext uri="{FF2B5EF4-FFF2-40B4-BE49-F238E27FC236}">
                <a16:creationId xmlns:a16="http://schemas.microsoft.com/office/drawing/2014/main" id="{1ECA0479-AD15-4390-AB74-2225C194E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986205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2" descr="Picture 2">
            <a:extLst>
              <a:ext uri="{FF2B5EF4-FFF2-40B4-BE49-F238E27FC236}">
                <a16:creationId xmlns:a16="http://schemas.microsoft.com/office/drawing/2014/main" id="{C271B9DD-E15A-45EE-B0E9-39888B7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444598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3" descr="Picture 3">
            <a:extLst>
              <a:ext uri="{FF2B5EF4-FFF2-40B4-BE49-F238E27FC236}">
                <a16:creationId xmlns:a16="http://schemas.microsoft.com/office/drawing/2014/main" id="{0D4F2C3D-7434-497D-8A13-0DDC1A502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774275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9" descr="Picture 19">
            <a:extLst>
              <a:ext uri="{FF2B5EF4-FFF2-40B4-BE49-F238E27FC236}">
                <a16:creationId xmlns:a16="http://schemas.microsoft.com/office/drawing/2014/main" id="{F1487354-5CE7-4347-BD0C-ABE656271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58151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8C77EA31-0137-4700-9B4B-E3A9A421A8B7}"/>
              </a:ext>
            </a:extLst>
          </p:cNvPr>
          <p:cNvSpPr txBox="1"/>
          <p:nvPr/>
        </p:nvSpPr>
        <p:spPr>
          <a:xfrm>
            <a:off x="2034398" y="302443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0" name="Picture 3" descr="Picture 3">
            <a:extLst>
              <a:ext uri="{FF2B5EF4-FFF2-40B4-BE49-F238E27FC236}">
                <a16:creationId xmlns:a16="http://schemas.microsoft.com/office/drawing/2014/main" id="{569BAB51-F4DF-435E-B6E6-137B65B0D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4" descr="Picture 14">
            <a:extLst>
              <a:ext uri="{FF2B5EF4-FFF2-40B4-BE49-F238E27FC236}">
                <a16:creationId xmlns:a16="http://schemas.microsoft.com/office/drawing/2014/main" id="{79EE5A04-6C6B-47E8-910C-76CA0544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3" descr="Picture 3">
            <a:extLst>
              <a:ext uri="{FF2B5EF4-FFF2-40B4-BE49-F238E27FC236}">
                <a16:creationId xmlns:a16="http://schemas.microsoft.com/office/drawing/2014/main" id="{2489CBD3-4A70-4CDD-A744-BDA0EAA6C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3" descr="Picture 3">
            <a:extLst>
              <a:ext uri="{FF2B5EF4-FFF2-40B4-BE49-F238E27FC236}">
                <a16:creationId xmlns:a16="http://schemas.microsoft.com/office/drawing/2014/main" id="{EF984A20-92C5-488A-990F-2A62435DC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43864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3" descr="Picture 3">
            <a:extLst>
              <a:ext uri="{FF2B5EF4-FFF2-40B4-BE49-F238E27FC236}">
                <a16:creationId xmlns:a16="http://schemas.microsoft.com/office/drawing/2014/main" id="{BF5D1D17-B9D0-40D8-98AE-3201C24A9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44578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3" descr="Picture 23">
            <a:extLst>
              <a:ext uri="{FF2B5EF4-FFF2-40B4-BE49-F238E27FC236}">
                <a16:creationId xmlns:a16="http://schemas.microsoft.com/office/drawing/2014/main" id="{515C4BFC-A859-4A4F-9BC3-E50CD25BE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26" descr="Picture 26">
            <a:extLst>
              <a:ext uri="{FF2B5EF4-FFF2-40B4-BE49-F238E27FC236}">
                <a16:creationId xmlns:a16="http://schemas.microsoft.com/office/drawing/2014/main" id="{E8CC13B1-6DE0-4A65-B47A-9511B5E87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27" descr="Picture 27">
            <a:extLst>
              <a:ext uri="{FF2B5EF4-FFF2-40B4-BE49-F238E27FC236}">
                <a16:creationId xmlns:a16="http://schemas.microsoft.com/office/drawing/2014/main" id="{912B8B30-5FD5-4D91-B6C7-751EA283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8" descr="Picture 28">
            <a:extLst>
              <a:ext uri="{FF2B5EF4-FFF2-40B4-BE49-F238E27FC236}">
                <a16:creationId xmlns:a16="http://schemas.microsoft.com/office/drawing/2014/main" id="{B87CA24E-C6FC-42EB-85BB-FE9B0629F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29" descr="Picture 29">
            <a:extLst>
              <a:ext uri="{FF2B5EF4-FFF2-40B4-BE49-F238E27FC236}">
                <a16:creationId xmlns:a16="http://schemas.microsoft.com/office/drawing/2014/main" id="{0B45DF36-7194-401E-B35D-701AFC6D3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30" descr="Picture 30">
            <a:extLst>
              <a:ext uri="{FF2B5EF4-FFF2-40B4-BE49-F238E27FC236}">
                <a16:creationId xmlns:a16="http://schemas.microsoft.com/office/drawing/2014/main" id="{D8890AAE-FCFF-4287-9BF1-32E880521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31" descr="Picture 31">
            <a:extLst>
              <a:ext uri="{FF2B5EF4-FFF2-40B4-BE49-F238E27FC236}">
                <a16:creationId xmlns:a16="http://schemas.microsoft.com/office/drawing/2014/main" id="{6FD7698D-2E58-4668-BA6A-B22AF980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5" descr="Picture 5">
            <a:extLst>
              <a:ext uri="{FF2B5EF4-FFF2-40B4-BE49-F238E27FC236}">
                <a16:creationId xmlns:a16="http://schemas.microsoft.com/office/drawing/2014/main" id="{60CF5626-DAED-476B-8E01-05DC79C0D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311730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Box 33">
            <a:extLst>
              <a:ext uri="{FF2B5EF4-FFF2-40B4-BE49-F238E27FC236}">
                <a16:creationId xmlns:a16="http://schemas.microsoft.com/office/drawing/2014/main" id="{260ECEF9-B059-4A6C-8CC7-D421F280EAC0}"/>
              </a:ext>
            </a:extLst>
          </p:cNvPr>
          <p:cNvSpPr txBox="1"/>
          <p:nvPr/>
        </p:nvSpPr>
        <p:spPr>
          <a:xfrm>
            <a:off x="5876892" y="2095744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4" name="TextBox 34">
            <a:extLst>
              <a:ext uri="{FF2B5EF4-FFF2-40B4-BE49-F238E27FC236}">
                <a16:creationId xmlns:a16="http://schemas.microsoft.com/office/drawing/2014/main" id="{5B93DB0E-D1CF-40C7-BB5A-52BB59ABA54D}"/>
              </a:ext>
            </a:extLst>
          </p:cNvPr>
          <p:cNvSpPr txBox="1"/>
          <p:nvPr/>
        </p:nvSpPr>
        <p:spPr>
          <a:xfrm>
            <a:off x="5787306" y="2810119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A5357ED2-4627-46A4-A0C2-C23947151AE3}"/>
              </a:ext>
            </a:extLst>
          </p:cNvPr>
          <p:cNvSpPr txBox="1"/>
          <p:nvPr/>
        </p:nvSpPr>
        <p:spPr>
          <a:xfrm>
            <a:off x="5824101" y="3495919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" name="Picture 3" descr="Picture 3">
            <a:extLst>
              <a:ext uri="{FF2B5EF4-FFF2-40B4-BE49-F238E27FC236}">
                <a16:creationId xmlns:a16="http://schemas.microsoft.com/office/drawing/2014/main" id="{65F13E53-922C-446B-9D73-DC4370FB4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3188737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56">
            <a:extLst>
              <a:ext uri="{FF2B5EF4-FFF2-40B4-BE49-F238E27FC236}">
                <a16:creationId xmlns:a16="http://schemas.microsoft.com/office/drawing/2014/main" id="{F428C869-FAF6-4699-BC0C-8B83ED9E418E}"/>
              </a:ext>
            </a:extLst>
          </p:cNvPr>
          <p:cNvGrpSpPr/>
          <p:nvPr/>
        </p:nvGrpSpPr>
        <p:grpSpPr>
          <a:xfrm>
            <a:off x="4958423" y="3185037"/>
            <a:ext cx="263955" cy="282307"/>
            <a:chOff x="0" y="0"/>
            <a:chExt cx="351939" cy="376407"/>
          </a:xfrm>
        </p:grpSpPr>
        <p:pic>
          <p:nvPicPr>
            <p:cNvPr id="88" name="Picture 47" descr="Picture 47">
              <a:extLst>
                <a:ext uri="{FF2B5EF4-FFF2-40B4-BE49-F238E27FC236}">
                  <a16:creationId xmlns:a16="http://schemas.microsoft.com/office/drawing/2014/main" id="{40882C2F-5307-420C-B18B-BFCEA849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Picture 48" descr="Picture 48">
              <a:extLst>
                <a:ext uri="{FF2B5EF4-FFF2-40B4-BE49-F238E27FC236}">
                  <a16:creationId xmlns:a16="http://schemas.microsoft.com/office/drawing/2014/main" id="{402781B9-A04F-414A-8AB2-CC59F8A2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Picture 49" descr="Picture 49">
              <a:extLst>
                <a:ext uri="{FF2B5EF4-FFF2-40B4-BE49-F238E27FC236}">
                  <a16:creationId xmlns:a16="http://schemas.microsoft.com/office/drawing/2014/main" id="{FAFFCEE5-6066-4AA6-86AB-E2B4A2AA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Picture 50" descr="Picture 50">
              <a:extLst>
                <a:ext uri="{FF2B5EF4-FFF2-40B4-BE49-F238E27FC236}">
                  <a16:creationId xmlns:a16="http://schemas.microsoft.com/office/drawing/2014/main" id="{18BF826A-D900-4ABC-9F96-B963BD05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" name="Picture 52" descr="Picture 52">
            <a:extLst>
              <a:ext uri="{FF2B5EF4-FFF2-40B4-BE49-F238E27FC236}">
                <a16:creationId xmlns:a16="http://schemas.microsoft.com/office/drawing/2014/main" id="{1F4D00BC-B9A8-4DB4-82DB-40FB33FB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386255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Box 54">
            <a:extLst>
              <a:ext uri="{FF2B5EF4-FFF2-40B4-BE49-F238E27FC236}">
                <a16:creationId xmlns:a16="http://schemas.microsoft.com/office/drawing/2014/main" id="{D605AE4D-817C-4D89-906E-A80ABBED8E6A}"/>
              </a:ext>
            </a:extLst>
          </p:cNvPr>
          <p:cNvSpPr txBox="1"/>
          <p:nvPr/>
        </p:nvSpPr>
        <p:spPr>
          <a:xfrm>
            <a:off x="2500175" y="3288750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9C980E9A-959E-4378-BB61-09266C369DDC}"/>
              </a:ext>
            </a:extLst>
          </p:cNvPr>
          <p:cNvSpPr txBox="1"/>
          <p:nvPr/>
        </p:nvSpPr>
        <p:spPr>
          <a:xfrm>
            <a:off x="4473725" y="3560213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" name="Group 57">
            <a:extLst>
              <a:ext uri="{FF2B5EF4-FFF2-40B4-BE49-F238E27FC236}">
                <a16:creationId xmlns:a16="http://schemas.microsoft.com/office/drawing/2014/main" id="{F1C8EA4F-07DF-4487-9B87-1627615D1802}"/>
              </a:ext>
            </a:extLst>
          </p:cNvPr>
          <p:cNvGrpSpPr/>
          <p:nvPr/>
        </p:nvGrpSpPr>
        <p:grpSpPr>
          <a:xfrm>
            <a:off x="5093789" y="2588662"/>
            <a:ext cx="549569" cy="356597"/>
            <a:chOff x="0" y="0"/>
            <a:chExt cx="732757" cy="475460"/>
          </a:xfrm>
        </p:grpSpPr>
        <p:pic>
          <p:nvPicPr>
            <p:cNvPr id="96" name="Picture 3" descr="Picture 3">
              <a:extLst>
                <a:ext uri="{FF2B5EF4-FFF2-40B4-BE49-F238E27FC236}">
                  <a16:creationId xmlns:a16="http://schemas.microsoft.com/office/drawing/2014/main" id="{1F38B701-5CE6-4F47-81EC-31B213A7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3" descr="Picture 3">
              <a:extLst>
                <a:ext uri="{FF2B5EF4-FFF2-40B4-BE49-F238E27FC236}">
                  <a16:creationId xmlns:a16="http://schemas.microsoft.com/office/drawing/2014/main" id="{1850AB8E-B70E-4C85-9D25-6CB48C04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45" descr="Picture 45">
              <a:extLst>
                <a:ext uri="{FF2B5EF4-FFF2-40B4-BE49-F238E27FC236}">
                  <a16:creationId xmlns:a16="http://schemas.microsoft.com/office/drawing/2014/main" id="{215509F1-44C9-443C-A28A-7E11263F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" name="Picture 51" descr="Picture 51">
            <a:extLst>
              <a:ext uri="{FF2B5EF4-FFF2-40B4-BE49-F238E27FC236}">
                <a16:creationId xmlns:a16="http://schemas.microsoft.com/office/drawing/2014/main" id="{DA601048-A072-49BE-86A6-89F78913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779037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58">
            <a:extLst>
              <a:ext uri="{FF2B5EF4-FFF2-40B4-BE49-F238E27FC236}">
                <a16:creationId xmlns:a16="http://schemas.microsoft.com/office/drawing/2014/main" id="{B0E260BA-1185-4A17-9F41-0C51DAA9F3E2}"/>
              </a:ext>
            </a:extLst>
          </p:cNvPr>
          <p:cNvGrpSpPr/>
          <p:nvPr/>
        </p:nvGrpSpPr>
        <p:grpSpPr>
          <a:xfrm>
            <a:off x="4729457" y="1888575"/>
            <a:ext cx="592040" cy="278607"/>
            <a:chOff x="0" y="0"/>
            <a:chExt cx="789385" cy="371475"/>
          </a:xfrm>
        </p:grpSpPr>
        <p:pic>
          <p:nvPicPr>
            <p:cNvPr id="101" name="Picture 3" descr="Picture 3">
              <a:extLst>
                <a:ext uri="{FF2B5EF4-FFF2-40B4-BE49-F238E27FC236}">
                  <a16:creationId xmlns:a16="http://schemas.microsoft.com/office/drawing/2014/main" id="{9903024D-26E0-496E-B603-3E6D355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40" descr="Picture 40">
              <a:extLst>
                <a:ext uri="{FF2B5EF4-FFF2-40B4-BE49-F238E27FC236}">
                  <a16:creationId xmlns:a16="http://schemas.microsoft.com/office/drawing/2014/main" id="{A1E44210-4ED8-447B-908B-E4AC8FCE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41" descr="Picture 41">
              <a:extLst>
                <a:ext uri="{FF2B5EF4-FFF2-40B4-BE49-F238E27FC236}">
                  <a16:creationId xmlns:a16="http://schemas.microsoft.com/office/drawing/2014/main" id="{82E69742-7450-48C3-884A-89356DF1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42" descr="Picture 42">
              <a:extLst>
                <a:ext uri="{FF2B5EF4-FFF2-40B4-BE49-F238E27FC236}">
                  <a16:creationId xmlns:a16="http://schemas.microsoft.com/office/drawing/2014/main" id="{F7563C3F-25A3-4B61-BEA8-938A8459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59">
            <a:extLst>
              <a:ext uri="{FF2B5EF4-FFF2-40B4-BE49-F238E27FC236}">
                <a16:creationId xmlns:a16="http://schemas.microsoft.com/office/drawing/2014/main" id="{A75A045B-D4F6-4896-A0E2-00315C9BDEE2}"/>
              </a:ext>
            </a:extLst>
          </p:cNvPr>
          <p:cNvSpPr txBox="1"/>
          <p:nvPr/>
        </p:nvSpPr>
        <p:spPr>
          <a:xfrm>
            <a:off x="3935851" y="2367206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106" name="Straight Arrow Connector 61">
            <a:extLst>
              <a:ext uri="{FF2B5EF4-FFF2-40B4-BE49-F238E27FC236}">
                <a16:creationId xmlns:a16="http://schemas.microsoft.com/office/drawing/2014/main" id="{FF810035-BFA6-4F18-81E9-E0B93C3EAA6F}"/>
              </a:ext>
            </a:extLst>
          </p:cNvPr>
          <p:cNvSpPr/>
          <p:nvPr/>
        </p:nvSpPr>
        <p:spPr>
          <a:xfrm flipV="1">
            <a:off x="3572170" y="2678831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7" name="Straight Arrow Connector 64">
            <a:extLst>
              <a:ext uri="{FF2B5EF4-FFF2-40B4-BE49-F238E27FC236}">
                <a16:creationId xmlns:a16="http://schemas.microsoft.com/office/drawing/2014/main" id="{F6E0A7E0-D91F-48A5-B1C1-6B7AE78CBCB9}"/>
              </a:ext>
            </a:extLst>
          </p:cNvPr>
          <p:cNvSpPr/>
          <p:nvPr/>
        </p:nvSpPr>
        <p:spPr>
          <a:xfrm flipV="1">
            <a:off x="4615157" y="2245762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8" name="Straight Arrow Connector 66">
            <a:extLst>
              <a:ext uri="{FF2B5EF4-FFF2-40B4-BE49-F238E27FC236}">
                <a16:creationId xmlns:a16="http://schemas.microsoft.com/office/drawing/2014/main" id="{9A59FAC3-A8D7-4B0F-97AA-1693EF61C3C4}"/>
              </a:ext>
            </a:extLst>
          </p:cNvPr>
          <p:cNvSpPr/>
          <p:nvPr/>
        </p:nvSpPr>
        <p:spPr>
          <a:xfrm>
            <a:off x="4608791" y="2678830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9" name="Straight Arrow Connector 68">
            <a:extLst>
              <a:ext uri="{FF2B5EF4-FFF2-40B4-BE49-F238E27FC236}">
                <a16:creationId xmlns:a16="http://schemas.microsoft.com/office/drawing/2014/main" id="{BA2080D8-737F-402E-89BD-AFF50F823265}"/>
              </a:ext>
            </a:extLst>
          </p:cNvPr>
          <p:cNvSpPr/>
          <p:nvPr/>
        </p:nvSpPr>
        <p:spPr>
          <a:xfrm>
            <a:off x="4622300" y="2831550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1458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32601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367320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16931" y="4091401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ct val="81000"/>
              </a:lnSpc>
              <a:defRPr sz="2400"/>
            </a:pPr>
            <a:r>
              <a:rPr lang="en-US" sz="2000" dirty="0"/>
              <a:t>VMM ("Hypervisor") has translation tables that map virtual (guest) memory to physical memory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Example: VM 1 accesses memory cell #</a:t>
            </a:r>
            <a:r>
              <a:rPr lang="en-AU" sz="2000" dirty="0"/>
              <a:t>0</a:t>
            </a:r>
            <a:r>
              <a:rPr sz="2000" dirty="0"/>
              <a:t>; VMM maps this to memory cell </a:t>
            </a:r>
            <a:r>
              <a:rPr lang="en-AU" sz="2000" dirty="0"/>
              <a:t>#0</a:t>
            </a:r>
            <a:r>
              <a:rPr sz="2000" dirty="0"/>
              <a:t>.</a:t>
            </a:r>
            <a:r>
              <a:rPr lang="en-AU" sz="2000" dirty="0"/>
              <a:t> </a:t>
            </a:r>
            <a:r>
              <a:rPr lang="en-US" sz="2000" dirty="0"/>
              <a:t>VM 2 accesses memory cell #0; VMM maps this to memory cell #300.</a:t>
            </a:r>
            <a:endParaRPr sz="2000" dirty="0"/>
          </a:p>
        </p:txBody>
      </p:sp>
      <p:sp>
        <p:nvSpPr>
          <p:cNvPr id="797" name="Rectangle 5"/>
          <p:cNvSpPr/>
          <p:nvPr/>
        </p:nvSpPr>
        <p:spPr>
          <a:xfrm>
            <a:off x="3913054" y="1701483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343534" y="3225578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788889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788889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2388075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2388075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840107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2095601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2088878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837760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1929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33072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41438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2508727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3281518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925167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3988985200"/>
              </p:ext>
            </p:extLst>
          </p:nvPr>
        </p:nvGraphicFramePr>
        <p:xfrm>
          <a:off x="916931" y="1701483"/>
          <a:ext cx="2592715" cy="1584960"/>
        </p:xfrm>
        <a:graphic>
          <a:graphicData uri="http://schemas.openxmlformats.org/drawingml/2006/table">
            <a:tbl>
              <a:tblPr firstRow="1" bandRow="1"/>
              <a:tblGrid>
                <a:gridCol w="45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100" b="0" dirty="0">
                          <a:sym typeface="Calibri"/>
                        </a:rPr>
                        <a:t>300</a:t>
                      </a:r>
                      <a:r>
                        <a:rPr sz="110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2151960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553922" y="3281518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49994" y="1412567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1404438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758759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2401181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9912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26091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27234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2830606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51261" y="3311383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ct val="81000"/>
              </a:lnSpc>
              <a:defRPr sz="2400"/>
            </a:pPr>
            <a:r>
              <a:rPr sz="2000" dirty="0"/>
              <a:t>VMM ("Hypervisor") has translation tables that map virtual</a:t>
            </a:r>
            <a:r>
              <a:rPr lang="en-AU" sz="2000" dirty="0"/>
              <a:t> (guest) memory</a:t>
            </a:r>
            <a:r>
              <a:rPr sz="2000" dirty="0"/>
              <a:t> to physical </a:t>
            </a:r>
            <a:r>
              <a:rPr lang="en-AU" sz="2000" dirty="0"/>
              <a:t>memory.</a:t>
            </a:r>
            <a:endParaRPr sz="2000" dirty="0"/>
          </a:p>
        </p:txBody>
      </p:sp>
      <p:sp>
        <p:nvSpPr>
          <p:cNvPr id="797" name="Rectangle 5"/>
          <p:cNvSpPr/>
          <p:nvPr/>
        </p:nvSpPr>
        <p:spPr>
          <a:xfrm>
            <a:off x="3913054" y="1164769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343534" y="2688864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252175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252175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1851361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1851361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303393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1558887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1552164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301046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265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277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287767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1972013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2744804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388453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1074306712"/>
              </p:ext>
            </p:extLst>
          </p:nvPr>
        </p:nvGraphicFramePr>
        <p:xfrm>
          <a:off x="916931" y="1164769"/>
          <a:ext cx="2592715" cy="1584960"/>
        </p:xfrm>
        <a:graphic>
          <a:graphicData uri="http://schemas.openxmlformats.org/drawingml/2006/table">
            <a:tbl>
              <a:tblPr firstRow="1" bandRow="1"/>
              <a:tblGrid>
                <a:gridCol w="45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100" b="0" dirty="0">
                          <a:sym typeface="Calibri"/>
                        </a:rPr>
                        <a:t>300</a:t>
                      </a:r>
                      <a:r>
                        <a:rPr sz="110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1615246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553922" y="2740337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49994" y="875853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867724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222045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1864467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4C134C2-0232-4024-A9CA-45D759DEF2D1}"/>
              </a:ext>
            </a:extLst>
          </p:cNvPr>
          <p:cNvSpPr txBox="1">
            <a:spLocks/>
          </p:cNvSpPr>
          <p:nvPr/>
        </p:nvSpPr>
        <p:spPr>
          <a:xfrm>
            <a:off x="851261" y="4000310"/>
            <a:ext cx="7318235" cy="141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VMs also </a:t>
            </a:r>
            <a:r>
              <a:rPr lang="en-US" sz="2000" dirty="0">
                <a:solidFill>
                  <a:srgbClr val="FF9900"/>
                </a:solidFill>
              </a:rPr>
              <a:t>time-share</a:t>
            </a:r>
            <a:r>
              <a:rPr lang="en-US" sz="2000" dirty="0"/>
              <a:t> CPUs</a:t>
            </a:r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r>
              <a:rPr lang="en-US" sz="2000" dirty="0"/>
              <a:t>(a time-multiplexed manner)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Time-multiplex does not work for memory. Why?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endParaRPr lang="en-US" sz="20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What if Alice serves more customers?</a:t>
            </a:r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endParaRPr lang="en-US" sz="2000" dirty="0"/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67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289882" y="396643"/>
            <a:ext cx="6620671" cy="9606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r>
              <a:rPr lang="en-AU" sz="3200" b="1" dirty="0"/>
              <a:t>The benefits of virtualization</a:t>
            </a:r>
            <a:endParaRPr sz="3200" b="1" dirty="0"/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0214" y="1370142"/>
            <a:ext cx="8443571" cy="41177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r>
              <a:rPr lang="en-AU" sz="2000" dirty="0"/>
              <a:t>Flexible</a:t>
            </a:r>
            <a:r>
              <a:rPr sz="2000" dirty="0"/>
              <a:t> </a:t>
            </a:r>
            <a:r>
              <a:rPr lang="en-AU" sz="2000" dirty="0"/>
              <a:t>to </a:t>
            </a:r>
            <a:r>
              <a:rPr sz="2000" dirty="0"/>
              <a:t>cloud provide</a:t>
            </a:r>
            <a:r>
              <a:rPr lang="en-AU" sz="2000" dirty="0" err="1"/>
              <a:t>rs</a:t>
            </a:r>
            <a:r>
              <a:rPr lang="en-AU" sz="2000" dirty="0"/>
              <a:t>, who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</a:t>
            </a:r>
            <a:r>
              <a:rPr lang="en-AU" sz="2000" dirty="0"/>
              <a:t>generate</a:t>
            </a:r>
            <a:r>
              <a:rPr sz="2000" dirty="0"/>
              <a:t> VMs with different </a:t>
            </a:r>
            <a:r>
              <a:rPr lang="en-AU" sz="2000" dirty="0"/>
              <a:t>resource capabilities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migrate VMs if necessary (e.g., for maintenance)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increase load by overcommitting resources</a:t>
            </a:r>
          </a:p>
          <a:p>
            <a:pPr>
              <a:lnSpc>
                <a:spcPct val="81000"/>
              </a:lnSpc>
              <a:defRPr sz="2500"/>
            </a:pPr>
            <a:r>
              <a:rPr lang="en-AU" sz="2000" dirty="0"/>
              <a:t>Secure to</a:t>
            </a:r>
            <a:r>
              <a:rPr sz="2000" dirty="0"/>
              <a:t> </a:t>
            </a:r>
            <a:r>
              <a:rPr lang="en-AU" sz="2000" dirty="0"/>
              <a:t>VMs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One </a:t>
            </a:r>
            <a:r>
              <a:rPr sz="2000" dirty="0"/>
              <a:t>VM cannot </a:t>
            </a:r>
            <a:r>
              <a:rPr lang="en-AU" sz="2000" dirty="0"/>
              <a:t>access</a:t>
            </a:r>
            <a:r>
              <a:rPr sz="2000" dirty="0"/>
              <a:t> another</a:t>
            </a:r>
            <a:r>
              <a:rPr lang="en-AU" sz="2000" dirty="0"/>
              <a:t> without permission</a:t>
            </a: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sz="2000" dirty="0"/>
              <a:t>Convenient </a:t>
            </a:r>
            <a:r>
              <a:rPr lang="en-AU" sz="2000" dirty="0"/>
              <a:t>to</a:t>
            </a:r>
            <a:r>
              <a:rPr sz="2000" dirty="0"/>
              <a:t> </a:t>
            </a:r>
            <a:r>
              <a:rPr lang="en-AU" sz="2000" dirty="0"/>
              <a:t>customers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Complete control over the virtual 'hardware' (can install </a:t>
            </a:r>
            <a:r>
              <a:rPr lang="en-AU" sz="2000" dirty="0"/>
              <a:t>their </a:t>
            </a:r>
            <a:r>
              <a:rPr sz="2000" dirty="0"/>
              <a:t>own operating system</a:t>
            </a:r>
            <a:r>
              <a:rPr lang="en-AU" sz="2000" dirty="0"/>
              <a:t>s,</a:t>
            </a:r>
            <a:r>
              <a:rPr sz="2000" dirty="0"/>
              <a:t> applications, ...)</a:t>
            </a:r>
          </a:p>
          <a:p>
            <a:pPr>
              <a:lnSpc>
                <a:spcPct val="81000"/>
              </a:lnSpc>
              <a:defRPr sz="2500"/>
            </a:pPr>
            <a:r>
              <a:rPr sz="2000" b="1" dirty="0"/>
              <a:t>But</a:t>
            </a:r>
            <a:r>
              <a:rPr lang="en-AU" sz="2000" b="1" dirty="0"/>
              <a:t> there might be performance impacts</a:t>
            </a:r>
            <a:endParaRPr sz="2000" b="1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Load changes in </a:t>
            </a:r>
            <a:r>
              <a:rPr lang="en-AU" sz="2000" dirty="0"/>
              <a:t>one</a:t>
            </a:r>
            <a:r>
              <a:rPr sz="2000" dirty="0"/>
              <a:t> VM may affect the performance </a:t>
            </a:r>
            <a:r>
              <a:rPr lang="en-AU" sz="2000" dirty="0"/>
              <a:t>of another VM </a:t>
            </a:r>
            <a:r>
              <a:rPr lang="en-US" sz="2000" dirty="0"/>
              <a:t>on the same physical machine</a:t>
            </a:r>
          </a:p>
          <a:p>
            <a:pPr lvl="2">
              <a:lnSpc>
                <a:spcPct val="81000"/>
              </a:lnSpc>
              <a:defRPr sz="2200"/>
            </a:pPr>
            <a:r>
              <a:rPr lang="en-US" sz="2000" dirty="0"/>
              <a:t>e.g., Bob is allowed to increase his vCPUs from 8 to 16.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1068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38484</TotalTime>
  <Words>3339</Words>
  <Application>Microsoft Office PowerPoint</Application>
  <PresentationFormat>On-screen Show (4:3)</PresentationFormat>
  <Paragraphs>484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Amazon Ember</vt:lpstr>
      <vt:lpstr>AmazonEmber</vt:lpstr>
      <vt:lpstr>Söhne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Overview</vt:lpstr>
      <vt:lpstr>Virtualization: the core technique of cloud computing</vt:lpstr>
      <vt:lpstr>Virtualization: the core technique of cloud computing</vt:lpstr>
      <vt:lpstr>VM live migration</vt:lpstr>
      <vt:lpstr>VM isolation</vt:lpstr>
      <vt:lpstr>How is virtualization implemented?</vt:lpstr>
      <vt:lpstr>How is virtualization implemented?</vt:lpstr>
      <vt:lpstr>The benefits of virtualization</vt:lpstr>
      <vt:lpstr>Amazon: the pioneer</vt:lpstr>
      <vt:lpstr>What services does a cloud provide?</vt:lpstr>
      <vt:lpstr>What services does a cloud provide?</vt:lpstr>
      <vt:lpstr>Software as a Service (SaaS)</vt:lpstr>
      <vt:lpstr>Platform as a Service (PaaS)</vt:lpstr>
      <vt:lpstr>Infrastructure as a Service (IaaS)</vt:lpstr>
      <vt:lpstr>What services does a cloud provide?</vt:lpstr>
      <vt:lpstr>Public/Community/Private clouds</vt:lpstr>
      <vt:lpstr>Practice Questions</vt:lpstr>
      <vt:lpstr>Practice Questions</vt:lpstr>
      <vt:lpstr>AWS: the leading cloud providing a wide range of services</vt:lpstr>
      <vt:lpstr>PowerPoint Presentation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Deploying a cloud application</vt:lpstr>
      <vt:lpstr>AWS EC2</vt:lpstr>
      <vt:lpstr>AWS EC2</vt:lpstr>
      <vt:lpstr>AWS EC2</vt:lpstr>
      <vt:lpstr>AWS EC2</vt:lpstr>
      <vt:lpstr>Geographical location of an instance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Practice Questions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Zhi Zhang</cp:lastModifiedBy>
  <cp:revision>4302</cp:revision>
  <cp:lastPrinted>2014-08-27T18:50:12Z</cp:lastPrinted>
  <dcterms:created xsi:type="dcterms:W3CDTF">1999-05-23T11:18:07Z</dcterms:created>
  <dcterms:modified xsi:type="dcterms:W3CDTF">2024-07-30T04:55:28Z</dcterms:modified>
  <cp:category>Lecture</cp:category>
</cp:coreProperties>
</file>