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1"/>
    <p:restoredTop sz="96281"/>
  </p:normalViewPr>
  <p:slideViewPr>
    <p:cSldViewPr snapToGrid="0" snapToObjects="1">
      <p:cViewPr varScale="1">
        <p:scale>
          <a:sx n="178" d="100"/>
          <a:sy n="178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B3B7-425F-6441-B7BF-EC8E748AF567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9522-F4F8-D643-9941-009C83C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0EDE-2964-C941-9AA3-54F8A214BD9B}" type="datetime1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60F0-5128-6947-A013-3CD0FD635437}" type="datetime1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EDCC-B6F3-CC4D-8854-4F2E3942DF11}" type="datetime1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B281-0C35-7E4E-A147-A95B5AC528B8}" type="datetime1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C702-D7B5-964C-B242-ED9B04997010}" type="datetime1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324-F03D-C644-8426-F8F3D7A8CF49}" type="datetime1">
              <a:rPr lang="en-US" smtClean="0"/>
              <a:t>7/17/20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1B1A-A974-C94C-A9F9-E843C2F1B7CB}" type="datetime1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9394-611C-C940-AB95-73C983A4A013}" type="datetime1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7041-F3CA-AC48-8FB1-C23438227BE2}" type="datetime1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April 16, 2020       DaCloud,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CC74-5B09-8C4C-8D0F-C3F3E03607C7}" type="datetime1">
              <a:rPr lang="en-US" smtClean="0"/>
              <a:t>7/17/20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April 16, 2020       DaCloud, 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D56A40-9A7F-1248-B5DA-F4E46B1F5E3B}" type="datetime1">
              <a:rPr lang="en-US" smtClean="0"/>
              <a:t>7/17/20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April 16, 2020       DaCloud, 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9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EA6C94-CB40-E341-8867-FFEC71C4E8BC}" type="datetime1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April 16, 2020       DaCloud, 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946969-8CC2-C746-BD6C-547A0F8E7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8CA04-B62E-014F-B429-E4F66DD7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067" y="6456106"/>
            <a:ext cx="365760" cy="365760"/>
          </a:xfrm>
        </p:spPr>
        <p:txBody>
          <a:bodyPr/>
          <a:lstStyle/>
          <a:p>
            <a:fld id="{B3946969-8CC2-C746-BD6C-547A0F8E730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0F5B370-D7B1-4E47-A291-79BCA772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72" y="6521503"/>
            <a:ext cx="3128039" cy="320040"/>
          </a:xfrm>
        </p:spPr>
        <p:txBody>
          <a:bodyPr/>
          <a:lstStyle/>
          <a:p>
            <a:r>
              <a:rPr lang="en-US" dirty="0" err="1"/>
              <a:t>DaCloud</a:t>
            </a:r>
            <a:r>
              <a:rPr lang="en-US" dirty="0"/>
              <a:t> over </a:t>
            </a:r>
            <a:r>
              <a:rPr lang="en-US" dirty="0" err="1"/>
              <a:t>Physics.Land</a:t>
            </a:r>
            <a:r>
              <a:rPr lang="en-US" dirty="0"/>
              <a:t>, 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7CAE9-8529-9C4F-ABA3-63A16FD45BE6}"/>
              </a:ext>
            </a:extLst>
          </p:cNvPr>
          <p:cNvSpPr txBox="1"/>
          <p:nvPr/>
        </p:nvSpPr>
        <p:spPr>
          <a:xfrm>
            <a:off x="1046701" y="781951"/>
            <a:ext cx="10313344" cy="523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questions in general: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Descriptive, Exploratory, Inferential, Predictive,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(not casual), Mechanistic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wants SMART questions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pecific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easurable  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chievable</a:t>
            </a:r>
          </a:p>
          <a:p>
            <a:pPr marL="1371600" lvl="2" indent="-4572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Cost/Time – Computing Power, Capability, Resources….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elevant</a:t>
            </a:r>
          </a:p>
          <a:p>
            <a:pPr marL="1371600" lvl="2" indent="-4572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Does it address a need or extent a research area 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ime-Oriented</a:t>
            </a:r>
          </a:p>
          <a:p>
            <a:pPr marL="1371600" lvl="2" indent="-4572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Establishing a deadline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0553F9-0E89-0E40-8917-3E45F332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146977"/>
            <a:ext cx="11471564" cy="700488"/>
          </a:xfrm>
        </p:spPr>
        <p:txBody>
          <a:bodyPr>
            <a:noAutofit/>
          </a:bodyPr>
          <a:lstStyle/>
          <a:p>
            <a:r>
              <a:rPr lang="en-US" sz="3200" cap="none" dirty="0">
                <a:latin typeface="+mn-lt"/>
              </a:rPr>
              <a:t>SMART Question</a:t>
            </a:r>
          </a:p>
        </p:txBody>
      </p:sp>
    </p:spTree>
    <p:extLst>
      <p:ext uri="{BB962C8B-B14F-4D97-AF65-F5344CB8AC3E}">
        <p14:creationId xmlns:p14="http://schemas.microsoft.com/office/powerpoint/2010/main" val="21978525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board_EL_template" id="{344E1FFD-CA3D-DC4E-B58A-FFA6C40DECF1}" vid="{7AB0F09B-07BF-0246-BF65-8928C121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70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MT</vt:lpstr>
      <vt:lpstr>Times New Roman</vt:lpstr>
      <vt:lpstr>Wingdings</vt:lpstr>
      <vt:lpstr>Parcel</vt:lpstr>
      <vt:lpstr>SMART 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whiteboard</dc:title>
  <dc:subject/>
  <dc:creator>Edwin Lo</dc:creator>
  <cp:keywords/>
  <dc:description/>
  <cp:lastModifiedBy>Edwin Lo</cp:lastModifiedBy>
  <cp:revision>48</cp:revision>
  <dcterms:created xsi:type="dcterms:W3CDTF">2019-05-02T18:03:48Z</dcterms:created>
  <dcterms:modified xsi:type="dcterms:W3CDTF">2020-07-17T14:45:44Z</dcterms:modified>
  <cp:category/>
</cp:coreProperties>
</file>