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removePersonalInfoOnSave="1" saveSubsetFonts="1">
  <p:sldMasterIdLst>
    <p:sldMasterId id="2147483686" r:id="rId4"/>
  </p:sldMasterIdLst>
  <p:notesMasterIdLst>
    <p:notesMasterId r:id="rId10"/>
  </p:notesMasterIdLst>
  <p:handoutMasterIdLst>
    <p:handoutMasterId r:id="rId11"/>
  </p:handoutMasterIdLst>
  <p:sldIdLst>
    <p:sldId id="1060" r:id="rId5"/>
    <p:sldId id="1070" r:id="rId6"/>
    <p:sldId id="1086" r:id="rId7"/>
    <p:sldId id="1087" r:id="rId8"/>
    <p:sldId id="1088" r:id="rId9"/>
  </p:sldIdLst>
  <p:sldSz cx="9906000" cy="6858000" type="A4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Meiryo UI" pitchFamily="50" charset="-128"/>
        <a:cs typeface="Meiryo UI" pitchFamily="50" charset="-128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Meiryo UI" pitchFamily="50" charset="-128"/>
        <a:cs typeface="Meiryo UI" pitchFamily="50" charset="-128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Meiryo UI" pitchFamily="50" charset="-128"/>
        <a:cs typeface="Meiryo UI" pitchFamily="50" charset="-128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Meiryo UI" pitchFamily="50" charset="-128"/>
        <a:cs typeface="Meiryo UI" pitchFamily="50" charset="-128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Meiryo UI" pitchFamily="50" charset="-128"/>
        <a:cs typeface="Meiryo UI" pitchFamily="50" charset="-128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Meiryo UI" pitchFamily="50" charset="-128"/>
        <a:cs typeface="Meiryo UI" pitchFamily="50" charset="-128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Meiryo UI" pitchFamily="50" charset="-128"/>
        <a:cs typeface="Meiryo UI" pitchFamily="50" charset="-128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Meiryo UI" pitchFamily="50" charset="-128"/>
        <a:cs typeface="Meiryo UI" pitchFamily="50" charset="-128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Meiryo UI" pitchFamily="50" charset="-128"/>
        <a:cs typeface="Meiryo UI" pitchFamily="50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 userDrawn="1">
          <p15:clr>
            <a:srgbClr val="A4A3A4"/>
          </p15:clr>
        </p15:guide>
        <p15:guide id="2" pos="2235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4D4D"/>
    <a:srgbClr val="E4E7E7"/>
    <a:srgbClr val="CCECFF"/>
    <a:srgbClr val="FFCCFF"/>
    <a:srgbClr val="0000CC"/>
    <a:srgbClr val="3399FF"/>
    <a:srgbClr val="FFFF66"/>
    <a:srgbClr val="FFD699"/>
    <a:srgbClr val="FFCC99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53" autoAdjust="0"/>
    <p:restoredTop sz="93345" autoAdjust="0"/>
  </p:normalViewPr>
  <p:slideViewPr>
    <p:cSldViewPr>
      <p:cViewPr varScale="1">
        <p:scale>
          <a:sx n="66" d="100"/>
          <a:sy n="66" d="100"/>
        </p:scale>
        <p:origin x="1440" y="60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8" d="100"/>
        <a:sy n="138" d="100"/>
      </p:scale>
      <p:origin x="0" y="0"/>
    </p:cViewPr>
  </p:sorterViewPr>
  <p:notesViewPr>
    <p:cSldViewPr>
      <p:cViewPr varScale="1">
        <p:scale>
          <a:sx n="48" d="100"/>
          <a:sy n="48" d="100"/>
        </p:scale>
        <p:origin x="-2988" y="-102"/>
      </p:cViewPr>
      <p:guideLst>
        <p:guide orient="horz" pos="3223"/>
        <p:guide pos="223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977" cy="512143"/>
          </a:xfrm>
          <a:prstGeom prst="rect">
            <a:avLst/>
          </a:prstGeom>
        </p:spPr>
        <p:txBody>
          <a:bodyPr vert="horz" lIns="94626" tIns="47313" rIns="94626" bIns="47313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Meiryo UI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4020650" y="0"/>
            <a:ext cx="3076976" cy="512143"/>
          </a:xfrm>
          <a:prstGeom prst="rect">
            <a:avLst/>
          </a:prstGeom>
        </p:spPr>
        <p:txBody>
          <a:bodyPr vert="horz" lIns="94626" tIns="47313" rIns="94626" bIns="47313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Meiryo UI" pitchFamily="50" charset="-128"/>
                <a:cs typeface="+mn-cs"/>
              </a:defRPr>
            </a:lvl1pPr>
          </a:lstStyle>
          <a:p>
            <a:pPr>
              <a:defRPr/>
            </a:pPr>
            <a:fld id="{49145738-DF64-4F34-876E-536B82E75E99}" type="datetimeFigureOut">
              <a:rPr lang="ja-JP" altLang="en-US"/>
              <a:pPr>
                <a:defRPr/>
              </a:pPr>
              <a:t>2016/11/13</a:t>
            </a:fld>
            <a:endParaRPr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720824"/>
            <a:ext cx="3076977" cy="512142"/>
          </a:xfrm>
          <a:prstGeom prst="rect">
            <a:avLst/>
          </a:prstGeom>
        </p:spPr>
        <p:txBody>
          <a:bodyPr vert="horz" lIns="94626" tIns="47313" rIns="94626" bIns="47313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Meiryo UI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4020650" y="9720824"/>
            <a:ext cx="3076976" cy="512142"/>
          </a:xfrm>
          <a:prstGeom prst="rect">
            <a:avLst/>
          </a:prstGeom>
        </p:spPr>
        <p:txBody>
          <a:bodyPr vert="horz" lIns="94626" tIns="47313" rIns="94626" bIns="47313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Meiryo UI" pitchFamily="50" charset="-128"/>
                <a:cs typeface="+mn-cs"/>
              </a:defRPr>
            </a:lvl1pPr>
          </a:lstStyle>
          <a:p>
            <a:pPr>
              <a:defRPr/>
            </a:pPr>
            <a:fld id="{35C48374-E85C-4AB0-AAAF-54F92116C5E3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217800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977" cy="512143"/>
          </a:xfrm>
          <a:prstGeom prst="rect">
            <a:avLst/>
          </a:prstGeom>
        </p:spPr>
        <p:txBody>
          <a:bodyPr vert="horz" lIns="95439" tIns="47719" rIns="95439" bIns="4771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0650" y="0"/>
            <a:ext cx="3076976" cy="512143"/>
          </a:xfrm>
          <a:prstGeom prst="rect">
            <a:avLst/>
          </a:prstGeom>
        </p:spPr>
        <p:txBody>
          <a:bodyPr vert="horz" lIns="95439" tIns="47719" rIns="95439" bIns="4771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2D36CDC-1E09-47E3-A76E-19754A1ED7A3}" type="datetimeFigureOut">
              <a:rPr lang="en-US"/>
              <a:pPr>
                <a:defRPr/>
              </a:pPr>
              <a:t>11/13/2016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766763"/>
            <a:ext cx="554355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439" tIns="47719" rIns="95439" bIns="47719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429" y="4861235"/>
            <a:ext cx="5680444" cy="4605988"/>
          </a:xfrm>
          <a:prstGeom prst="rect">
            <a:avLst/>
          </a:prstGeom>
        </p:spPr>
        <p:txBody>
          <a:bodyPr vert="horz" lIns="95439" tIns="47719" rIns="95439" bIns="47719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0824"/>
            <a:ext cx="3076977" cy="512142"/>
          </a:xfrm>
          <a:prstGeom prst="rect">
            <a:avLst/>
          </a:prstGeom>
        </p:spPr>
        <p:txBody>
          <a:bodyPr vert="horz" lIns="95439" tIns="47719" rIns="95439" bIns="4771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0650" y="9720824"/>
            <a:ext cx="3076976" cy="512142"/>
          </a:xfrm>
          <a:prstGeom prst="rect">
            <a:avLst/>
          </a:prstGeom>
        </p:spPr>
        <p:txBody>
          <a:bodyPr vert="horz" lIns="95439" tIns="47719" rIns="95439" bIns="4771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6854FCE-F0FB-4177-BAB5-6F5BEC5D15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6341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3.png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oleObject" Target="../embeddings/oleObject1.bin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6.bin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7.bin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8.bin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9.bin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0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10.bin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6.png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6.png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oleObject" Target="../embeddings/oleObject3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6.png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oleObject" Target="../embeddings/oleObject4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6.png"/><Relationship Id="rId2" Type="http://schemas.openxmlformats.org/officeDocument/2006/relationships/tags" Target="../tags/tag5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oleObject" Target="../embeddings/oleObject5.bin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_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" name="Objekt 43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71979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6" name="think-cell Slide" r:id="rId4" imgW="0" imgH="0" progId="">
                  <p:embed/>
                </p:oleObj>
              </mc:Choice>
              <mc:Fallback>
                <p:oleObj name="think-cell Slide" r:id="rId4" imgW="0" imgH="0" progId="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71979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4339" y="315708"/>
            <a:ext cx="4846373" cy="741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Group 24"/>
          <p:cNvGrpSpPr/>
          <p:nvPr/>
        </p:nvGrpSpPr>
        <p:grpSpPr>
          <a:xfrm>
            <a:off x="6152897" y="2397280"/>
            <a:ext cx="3330595" cy="2060440"/>
            <a:chOff x="5659332" y="620688"/>
            <a:chExt cx="3074395" cy="2060440"/>
          </a:xfrm>
        </p:grpSpPr>
        <p:sp>
          <p:nvSpPr>
            <p:cNvPr id="26" name="Freeform 8"/>
            <p:cNvSpPr/>
            <p:nvPr userDrawn="1"/>
          </p:nvSpPr>
          <p:spPr>
            <a:xfrm>
              <a:off x="6121920" y="620688"/>
              <a:ext cx="2013677" cy="2060440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rgbClr val="00BB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27" name="Picture 10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59332" y="1453505"/>
              <a:ext cx="3074395" cy="251999"/>
            </a:xfrm>
            <a:prstGeom prst="rect">
              <a:avLst/>
            </a:prstGeom>
          </p:spPr>
        </p:pic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8218" y="6238633"/>
            <a:ext cx="508508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Text Placeholder 32"/>
          <p:cNvSpPr>
            <a:spLocks noGrp="1"/>
          </p:cNvSpPr>
          <p:nvPr>
            <p:ph type="body" sz="quarter" idx="10" hasCustomPrompt="1"/>
          </p:nvPr>
        </p:nvSpPr>
        <p:spPr>
          <a:xfrm>
            <a:off x="505441" y="4585647"/>
            <a:ext cx="4691768" cy="467562"/>
          </a:xfrm>
          <a:prstGeom prst="rect">
            <a:avLst/>
          </a:prstGeom>
        </p:spPr>
        <p:txBody>
          <a:bodyPr anchor="t" anchorCtr="0"/>
          <a:lstStyle>
            <a:lvl1pPr marL="0" indent="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 charset="0"/>
              <a:buNone/>
              <a:defRPr lang="en-US" sz="2000" b="0" kern="1200" spc="0" baseline="0" dirty="0" smtClean="0">
                <a:solidFill>
                  <a:schemeClr val="tx1"/>
                </a:solidFill>
                <a:latin typeface="+mj-lt"/>
                <a:ea typeface="Arial" pitchFamily="-105" charset="-52"/>
                <a:cs typeface="Arial" pitchFamily="34" charset="0"/>
              </a:defRPr>
            </a:lvl1pPr>
            <a:lvl2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0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2pPr>
            <a:lvl3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0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3pPr>
            <a:lvl4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0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4pPr>
            <a:lvl5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AU" sz="2000" b="0" kern="1200" spc="0" baseline="0" dirty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505441" y="3437057"/>
            <a:ext cx="4691770" cy="996950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3600" b="1" spc="0" baseline="0">
                <a:solidFill>
                  <a:srgbClr val="000000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/>
              <a:t>Click to edit presentation title</a:t>
            </a:r>
            <a:endParaRPr lang="en-GB" dirty="0"/>
          </a:p>
        </p:txBody>
      </p:sp>
      <p:sp>
        <p:nvSpPr>
          <p:cNvPr id="11" name="Text Box 111"/>
          <p:cNvSpPr txBox="1">
            <a:spLocks noChangeArrowheads="1"/>
          </p:cNvSpPr>
          <p:nvPr userDrawn="1"/>
        </p:nvSpPr>
        <p:spPr bwMode="gray">
          <a:xfrm>
            <a:off x="141911" y="6584857"/>
            <a:ext cx="8753475" cy="243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kumimoji="0" lang="en-GB" altLang="ja-JP" sz="1000" dirty="0">
                <a:solidFill>
                  <a:srgbClr val="FFFFFF">
                    <a:lumMod val="50000"/>
                  </a:srgbClr>
                </a:solidFill>
                <a:latin typeface="Tahoma" panose="020B0604030504040204" pitchFamily="34" charset="0"/>
                <a:ea typeface="MS UI Gothic" panose="020B0600070205080204" pitchFamily="50" charset="-128"/>
                <a:cs typeface="Tahoma" panose="020B0604030504040204" pitchFamily="34" charset="0"/>
              </a:rPr>
              <a:t>Copyright © 2016 Accenture  All Rights Reserved. Accenture, its logo is a trademark of Accenture.</a:t>
            </a:r>
          </a:p>
        </p:txBody>
      </p:sp>
      <p:sp>
        <p:nvSpPr>
          <p:cNvPr id="12" name="正方形/長方形 11"/>
          <p:cNvSpPr/>
          <p:nvPr userDrawn="1"/>
        </p:nvSpPr>
        <p:spPr bwMode="auto">
          <a:xfrm>
            <a:off x="144019" y="6408222"/>
            <a:ext cx="4664965" cy="243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/>
          <a:p>
            <a:r>
              <a:rPr lang="en-US" altLang="ja-JP" sz="1000" dirty="0">
                <a:solidFill>
                  <a:srgbClr val="FFFFFF">
                    <a:lumMod val="50000"/>
                  </a:srgbClr>
                </a:solidFill>
                <a:latin typeface="Tahoma" panose="020B0604030504040204" pitchFamily="34" charset="0"/>
                <a:ea typeface="MS UI Gothic" panose="020B0600070205080204" pitchFamily="50" charset="-128"/>
                <a:cs typeface="Tahoma" panose="020B0604030504040204" pitchFamily="34" charset="0"/>
              </a:rPr>
              <a:t>This Proposal is Highly Confidential and Proprietary to Accenture</a:t>
            </a:r>
          </a:p>
        </p:txBody>
      </p:sp>
    </p:spTree>
    <p:extLst>
      <p:ext uri="{BB962C8B-B14F-4D97-AF65-F5344CB8AC3E}">
        <p14:creationId xmlns:p14="http://schemas.microsoft.com/office/powerpoint/2010/main" val="414095558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499393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 hidden="1"/>
          <p:cNvGrpSpPr/>
          <p:nvPr/>
        </p:nvGrpSpPr>
        <p:grpSpPr>
          <a:xfrm>
            <a:off x="0" y="0"/>
            <a:ext cx="9906000" cy="6858000"/>
            <a:chOff x="0" y="0"/>
            <a:chExt cx="9144000" cy="6858000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455613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8688388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1284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2364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907088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016625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5180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6260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0" y="388938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0" y="1055688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0" y="1162050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0" y="1278439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0" y="3427413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0" y="3890963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0" y="6492875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0" y="6575425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0" y="6704013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45720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87376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5700138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Slide Option 1_Pool Blue">
    <p:bg bwMode="auto">
      <p:bgPr>
        <a:solidFill>
          <a:srgbClr val="00B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kt 13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71979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96" name="think-cell Slide" r:id="rId4" imgW="0" imgH="0" progId="">
                  <p:embed/>
                </p:oleObj>
              </mc:Choice>
              <mc:Fallback>
                <p:oleObj name="think-cell Slide" r:id="rId4" imgW="0" imgH="0" progId="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71979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575409" y="6517426"/>
            <a:ext cx="846092" cy="169277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r"/>
            <a:fld id="{989496C2-B50A-F244-A0A1-E3849033C8B1}" type="slidenum">
              <a:rPr lang="en-GB" sz="900" smtClean="0">
                <a:solidFill>
                  <a:srgbClr val="FFFFFF"/>
                </a:solidFill>
              </a:rPr>
              <a:pPr algn="r"/>
              <a:t>‹#›</a:t>
            </a:fld>
            <a:endParaRPr lang="en-GB" sz="1100" dirty="0">
              <a:solidFill>
                <a:srgbClr val="FFFFFF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505441" y="3438971"/>
            <a:ext cx="8918840" cy="1162800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100000"/>
              </a:lnSpc>
              <a:defRPr sz="3600" b="0" spc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/>
              <a:t>Master Divider Slide Headline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1896959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Slide Option 2_Red Violet">
    <p:bg bwMode="auto">
      <p:bgPr>
        <a:solidFill>
          <a:srgbClr val="5511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kt 13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71979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20" name="think-cell Slide" r:id="rId4" imgW="0" imgH="0" progId="">
                  <p:embed/>
                </p:oleObj>
              </mc:Choice>
              <mc:Fallback>
                <p:oleObj name="think-cell Slide" r:id="rId4" imgW="0" imgH="0" progId="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71979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575409" y="6517426"/>
            <a:ext cx="846092" cy="169277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r"/>
            <a:fld id="{989496C2-B50A-F244-A0A1-E3849033C8B1}" type="slidenum">
              <a:rPr lang="en-GB" sz="900" smtClean="0">
                <a:solidFill>
                  <a:srgbClr val="00BBEE"/>
                </a:solidFill>
              </a:rPr>
              <a:pPr algn="r"/>
              <a:t>‹#›</a:t>
            </a:fld>
            <a:endParaRPr lang="en-GB" sz="1100" dirty="0">
              <a:solidFill>
                <a:srgbClr val="00BBEE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505441" y="3438971"/>
            <a:ext cx="8918840" cy="1162800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100000"/>
              </a:lnSpc>
              <a:defRPr sz="3600" b="0" spc="0" baseline="0">
                <a:solidFill>
                  <a:srgbClr val="00BBEE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/>
              <a:t>Master Divider Slide Headline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426529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Slide Option 3_Espresso">
    <p:bg bwMode="auto">
      <p:bgPr>
        <a:solidFill>
          <a:srgbClr val="4E26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kt 13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71979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44" name="think-cell Slide" r:id="rId4" imgW="0" imgH="0" progId="">
                  <p:embed/>
                </p:oleObj>
              </mc:Choice>
              <mc:Fallback>
                <p:oleObj name="think-cell Slide" r:id="rId4" imgW="0" imgH="0" progId="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71979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575409" y="6517426"/>
            <a:ext cx="846092" cy="169277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r"/>
            <a:fld id="{989496C2-B50A-F244-A0A1-E3849033C8B1}" type="slidenum">
              <a:rPr lang="en-GB" sz="900" smtClean="0">
                <a:solidFill>
                  <a:srgbClr val="00BBEE"/>
                </a:solidFill>
              </a:rPr>
              <a:pPr algn="r"/>
              <a:t>‹#›</a:t>
            </a:fld>
            <a:endParaRPr lang="en-GB" sz="1100" dirty="0">
              <a:solidFill>
                <a:srgbClr val="00BBEE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505441" y="3438971"/>
            <a:ext cx="8918840" cy="1162800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100000"/>
              </a:lnSpc>
              <a:defRPr sz="3600" b="0" spc="0" baseline="0">
                <a:solidFill>
                  <a:srgbClr val="00BBEE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/>
              <a:t>Master Divider Slide Headline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7008737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Slide Option 4_Deep Green">
    <p:bg bwMode="auto">
      <p:bgPr>
        <a:solidFill>
          <a:srgbClr val="2244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Inhaltsplatzhalter 13"/>
          <p:cNvSpPr txBox="1">
            <a:spLocks/>
          </p:cNvSpPr>
          <p:nvPr/>
        </p:nvSpPr>
        <p:spPr>
          <a:xfrm>
            <a:off x="8975347" y="6569076"/>
            <a:ext cx="429801" cy="227013"/>
          </a:xfrm>
          <a:prstGeom prst="rect">
            <a:avLst/>
          </a:prstGeom>
        </p:spPr>
        <p:txBody>
          <a:bodyPr lIns="0" tIns="3600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			</a:t>
            </a:r>
            <a:endParaRPr kumimoji="0" lang="de-DE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graphicFrame>
        <p:nvGraphicFramePr>
          <p:cNvPr id="14" name="Objekt 13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71979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68" name="think-cell Slide" r:id="rId4" imgW="0" imgH="0" progId="">
                  <p:embed/>
                </p:oleObj>
              </mc:Choice>
              <mc:Fallback>
                <p:oleObj name="think-cell Slide" r:id="rId4" imgW="0" imgH="0" progId="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71979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575409" y="6517426"/>
            <a:ext cx="846092" cy="169277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r"/>
            <a:fld id="{989496C2-B50A-F244-A0A1-E3849033C8B1}" type="slidenum">
              <a:rPr lang="en-GB" sz="900" smtClean="0">
                <a:solidFill>
                  <a:srgbClr val="00BBEE"/>
                </a:solidFill>
              </a:rPr>
              <a:pPr algn="r"/>
              <a:t>‹#›</a:t>
            </a:fld>
            <a:endParaRPr lang="en-GB" sz="1100" dirty="0">
              <a:solidFill>
                <a:srgbClr val="00BBEE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505441" y="3438971"/>
            <a:ext cx="8918840" cy="1162800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100000"/>
              </a:lnSpc>
              <a:defRPr sz="3600" b="0" spc="0" baseline="0">
                <a:solidFill>
                  <a:srgbClr val="00BBEE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/>
              <a:t>Master Divider Slide Headline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9806529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Slide Option 5_Ink Blue">
    <p:bg bwMode="auto">
      <p:bgPr>
        <a:solidFill>
          <a:srgbClr val="0033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kt 13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71979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2" name="think-cell Slide" r:id="rId4" imgW="0" imgH="0" progId="">
                  <p:embed/>
                </p:oleObj>
              </mc:Choice>
              <mc:Fallback>
                <p:oleObj name="think-cell Slide" r:id="rId4" imgW="0" imgH="0" progId="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71979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575409" y="6517426"/>
            <a:ext cx="846092" cy="169277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r"/>
            <a:fld id="{989496C2-B50A-F244-A0A1-E3849033C8B1}" type="slidenum">
              <a:rPr lang="en-GB" sz="900" smtClean="0">
                <a:solidFill>
                  <a:srgbClr val="00BBEE"/>
                </a:solidFill>
              </a:rPr>
              <a:pPr algn="r"/>
              <a:t>‹#›</a:t>
            </a:fld>
            <a:endParaRPr lang="en-GB" sz="1100" dirty="0">
              <a:solidFill>
                <a:srgbClr val="00BBEE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505441" y="3438971"/>
            <a:ext cx="8918840" cy="1162800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100000"/>
              </a:lnSpc>
              <a:defRPr sz="3600" b="0" spc="0" baseline="0">
                <a:solidFill>
                  <a:srgbClr val="00BBEE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/>
              <a:t>Master Divider Slide Headline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1023813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71730" y="908720"/>
            <a:ext cx="9469173" cy="1009650"/>
          </a:xfrm>
        </p:spPr>
        <p:txBody>
          <a:bodyPr/>
          <a:lstStyle>
            <a:lvl1pPr>
              <a:defRPr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1pPr>
            <a:lvl2pPr>
              <a:defRPr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2pPr>
            <a:lvl3pPr>
              <a:defRPr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3pPr>
            <a:lvl4pPr>
              <a:defRPr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4pPr>
            <a:lvl5pPr>
              <a:defRPr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15769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Slide_Red Violet">
    <p:bg>
      <p:bgPr>
        <a:solidFill>
          <a:srgbClr val="5511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6151557" y="2388216"/>
            <a:ext cx="3330595" cy="2060440"/>
            <a:chOff x="5701703" y="682760"/>
            <a:chExt cx="3074395" cy="2060440"/>
          </a:xfrm>
        </p:grpSpPr>
        <p:sp>
          <p:nvSpPr>
            <p:cNvPr id="23" name="Freeform 22"/>
            <p:cNvSpPr/>
            <p:nvPr/>
          </p:nvSpPr>
          <p:spPr>
            <a:xfrm>
              <a:off x="6164291" y="682760"/>
              <a:ext cx="2013677" cy="2060440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rgbClr val="00BB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1703" y="1523009"/>
              <a:ext cx="3074395" cy="252000"/>
            </a:xfrm>
            <a:prstGeom prst="rect">
              <a:avLst/>
            </a:prstGeom>
          </p:spPr>
        </p:pic>
      </p:grpSp>
      <p:graphicFrame>
        <p:nvGraphicFramePr>
          <p:cNvPr id="44" name="Objekt 43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71979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0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71979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4339" y="315708"/>
            <a:ext cx="4846370" cy="741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8218" y="6238633"/>
            <a:ext cx="508508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Text Placeholder 32"/>
          <p:cNvSpPr>
            <a:spLocks noGrp="1"/>
          </p:cNvSpPr>
          <p:nvPr>
            <p:ph type="body" sz="quarter" idx="10" hasCustomPrompt="1"/>
          </p:nvPr>
        </p:nvSpPr>
        <p:spPr>
          <a:xfrm>
            <a:off x="505441" y="4585647"/>
            <a:ext cx="4691768" cy="467562"/>
          </a:xfrm>
          <a:prstGeom prst="rect">
            <a:avLst/>
          </a:prstGeom>
        </p:spPr>
        <p:txBody>
          <a:bodyPr anchor="t" anchorCtr="0"/>
          <a:lstStyle>
            <a:lvl1pPr marL="0" indent="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 charset="0"/>
              <a:buNone/>
              <a:defRPr lang="en-US" sz="2000" b="0" kern="1200" spc="0" baseline="0" dirty="0" smtClean="0">
                <a:solidFill>
                  <a:schemeClr val="bg1"/>
                </a:solidFill>
                <a:latin typeface="+mj-lt"/>
                <a:ea typeface="Arial" pitchFamily="-105" charset="-52"/>
                <a:cs typeface="Arial" pitchFamily="34" charset="0"/>
              </a:defRPr>
            </a:lvl1pPr>
            <a:lvl2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0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2pPr>
            <a:lvl3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0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3pPr>
            <a:lvl4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0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4pPr>
            <a:lvl5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AU" sz="2000" b="0" kern="1200" spc="0" baseline="0" dirty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505441" y="3437057"/>
            <a:ext cx="4691770" cy="996950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3600" b="1" spc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/>
              <a:t>Click to edit presentation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7104513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_Espresso">
    <p:bg>
      <p:bgPr>
        <a:solidFill>
          <a:srgbClr val="4E26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" name="Objekt 43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71979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4" name="think-cell Slide" r:id="rId4" imgW="0" imgH="0" progId="">
                  <p:embed/>
                </p:oleObj>
              </mc:Choice>
              <mc:Fallback>
                <p:oleObj name="think-cell Slide" r:id="rId4" imgW="0" imgH="0" progId="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71979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6151557" y="2388216"/>
            <a:ext cx="3330595" cy="2060440"/>
            <a:chOff x="5701703" y="682760"/>
            <a:chExt cx="3074395" cy="2060440"/>
          </a:xfrm>
        </p:grpSpPr>
        <p:sp>
          <p:nvSpPr>
            <p:cNvPr id="12" name="Freeform 11"/>
            <p:cNvSpPr/>
            <p:nvPr/>
          </p:nvSpPr>
          <p:spPr>
            <a:xfrm>
              <a:off x="6164291" y="682760"/>
              <a:ext cx="2013677" cy="2060440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rgbClr val="00BB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1703" y="1523009"/>
              <a:ext cx="3074395" cy="252000"/>
            </a:xfrm>
            <a:prstGeom prst="rect">
              <a:avLst/>
            </a:prstGeom>
          </p:spPr>
        </p:pic>
      </p:grp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4339" y="315708"/>
            <a:ext cx="4846370" cy="741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8218" y="6238633"/>
            <a:ext cx="508508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Text Placeholder 32"/>
          <p:cNvSpPr>
            <a:spLocks noGrp="1"/>
          </p:cNvSpPr>
          <p:nvPr>
            <p:ph type="body" sz="quarter" idx="10" hasCustomPrompt="1"/>
          </p:nvPr>
        </p:nvSpPr>
        <p:spPr>
          <a:xfrm>
            <a:off x="505441" y="4585647"/>
            <a:ext cx="4691768" cy="467562"/>
          </a:xfrm>
          <a:prstGeom prst="rect">
            <a:avLst/>
          </a:prstGeom>
        </p:spPr>
        <p:txBody>
          <a:bodyPr anchor="t" anchorCtr="0"/>
          <a:lstStyle>
            <a:lvl1pPr marL="0" indent="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 charset="0"/>
              <a:buNone/>
              <a:defRPr lang="en-US" sz="2000" b="0" kern="1200" spc="0" baseline="0" dirty="0" smtClean="0">
                <a:solidFill>
                  <a:schemeClr val="bg1"/>
                </a:solidFill>
                <a:latin typeface="+mj-lt"/>
                <a:ea typeface="Arial" pitchFamily="-105" charset="-52"/>
                <a:cs typeface="Arial" pitchFamily="34" charset="0"/>
              </a:defRPr>
            </a:lvl1pPr>
            <a:lvl2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0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2pPr>
            <a:lvl3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0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3pPr>
            <a:lvl4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0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4pPr>
            <a:lvl5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AU" sz="2000" b="0" kern="1200" spc="0" baseline="0" dirty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18" name="Title 1"/>
          <p:cNvSpPr>
            <a:spLocks noGrp="1"/>
          </p:cNvSpPr>
          <p:nvPr>
            <p:ph type="ctrTitle" hasCustomPrompt="1"/>
          </p:nvPr>
        </p:nvSpPr>
        <p:spPr>
          <a:xfrm>
            <a:off x="505441" y="3437057"/>
            <a:ext cx="4691770" cy="996950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3600" b="1" spc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/>
              <a:t>Click to edit presentation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885299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Title Slide_Deep Green">
    <p:bg>
      <p:bgPr>
        <a:solidFill>
          <a:srgbClr val="2244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" name="Objekt 43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71979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8" name="think-cell Slide" r:id="rId4" imgW="0" imgH="0" progId="">
                  <p:embed/>
                </p:oleObj>
              </mc:Choice>
              <mc:Fallback>
                <p:oleObj name="think-cell Slide" r:id="rId4" imgW="0" imgH="0" progId="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71979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6151557" y="2388216"/>
            <a:ext cx="3330595" cy="2060440"/>
            <a:chOff x="5701703" y="682760"/>
            <a:chExt cx="3074395" cy="2060440"/>
          </a:xfrm>
        </p:grpSpPr>
        <p:sp>
          <p:nvSpPr>
            <p:cNvPr id="12" name="Freeform 11"/>
            <p:cNvSpPr/>
            <p:nvPr/>
          </p:nvSpPr>
          <p:spPr>
            <a:xfrm>
              <a:off x="6164291" y="682760"/>
              <a:ext cx="2013677" cy="2060440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rgbClr val="00BB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1703" y="1523009"/>
              <a:ext cx="3074395" cy="252000"/>
            </a:xfrm>
            <a:prstGeom prst="rect">
              <a:avLst/>
            </a:prstGeom>
          </p:spPr>
        </p:pic>
      </p:grp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4339" y="315708"/>
            <a:ext cx="4846370" cy="741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8218" y="6238633"/>
            <a:ext cx="508508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Text Placeholder 32"/>
          <p:cNvSpPr>
            <a:spLocks noGrp="1"/>
          </p:cNvSpPr>
          <p:nvPr>
            <p:ph type="body" sz="quarter" idx="10" hasCustomPrompt="1"/>
          </p:nvPr>
        </p:nvSpPr>
        <p:spPr>
          <a:xfrm>
            <a:off x="505441" y="4585647"/>
            <a:ext cx="4691768" cy="467562"/>
          </a:xfrm>
          <a:prstGeom prst="rect">
            <a:avLst/>
          </a:prstGeom>
        </p:spPr>
        <p:txBody>
          <a:bodyPr anchor="t" anchorCtr="0"/>
          <a:lstStyle>
            <a:lvl1pPr marL="0" indent="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 charset="0"/>
              <a:buNone/>
              <a:defRPr lang="en-US" sz="2000" b="0" kern="1200" spc="0" baseline="0" dirty="0" smtClean="0">
                <a:solidFill>
                  <a:schemeClr val="bg1"/>
                </a:solidFill>
                <a:latin typeface="+mj-lt"/>
                <a:ea typeface="Arial" pitchFamily="-105" charset="-52"/>
                <a:cs typeface="Arial" pitchFamily="34" charset="0"/>
              </a:defRPr>
            </a:lvl1pPr>
            <a:lvl2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0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2pPr>
            <a:lvl3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0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3pPr>
            <a:lvl4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0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4pPr>
            <a:lvl5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AU" sz="2000" b="0" kern="1200" spc="0" baseline="0" dirty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18" name="Title 1"/>
          <p:cNvSpPr>
            <a:spLocks noGrp="1"/>
          </p:cNvSpPr>
          <p:nvPr>
            <p:ph type="ctrTitle" hasCustomPrompt="1"/>
          </p:nvPr>
        </p:nvSpPr>
        <p:spPr>
          <a:xfrm>
            <a:off x="505441" y="3437057"/>
            <a:ext cx="4691770" cy="996950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3600" b="1" spc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/>
              <a:t>Click to edit presentation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364198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Title Slide_Ink Blue">
    <p:bg>
      <p:bgPr>
        <a:solidFill>
          <a:srgbClr val="0033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" name="Objekt 43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71979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72" name="think-cell Slide" r:id="rId4" imgW="0" imgH="0" progId="">
                  <p:embed/>
                </p:oleObj>
              </mc:Choice>
              <mc:Fallback>
                <p:oleObj name="think-cell Slide" r:id="rId4" imgW="0" imgH="0" progId="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71979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6151557" y="2388216"/>
            <a:ext cx="3330595" cy="2060440"/>
            <a:chOff x="5701703" y="682760"/>
            <a:chExt cx="3074395" cy="2060440"/>
          </a:xfrm>
        </p:grpSpPr>
        <p:sp>
          <p:nvSpPr>
            <p:cNvPr id="12" name="Freeform 11"/>
            <p:cNvSpPr/>
            <p:nvPr/>
          </p:nvSpPr>
          <p:spPr>
            <a:xfrm>
              <a:off x="6164291" y="682760"/>
              <a:ext cx="2013677" cy="2060440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rgbClr val="00BB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1703" y="1523009"/>
              <a:ext cx="3074395" cy="252000"/>
            </a:xfrm>
            <a:prstGeom prst="rect">
              <a:avLst/>
            </a:prstGeom>
          </p:spPr>
        </p:pic>
      </p:grp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4339" y="315708"/>
            <a:ext cx="4846370" cy="741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8218" y="6238633"/>
            <a:ext cx="508508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Text Placeholder 32"/>
          <p:cNvSpPr>
            <a:spLocks noGrp="1"/>
          </p:cNvSpPr>
          <p:nvPr>
            <p:ph type="body" sz="quarter" idx="10" hasCustomPrompt="1"/>
          </p:nvPr>
        </p:nvSpPr>
        <p:spPr>
          <a:xfrm>
            <a:off x="505441" y="4585647"/>
            <a:ext cx="4691768" cy="467562"/>
          </a:xfrm>
          <a:prstGeom prst="rect">
            <a:avLst/>
          </a:prstGeom>
        </p:spPr>
        <p:txBody>
          <a:bodyPr anchor="t" anchorCtr="0"/>
          <a:lstStyle>
            <a:lvl1pPr marL="0" indent="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 charset="0"/>
              <a:buNone/>
              <a:defRPr lang="en-US" sz="2000" b="0" kern="1200" spc="0" baseline="0" dirty="0" smtClean="0">
                <a:solidFill>
                  <a:schemeClr val="bg1"/>
                </a:solidFill>
                <a:latin typeface="+mj-lt"/>
                <a:ea typeface="Arial" pitchFamily="-105" charset="-52"/>
                <a:cs typeface="Arial" pitchFamily="34" charset="0"/>
              </a:defRPr>
            </a:lvl1pPr>
            <a:lvl2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0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2pPr>
            <a:lvl3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0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3pPr>
            <a:lvl4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0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4pPr>
            <a:lvl5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AU" sz="2000" b="0" kern="1200" spc="0" baseline="0" dirty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18" name="Title 1"/>
          <p:cNvSpPr>
            <a:spLocks noGrp="1"/>
          </p:cNvSpPr>
          <p:nvPr>
            <p:ph type="ctrTitle" hasCustomPrompt="1"/>
          </p:nvPr>
        </p:nvSpPr>
        <p:spPr>
          <a:xfrm>
            <a:off x="505441" y="3437057"/>
            <a:ext cx="4691770" cy="996950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3600" b="1" spc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/>
              <a:t>Click to edit presentation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1862694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06102" y="111301"/>
            <a:ext cx="8911245" cy="78612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GB" dirty="0"/>
          </a:p>
        </p:txBody>
      </p:sp>
      <p:sp>
        <p:nvSpPr>
          <p:cNvPr id="5" name="Text Placeholder 10"/>
          <p:cNvSpPr>
            <a:spLocks noGrp="1"/>
          </p:cNvSpPr>
          <p:nvPr>
            <p:ph type="body" idx="12"/>
          </p:nvPr>
        </p:nvSpPr>
        <p:spPr>
          <a:xfrm>
            <a:off x="495300" y="1168400"/>
            <a:ext cx="8915400" cy="4918056"/>
          </a:xfrm>
        </p:spPr>
        <p:txBody>
          <a:bodyPr/>
          <a:lstStyle>
            <a:lvl1pPr marL="0" indent="0">
              <a:buNone/>
              <a:defRPr sz="2600"/>
            </a:lvl1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74614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Para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06102" y="111301"/>
            <a:ext cx="8911245" cy="78612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GB"/>
          </a:p>
        </p:txBody>
      </p:sp>
      <p:sp>
        <p:nvSpPr>
          <p:cNvPr id="5" name="Text Placeholder 10"/>
          <p:cNvSpPr>
            <a:spLocks noGrp="1"/>
          </p:cNvSpPr>
          <p:nvPr>
            <p:ph type="body" idx="12"/>
          </p:nvPr>
        </p:nvSpPr>
        <p:spPr>
          <a:xfrm>
            <a:off x="495300" y="1168400"/>
            <a:ext cx="8915400" cy="4918056"/>
          </a:xfrm>
        </p:spPr>
        <p:txBody>
          <a:bodyPr/>
          <a:lstStyle>
            <a:lvl1pPr marL="0" indent="0">
              <a:buNone/>
              <a:defRPr sz="2600">
                <a:solidFill>
                  <a:srgbClr val="00BBEE"/>
                </a:solidFill>
              </a:defRPr>
            </a:lvl1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29739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06102" y="111301"/>
            <a:ext cx="8911245" cy="78612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idx="13"/>
          </p:nvPr>
        </p:nvSpPr>
        <p:spPr>
          <a:xfrm>
            <a:off x="495301" y="1168400"/>
            <a:ext cx="4206610" cy="4918056"/>
          </a:xfrm>
        </p:spPr>
        <p:txBody>
          <a:bodyPr/>
          <a:lstStyle>
            <a:lvl1pPr marL="0" indent="0">
              <a:buNone/>
              <a:defRPr sz="2600"/>
            </a:lvl1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GB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idx="14"/>
          </p:nvPr>
        </p:nvSpPr>
        <p:spPr>
          <a:xfrm>
            <a:off x="5204090" y="1168400"/>
            <a:ext cx="4206610" cy="4918056"/>
          </a:xfrm>
        </p:spPr>
        <p:txBody>
          <a:bodyPr/>
          <a:lstStyle>
            <a:lvl1pPr marL="0" indent="0">
              <a:buNone/>
              <a:defRPr sz="2600"/>
            </a:lvl1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36310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-content Para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06102" y="111301"/>
            <a:ext cx="8911245" cy="78612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idx="13"/>
          </p:nvPr>
        </p:nvSpPr>
        <p:spPr>
          <a:xfrm>
            <a:off x="495301" y="1168400"/>
            <a:ext cx="4206610" cy="4918056"/>
          </a:xfrm>
        </p:spPr>
        <p:txBody>
          <a:bodyPr/>
          <a:lstStyle>
            <a:lvl1pPr marL="0" indent="0">
              <a:buNone/>
              <a:defRPr sz="2600">
                <a:solidFill>
                  <a:srgbClr val="00BBEE"/>
                </a:solidFill>
              </a:defRPr>
            </a:lvl1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GB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idx="14"/>
          </p:nvPr>
        </p:nvSpPr>
        <p:spPr>
          <a:xfrm>
            <a:off x="5204090" y="1168400"/>
            <a:ext cx="4206610" cy="4918056"/>
          </a:xfrm>
        </p:spPr>
        <p:txBody>
          <a:bodyPr/>
          <a:lstStyle>
            <a:lvl1pPr marL="0" indent="0">
              <a:buNone/>
              <a:defRPr sz="2600">
                <a:solidFill>
                  <a:srgbClr val="00BBEE"/>
                </a:solidFill>
              </a:defRPr>
            </a:lvl1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46966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506102" y="111301"/>
            <a:ext cx="8911245" cy="78612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6" name="Text Placeholder 19"/>
          <p:cNvSpPr>
            <a:spLocks noGrp="1"/>
          </p:cNvSpPr>
          <p:nvPr>
            <p:ph type="body" idx="1"/>
          </p:nvPr>
        </p:nvSpPr>
        <p:spPr>
          <a:xfrm>
            <a:off x="506101" y="1082676"/>
            <a:ext cx="8915400" cy="45259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8845376" y="6584387"/>
            <a:ext cx="846092" cy="169277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r"/>
            <a:fld id="{989496C2-B50A-F244-A0A1-E3849033C8B1}" type="slidenum">
              <a:rPr lang="en-GB" sz="105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" name="直線コネクタ 2"/>
          <p:cNvCxnSpPr/>
          <p:nvPr userDrawn="1"/>
        </p:nvCxnSpPr>
        <p:spPr>
          <a:xfrm>
            <a:off x="0" y="925559"/>
            <a:ext cx="9906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/>
          <p:cNvSpPr/>
          <p:nvPr userDrawn="1"/>
        </p:nvSpPr>
        <p:spPr bwMode="auto">
          <a:xfrm>
            <a:off x="144019" y="6548336"/>
            <a:ext cx="4664965" cy="243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/>
          <a:p>
            <a:r>
              <a:rPr lang="en-US" altLang="ja-JP" sz="1000" dirty="0">
                <a:solidFill>
                  <a:srgbClr val="FFFFFF">
                    <a:lumMod val="50000"/>
                  </a:srgbClr>
                </a:solidFill>
                <a:latin typeface="Tahoma" panose="020B0604030504040204" pitchFamily="34" charset="0"/>
                <a:ea typeface="MS UI Gothic" panose="020B0600070205080204" pitchFamily="50" charset="-128"/>
                <a:cs typeface="Tahoma" panose="020B0604030504040204" pitchFamily="34" charset="0"/>
              </a:rPr>
              <a:t>This Proposal is Highly Confidential and Proprietary to Accenture</a:t>
            </a:r>
          </a:p>
        </p:txBody>
      </p:sp>
      <p:sp>
        <p:nvSpPr>
          <p:cNvPr id="10" name="正方形/長方形 9"/>
          <p:cNvSpPr/>
          <p:nvPr userDrawn="1"/>
        </p:nvSpPr>
        <p:spPr bwMode="auto">
          <a:xfrm>
            <a:off x="6145427" y="6575319"/>
            <a:ext cx="3272069" cy="243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/>
          <a:p>
            <a:r>
              <a:rPr lang="en-US" altLang="ja-JP" sz="1000" dirty="0">
                <a:solidFill>
                  <a:srgbClr val="FFFFFF">
                    <a:lumMod val="50000"/>
                  </a:srgbClr>
                </a:solidFill>
                <a:latin typeface="Tahoma" panose="020B0604030504040204" pitchFamily="34" charset="0"/>
                <a:ea typeface="MS UI Gothic" panose="020B0600070205080204" pitchFamily="50" charset="-128"/>
                <a:cs typeface="Tahoma" panose="020B0604030504040204" pitchFamily="34" charset="0"/>
              </a:rPr>
              <a:t>Copyright © 2016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709858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lang="de-DE" sz="2400" b="1" kern="1200" dirty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b="1">
          <a:solidFill>
            <a:schemeClr val="tx1"/>
          </a:solidFill>
          <a:latin typeface="Arial" charset="0"/>
        </a:defRPr>
      </a:lvl9pPr>
    </p:titleStyle>
    <p:bodyStyle>
      <a:lvl1pPr marL="174625" indent="-174625" algn="l" rtl="0" eaLnBrk="1" fontAlgn="base" hangingPunct="1">
        <a:spcBef>
          <a:spcPts val="300"/>
        </a:spcBef>
        <a:spcAft>
          <a:spcPts val="300"/>
        </a:spcAft>
        <a:buFont typeface="Arial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63538" indent="-188913" algn="l" rtl="0" eaLnBrk="1" fontAlgn="base" hangingPunct="1">
        <a:spcBef>
          <a:spcPts val="300"/>
        </a:spcBef>
        <a:spcAft>
          <a:spcPts val="300"/>
        </a:spcAft>
        <a:buFont typeface="Arial" charset="0"/>
        <a:buChar char="–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8163" indent="-174625" algn="l" rtl="0" eaLnBrk="1" fontAlgn="base" hangingPunct="1">
        <a:spcBef>
          <a:spcPts val="300"/>
        </a:spcBef>
        <a:spcAft>
          <a:spcPts val="300"/>
        </a:spcAft>
        <a:buFont typeface="Arial" charset="0"/>
        <a:buChar char="•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12788" indent="-174625" algn="l" rtl="0" eaLnBrk="1" fontAlgn="base" hangingPunct="1">
        <a:spcBef>
          <a:spcPts val="300"/>
        </a:spcBef>
        <a:spcAft>
          <a:spcPts val="300"/>
        </a:spcAft>
        <a:buFont typeface="Arial" charset="0"/>
        <a:buChar char="–"/>
        <a:defRPr kumimoji="1"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901700" indent="-188913" algn="l" rtl="0" eaLnBrk="1" fontAlgn="base" hangingPunct="1">
        <a:spcBef>
          <a:spcPts val="300"/>
        </a:spcBef>
        <a:spcAft>
          <a:spcPts val="300"/>
        </a:spcAft>
        <a:buFont typeface="Arial" charset="0"/>
        <a:buChar char="•"/>
        <a:defRPr kumimoji="1"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jp/documentation/" TargetMode="External"/><Relationship Id="rId2" Type="http://schemas.openxmlformats.org/officeDocument/2006/relationships/hyperlink" Target="https://aws.amazon.com/jp/aws-jp-introduction/" TargetMode="External"/><Relationship Id="rId1" Type="http://schemas.openxmlformats.org/officeDocument/2006/relationships/slideLayout" Target="../slideLayouts/slideLayout17.xml"/><Relationship Id="rId4" Type="http://schemas.openxmlformats.org/officeDocument/2006/relationships/hyperlink" Target="http://www.slideshare.net/horiyasu/aws-awsnext-step?from_action=save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4"/>
          <p:cNvSpPr>
            <a:spLocks noGrp="1"/>
          </p:cNvSpPr>
          <p:nvPr>
            <p:ph type="body" sz="quarter" idx="10"/>
          </p:nvPr>
        </p:nvSpPr>
        <p:spPr>
          <a:xfrm>
            <a:off x="402336" y="4585646"/>
            <a:ext cx="4691768" cy="1357953"/>
          </a:xfrm>
        </p:spPr>
        <p:txBody>
          <a:bodyPr/>
          <a:lstStyle/>
          <a:p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2016</a:t>
            </a:r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年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11</a:t>
            </a:r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月</a:t>
            </a:r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15</a:t>
            </a:r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日</a:t>
            </a:r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火</a:t>
            </a:r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</a:t>
            </a:r>
          </a:p>
          <a:p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19:00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～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20:30</a:t>
            </a:r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@ESS16F</a:t>
            </a:r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会議室</a:t>
            </a:r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xfrm>
            <a:off x="304800" y="2971800"/>
            <a:ext cx="5846064" cy="1462207"/>
          </a:xfrm>
        </p:spPr>
        <p:txBody>
          <a:bodyPr anchor="t" anchorCtr="0"/>
          <a:lstStyle/>
          <a:p>
            <a:r>
              <a:rPr lang="en-US" altLang="ja-JP" sz="2800" b="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AWS </a:t>
            </a:r>
            <a:r>
              <a:rPr lang="ja-JP" altLang="en-US" sz="2800" b="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初心者向け勉強会</a:t>
            </a:r>
            <a:r>
              <a:rPr lang="en-US" altLang="ja-JP" sz="2800" b="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2800" b="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第</a:t>
            </a:r>
            <a:r>
              <a:rPr lang="en-US" altLang="ja-JP" sz="2800" b="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ja-JP" altLang="en-US" sz="2800" b="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回</a:t>
            </a:r>
            <a:r>
              <a:rPr lang="en-US" altLang="ja-JP" sz="2800" b="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br>
              <a:rPr lang="en-US" altLang="ja-JP" sz="2800" b="0" dirty="0" smtClean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sz="2800" b="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～</a:t>
            </a:r>
            <a:r>
              <a:rPr lang="en-US" altLang="ja-JP" sz="2800" b="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AWS</a:t>
            </a:r>
            <a:r>
              <a:rPr lang="ja-JP" altLang="en-US" sz="2800" b="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アカウントの開設、</a:t>
            </a:r>
            <a:r>
              <a:rPr lang="en-US" altLang="ja-JP" sz="2800" b="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IAM</a:t>
            </a:r>
            <a:r>
              <a:rPr lang="ja-JP" altLang="en-US" sz="2800" b="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～</a:t>
            </a:r>
            <a:endParaRPr kumimoji="1" lang="ja-JP" altLang="en-US" sz="2800" b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60778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目次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idx="12"/>
          </p:nvPr>
        </p:nvSpPr>
        <p:spPr>
          <a:xfrm>
            <a:off x="698455" y="1336964"/>
            <a:ext cx="8509091" cy="4987636"/>
          </a:xfrm>
        </p:spPr>
        <p:txBody>
          <a:bodyPr rIns="72000"/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タイムテーブル</a:t>
            </a:r>
            <a:endParaRPr lang="en-US" altLang="ja-JP" sz="24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参考資料</a:t>
            </a:r>
            <a:endParaRPr lang="en-US" altLang="ja-JP" sz="24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本日のキーワード</a:t>
            </a:r>
            <a:endParaRPr lang="ja-JP" altLang="en-US" sz="2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4911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b="0" dirty="0" smtClean="0"/>
              <a:t>タイムテーブル</a:t>
            </a:r>
            <a:endParaRPr lang="ja-JP" altLang="en-US" b="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28600" y="993842"/>
            <a:ext cx="9448800" cy="5588386"/>
          </a:xfrm>
        </p:spPr>
        <p:txBody>
          <a:bodyPr anchor="t" anchorCtr="0"/>
          <a:lstStyle/>
          <a:p>
            <a:pPr marL="0" indent="0">
              <a:spcAft>
                <a:spcPts val="0"/>
              </a:spcAft>
              <a:buNone/>
              <a:defRPr/>
            </a:pPr>
            <a:r>
              <a:rPr lang="en-US" altLang="ja-JP" sz="2000" dirty="0" smtClean="0"/>
              <a:t>19:00</a:t>
            </a:r>
            <a:r>
              <a:rPr lang="ja-JP" altLang="en-US" sz="2000" dirty="0" smtClean="0"/>
              <a:t>～</a:t>
            </a:r>
            <a:r>
              <a:rPr lang="en-US" altLang="ja-JP" sz="2000" dirty="0" smtClean="0"/>
              <a:t>19:10</a:t>
            </a:r>
            <a:r>
              <a:rPr lang="ja-JP" altLang="en-US" sz="2000" dirty="0" smtClean="0"/>
              <a:t>　はじめ</a:t>
            </a:r>
            <a:r>
              <a:rPr lang="ja-JP" altLang="en-US" sz="2000" dirty="0"/>
              <a:t>に</a:t>
            </a:r>
          </a:p>
          <a:p>
            <a:pPr marL="0" indent="0">
              <a:spcAft>
                <a:spcPts val="0"/>
              </a:spcAft>
              <a:buNone/>
              <a:defRPr/>
            </a:pPr>
            <a:r>
              <a:rPr lang="en-US" altLang="ja-JP" sz="2000" dirty="0" smtClean="0"/>
              <a:t>19:10</a:t>
            </a:r>
            <a:r>
              <a:rPr lang="ja-JP" altLang="en-US" sz="2000" dirty="0" smtClean="0"/>
              <a:t>～</a:t>
            </a:r>
            <a:r>
              <a:rPr lang="en-US" altLang="ja-JP" sz="2000" dirty="0" smtClean="0"/>
              <a:t>19:30</a:t>
            </a:r>
            <a:r>
              <a:rPr lang="ja-JP" altLang="en-US" sz="2000" dirty="0" smtClean="0"/>
              <a:t>　</a:t>
            </a:r>
            <a:r>
              <a:rPr lang="en-US" altLang="ja-JP" sz="2000" dirty="0" smtClean="0"/>
              <a:t>AWS </a:t>
            </a:r>
            <a:r>
              <a:rPr lang="ja-JP" altLang="en-US" sz="2000" dirty="0"/>
              <a:t>アカウントの</a:t>
            </a:r>
            <a:r>
              <a:rPr lang="ja-JP" altLang="en-US" sz="2000" dirty="0" smtClean="0"/>
              <a:t>開設</a:t>
            </a:r>
            <a:endParaRPr lang="ja-JP" altLang="en-US" sz="1800" dirty="0"/>
          </a:p>
          <a:p>
            <a:pPr marL="0" indent="0">
              <a:spcAft>
                <a:spcPts val="0"/>
              </a:spcAft>
              <a:buNone/>
              <a:defRPr/>
            </a:pPr>
            <a:r>
              <a:rPr lang="en-US" altLang="ja-JP" sz="2000" dirty="0" smtClean="0"/>
              <a:t>19:30</a:t>
            </a:r>
            <a:r>
              <a:rPr lang="ja-JP" altLang="en-US" sz="2000" dirty="0" smtClean="0"/>
              <a:t>～</a:t>
            </a:r>
            <a:r>
              <a:rPr lang="en-US" altLang="ja-JP" sz="2000" dirty="0" smtClean="0"/>
              <a:t>20:20</a:t>
            </a:r>
            <a:r>
              <a:rPr lang="ja-JP" altLang="en-US" sz="2000" dirty="0" smtClean="0"/>
              <a:t>　</a:t>
            </a:r>
            <a:r>
              <a:rPr lang="en-US" altLang="ja-JP" sz="2000" dirty="0" smtClean="0"/>
              <a:t>AWS </a:t>
            </a:r>
            <a:r>
              <a:rPr lang="ja-JP" altLang="en-US" sz="2000" dirty="0"/>
              <a:t>アカウント作成後の </a:t>
            </a:r>
            <a:r>
              <a:rPr lang="en-US" altLang="ja-JP" sz="2000" dirty="0"/>
              <a:t>Next Step</a:t>
            </a:r>
            <a:r>
              <a:rPr lang="en-US" altLang="ja-JP" sz="2000" dirty="0" smtClean="0"/>
              <a:t>!</a:t>
            </a:r>
          </a:p>
          <a:p>
            <a:pPr marL="536575" indent="0">
              <a:spcAft>
                <a:spcPts val="0"/>
              </a:spcAft>
              <a:buNone/>
              <a:defRPr/>
            </a:pPr>
            <a:r>
              <a:rPr lang="en-US" altLang="ja-JP" sz="1800" dirty="0" smtClean="0"/>
              <a:t>(</a:t>
            </a:r>
            <a:r>
              <a:rPr lang="en-US" altLang="ja-JP" sz="1800" dirty="0"/>
              <a:t>1) </a:t>
            </a:r>
            <a:r>
              <a:rPr lang="ja-JP" altLang="en-US" sz="1800" dirty="0"/>
              <a:t>セキュリティ向上</a:t>
            </a:r>
          </a:p>
          <a:p>
            <a:pPr marL="1079500" indent="-177800">
              <a:spcAft>
                <a:spcPts val="0"/>
              </a:spcAft>
              <a:buFont typeface="Meiryo UI" panose="020B0604030504040204" pitchFamily="50" charset="-128"/>
              <a:buChar char="-"/>
              <a:defRPr/>
            </a:pPr>
            <a:r>
              <a:rPr lang="ja-JP" altLang="en-US" dirty="0" smtClean="0"/>
              <a:t>ソフトウェア </a:t>
            </a:r>
            <a:r>
              <a:rPr lang="en-US" altLang="ja-JP" dirty="0"/>
              <a:t>MFA(</a:t>
            </a:r>
            <a:r>
              <a:rPr lang="en-US" altLang="ja-JP" dirty="0" err="1"/>
              <a:t>Authy</a:t>
            </a:r>
            <a:r>
              <a:rPr lang="en-US" altLang="ja-JP" dirty="0"/>
              <a:t>) </a:t>
            </a:r>
            <a:r>
              <a:rPr lang="ja-JP" altLang="en-US" dirty="0"/>
              <a:t>のセットアップ</a:t>
            </a:r>
          </a:p>
          <a:p>
            <a:pPr marL="1079500" indent="-177800">
              <a:spcAft>
                <a:spcPts val="0"/>
              </a:spcAft>
              <a:buFont typeface="Meiryo UI" panose="020B0604030504040204" pitchFamily="50" charset="-128"/>
              <a:buChar char="-"/>
              <a:defRPr/>
            </a:pPr>
            <a:r>
              <a:rPr lang="en-US" altLang="ja-JP" dirty="0" smtClean="0"/>
              <a:t>Root </a:t>
            </a:r>
            <a:r>
              <a:rPr lang="ja-JP" altLang="en-US" dirty="0"/>
              <a:t>アカウントの </a:t>
            </a:r>
            <a:r>
              <a:rPr lang="en-US" altLang="ja-JP" dirty="0"/>
              <a:t>MFA </a:t>
            </a:r>
            <a:r>
              <a:rPr lang="ja-JP" altLang="en-US" dirty="0"/>
              <a:t>の有効化</a:t>
            </a:r>
          </a:p>
          <a:p>
            <a:pPr marL="1079500" indent="-177800">
              <a:spcAft>
                <a:spcPts val="0"/>
              </a:spcAft>
              <a:buFont typeface="Meiryo UI" panose="020B0604030504040204" pitchFamily="50" charset="-128"/>
              <a:buChar char="-"/>
              <a:defRPr/>
            </a:pPr>
            <a:r>
              <a:rPr lang="en-US" altLang="ja-JP" dirty="0" smtClean="0"/>
              <a:t>IAM </a:t>
            </a:r>
            <a:r>
              <a:rPr lang="ja-JP" altLang="en-US" dirty="0"/>
              <a:t>ユーザーの作成</a:t>
            </a:r>
          </a:p>
          <a:p>
            <a:pPr marL="1079500" indent="-177800">
              <a:spcAft>
                <a:spcPts val="0"/>
              </a:spcAft>
              <a:buFont typeface="Meiryo UI" panose="020B0604030504040204" pitchFamily="50" charset="-128"/>
              <a:buChar char="-"/>
              <a:defRPr/>
            </a:pPr>
            <a:r>
              <a:rPr lang="en-US" altLang="ja-JP" dirty="0" smtClean="0"/>
              <a:t>IAM </a:t>
            </a:r>
            <a:r>
              <a:rPr lang="ja-JP" altLang="en-US" dirty="0"/>
              <a:t>グループの作成</a:t>
            </a:r>
          </a:p>
          <a:p>
            <a:pPr marL="1079500" indent="-177800">
              <a:spcAft>
                <a:spcPts val="0"/>
              </a:spcAft>
              <a:buFont typeface="Meiryo UI" panose="020B0604030504040204" pitchFamily="50" charset="-128"/>
              <a:buChar char="-"/>
              <a:defRPr/>
            </a:pPr>
            <a:r>
              <a:rPr lang="en-US" altLang="ja-JP" dirty="0" smtClean="0"/>
              <a:t>IAM </a:t>
            </a:r>
            <a:r>
              <a:rPr lang="ja-JP" altLang="en-US" dirty="0"/>
              <a:t>ユーザー と </a:t>
            </a:r>
            <a:r>
              <a:rPr lang="en-US" altLang="ja-JP" dirty="0"/>
              <a:t>IAM </a:t>
            </a:r>
            <a:r>
              <a:rPr lang="ja-JP" altLang="en-US" dirty="0"/>
              <a:t>グループの紐付け</a:t>
            </a:r>
          </a:p>
          <a:p>
            <a:pPr marL="1079500" indent="-177800">
              <a:spcAft>
                <a:spcPts val="0"/>
              </a:spcAft>
              <a:buFont typeface="Meiryo UI" panose="020B0604030504040204" pitchFamily="50" charset="-128"/>
              <a:buChar char="-"/>
              <a:defRPr/>
            </a:pPr>
            <a:r>
              <a:rPr lang="ja-JP" altLang="en-US" dirty="0" smtClean="0"/>
              <a:t>パスワードポリシー</a:t>
            </a:r>
            <a:r>
              <a:rPr lang="ja-JP" altLang="en-US" dirty="0"/>
              <a:t>の設定</a:t>
            </a:r>
          </a:p>
          <a:p>
            <a:pPr marL="1079500" indent="-177800">
              <a:spcAft>
                <a:spcPts val="0"/>
              </a:spcAft>
              <a:buFont typeface="Meiryo UI" panose="020B0604030504040204" pitchFamily="50" charset="-128"/>
              <a:buChar char="-"/>
              <a:defRPr/>
            </a:pPr>
            <a:r>
              <a:rPr lang="ja-JP" altLang="en-US" dirty="0" smtClean="0"/>
              <a:t>請求</a:t>
            </a:r>
            <a:r>
              <a:rPr lang="ja-JP" altLang="en-US" dirty="0"/>
              <a:t>情報へのアクセス設定</a:t>
            </a:r>
          </a:p>
          <a:p>
            <a:pPr marL="711200" indent="0">
              <a:spcAft>
                <a:spcPts val="0"/>
              </a:spcAft>
              <a:buNone/>
              <a:defRPr/>
            </a:pPr>
            <a:r>
              <a:rPr lang="en-US" altLang="ja-JP" sz="1800" dirty="0" smtClean="0"/>
              <a:t>(</a:t>
            </a:r>
            <a:r>
              <a:rPr lang="en-US" altLang="ja-JP" sz="1800" dirty="0"/>
              <a:t>2) </a:t>
            </a:r>
            <a:r>
              <a:rPr lang="ja-JP" altLang="en-US" sz="1800" dirty="0"/>
              <a:t>コストの可視化</a:t>
            </a:r>
          </a:p>
          <a:p>
            <a:pPr marL="1079500" indent="-177800">
              <a:spcAft>
                <a:spcPts val="0"/>
              </a:spcAft>
              <a:buFont typeface="Meiryo UI" panose="020B0604030504040204" pitchFamily="50" charset="-128"/>
              <a:buChar char="-"/>
              <a:defRPr/>
            </a:pPr>
            <a:r>
              <a:rPr lang="ja-JP" altLang="en-US" dirty="0"/>
              <a:t>請求アラートの有効化</a:t>
            </a:r>
          </a:p>
          <a:p>
            <a:pPr marL="1079500" indent="-177800">
              <a:spcAft>
                <a:spcPts val="0"/>
              </a:spcAft>
              <a:buFont typeface="Meiryo UI" panose="020B0604030504040204" pitchFamily="50" charset="-128"/>
              <a:buChar char="-"/>
              <a:defRPr/>
            </a:pPr>
            <a:r>
              <a:rPr lang="ja-JP" altLang="en-US" dirty="0"/>
              <a:t>請求アラームの</a:t>
            </a:r>
            <a:r>
              <a:rPr lang="ja-JP" altLang="en-US" dirty="0"/>
              <a:t>作成</a:t>
            </a:r>
            <a:endParaRPr lang="en-US" altLang="ja-JP" dirty="0"/>
          </a:p>
          <a:p>
            <a:pPr marL="1079500" indent="-177800">
              <a:spcAft>
                <a:spcPts val="0"/>
              </a:spcAft>
              <a:buFont typeface="Meiryo UI" panose="020B0604030504040204" pitchFamily="50" charset="-128"/>
              <a:buChar char="-"/>
              <a:defRPr/>
            </a:pPr>
            <a:r>
              <a:rPr lang="ja-JP" altLang="en-US" dirty="0"/>
              <a:t>コストエクスプローラーの有効化</a:t>
            </a:r>
            <a:endParaRPr lang="en-US" altLang="ja-JP" dirty="0"/>
          </a:p>
          <a:p>
            <a:pPr marL="0" indent="0">
              <a:spcAft>
                <a:spcPts val="0"/>
              </a:spcAft>
              <a:buNone/>
              <a:defRPr/>
            </a:pPr>
            <a:r>
              <a:rPr lang="en-US" altLang="ja-JP" sz="2000" dirty="0" smtClean="0"/>
              <a:t>20:20</a:t>
            </a:r>
            <a:r>
              <a:rPr lang="ja-JP" altLang="en-US" sz="2000" dirty="0" smtClean="0"/>
              <a:t>～</a:t>
            </a:r>
            <a:r>
              <a:rPr lang="en-US" altLang="ja-JP" sz="2000" dirty="0" smtClean="0"/>
              <a:t>20:30</a:t>
            </a:r>
            <a:r>
              <a:rPr lang="ja-JP" altLang="en-US" sz="2000" dirty="0" smtClean="0"/>
              <a:t>　まとめ</a:t>
            </a:r>
            <a:endParaRPr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6128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b="0" dirty="0" smtClean="0"/>
              <a:t>参考資料</a:t>
            </a:r>
            <a:endParaRPr lang="ja-JP" altLang="en-US" b="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28600" y="993842"/>
            <a:ext cx="9448800" cy="5588386"/>
          </a:xfrm>
        </p:spPr>
        <p:txBody>
          <a:bodyPr anchor="t" anchorCtr="0"/>
          <a:lstStyle/>
          <a:p>
            <a:pPr marL="0" indent="0">
              <a:spcAft>
                <a:spcPts val="0"/>
              </a:spcAft>
              <a:buNone/>
              <a:defRPr/>
            </a:pPr>
            <a:r>
              <a:rPr lang="ja-JP" altLang="en-US" sz="2000" dirty="0" smtClean="0"/>
              <a:t>■</a:t>
            </a:r>
            <a:r>
              <a:rPr lang="en-US" altLang="ja-JP" sz="2000" dirty="0" smtClean="0"/>
              <a:t>AWS </a:t>
            </a:r>
            <a:r>
              <a:rPr lang="ja-JP" altLang="en-US" sz="2000" dirty="0"/>
              <a:t>クラウドサービス活用資料集</a:t>
            </a:r>
          </a:p>
          <a:p>
            <a:pPr marL="0" indent="0">
              <a:spcAft>
                <a:spcPts val="0"/>
              </a:spcAft>
              <a:buNone/>
              <a:defRPr/>
            </a:pPr>
            <a:r>
              <a:rPr lang="en-US" altLang="ja-JP" sz="1800" dirty="0" smtClean="0"/>
              <a:t>AWS </a:t>
            </a:r>
            <a:r>
              <a:rPr lang="ja-JP" altLang="en-US" sz="1800" dirty="0" smtClean="0"/>
              <a:t>の各機能に関する説明資料やオンデマンドセミナーが掲載されています。各機能の概要を把握したい場合、イメージをつかみたい場合に確認するといいと思います。</a:t>
            </a:r>
            <a:endParaRPr lang="en-US" altLang="ja-JP" sz="1800" dirty="0" smtClean="0"/>
          </a:p>
          <a:p>
            <a:pPr marL="0" indent="0">
              <a:spcAft>
                <a:spcPts val="0"/>
              </a:spcAft>
              <a:buNone/>
              <a:defRPr/>
            </a:pPr>
            <a:r>
              <a:rPr lang="ja-JP" altLang="en-US" sz="1800" dirty="0"/>
              <a:t>　</a:t>
            </a:r>
            <a:r>
              <a:rPr lang="en-US" altLang="ja-JP" sz="1800" dirty="0"/>
              <a:t>- </a:t>
            </a:r>
            <a:r>
              <a:rPr lang="ja-JP" altLang="en-US" sz="1800" dirty="0"/>
              <a:t>セキュリティ </a:t>
            </a:r>
            <a:r>
              <a:rPr lang="en-US" altLang="ja-JP" sz="1800" dirty="0"/>
              <a:t>&amp; </a:t>
            </a:r>
            <a:r>
              <a:rPr lang="ja-JP" altLang="en-US" sz="1800" dirty="0"/>
              <a:t>アイデンティ</a:t>
            </a:r>
          </a:p>
          <a:p>
            <a:pPr marL="0" indent="0">
              <a:spcAft>
                <a:spcPts val="0"/>
              </a:spcAft>
              <a:buNone/>
              <a:defRPr/>
            </a:pPr>
            <a:r>
              <a:rPr lang="ja-JP" altLang="en-US" sz="1800" dirty="0"/>
              <a:t>　　</a:t>
            </a:r>
            <a:r>
              <a:rPr lang="en-US" altLang="ja-JP" sz="1800" dirty="0"/>
              <a:t>- AWS Identity and Access Management</a:t>
            </a:r>
            <a:r>
              <a:rPr lang="ja-JP" altLang="en-US" sz="1800" dirty="0"/>
              <a:t>（</a:t>
            </a:r>
            <a:r>
              <a:rPr lang="en-US" altLang="ja-JP" sz="1800" dirty="0"/>
              <a:t>IAM</a:t>
            </a:r>
            <a:r>
              <a:rPr lang="ja-JP" altLang="en-US" sz="1800" dirty="0"/>
              <a:t>）</a:t>
            </a:r>
          </a:p>
          <a:p>
            <a:pPr marL="0" indent="0">
              <a:spcAft>
                <a:spcPts val="0"/>
              </a:spcAft>
              <a:buNone/>
              <a:defRPr/>
            </a:pPr>
            <a:r>
              <a:rPr lang="en-US" altLang="ja-JP" sz="1800" dirty="0">
                <a:hlinkClick r:id="rId2"/>
              </a:rPr>
              <a:t>https://aws.amazon.com/jp/aws-jp-introduction/</a:t>
            </a:r>
            <a:endParaRPr lang="en-US" altLang="ja-JP" sz="1800" dirty="0"/>
          </a:p>
          <a:p>
            <a:pPr marL="0" indent="0">
              <a:spcAft>
                <a:spcPts val="0"/>
              </a:spcAft>
              <a:buNone/>
              <a:defRPr/>
            </a:pPr>
            <a:endParaRPr lang="en-US" altLang="ja-JP" sz="1800" dirty="0"/>
          </a:p>
          <a:p>
            <a:pPr marL="0" indent="0">
              <a:spcAft>
                <a:spcPts val="0"/>
              </a:spcAft>
              <a:buNone/>
              <a:defRPr/>
            </a:pPr>
            <a:r>
              <a:rPr lang="ja-JP" altLang="en-US" sz="2000" dirty="0"/>
              <a:t>■</a:t>
            </a:r>
            <a:r>
              <a:rPr lang="ja-JP" altLang="en-US" sz="2000" dirty="0" smtClean="0"/>
              <a:t>マニュアル</a:t>
            </a:r>
            <a:endParaRPr lang="ja-JP" altLang="en-US" sz="2000" dirty="0"/>
          </a:p>
          <a:p>
            <a:pPr marL="0" indent="0">
              <a:spcAft>
                <a:spcPts val="0"/>
              </a:spcAft>
              <a:buNone/>
              <a:defRPr/>
            </a:pPr>
            <a:r>
              <a:rPr lang="ja-JP" altLang="en-US" sz="1800" dirty="0" smtClean="0"/>
              <a:t>各機能ごとのマニュアルが掲載されています。</a:t>
            </a:r>
            <a:endParaRPr lang="en-US" altLang="ja-JP" sz="1800" dirty="0" smtClean="0"/>
          </a:p>
          <a:p>
            <a:pPr marL="0" indent="0">
              <a:spcAft>
                <a:spcPts val="0"/>
              </a:spcAft>
              <a:buNone/>
              <a:defRPr/>
            </a:pPr>
            <a:r>
              <a:rPr lang="ja-JP" altLang="en-US" sz="1800" dirty="0"/>
              <a:t>　</a:t>
            </a:r>
            <a:r>
              <a:rPr lang="en-US" altLang="ja-JP" sz="1800" dirty="0"/>
              <a:t>- Amazon Web Services</a:t>
            </a:r>
            <a:r>
              <a:rPr lang="ja-JP" altLang="en-US" sz="1800" dirty="0"/>
              <a:t>（</a:t>
            </a:r>
            <a:r>
              <a:rPr lang="en-US" altLang="ja-JP" sz="1800" dirty="0"/>
              <a:t>AWS</a:t>
            </a:r>
            <a:r>
              <a:rPr lang="ja-JP" altLang="en-US" sz="1800" dirty="0"/>
              <a:t>）ドキュメント</a:t>
            </a:r>
          </a:p>
          <a:p>
            <a:pPr marL="0" indent="0">
              <a:spcAft>
                <a:spcPts val="0"/>
              </a:spcAft>
              <a:buNone/>
              <a:defRPr/>
            </a:pPr>
            <a:r>
              <a:rPr lang="ja-JP" altLang="en-US" sz="1800" dirty="0"/>
              <a:t>　　</a:t>
            </a:r>
            <a:r>
              <a:rPr lang="en-US" altLang="ja-JP" sz="1800" dirty="0"/>
              <a:t>- </a:t>
            </a:r>
            <a:r>
              <a:rPr lang="ja-JP" altLang="en-US" sz="1800" dirty="0"/>
              <a:t>セキュリティとアイデンティティ</a:t>
            </a:r>
          </a:p>
          <a:p>
            <a:pPr marL="0" indent="0">
              <a:spcAft>
                <a:spcPts val="0"/>
              </a:spcAft>
              <a:buNone/>
              <a:defRPr/>
            </a:pPr>
            <a:r>
              <a:rPr lang="ja-JP" altLang="en-US" sz="1800" dirty="0"/>
              <a:t>　　　</a:t>
            </a:r>
            <a:r>
              <a:rPr lang="en-US" altLang="ja-JP" sz="1800" dirty="0"/>
              <a:t>- Identity and Access Management</a:t>
            </a:r>
          </a:p>
          <a:p>
            <a:pPr marL="0" indent="0">
              <a:spcAft>
                <a:spcPts val="0"/>
              </a:spcAft>
              <a:buNone/>
              <a:defRPr/>
            </a:pPr>
            <a:r>
              <a:rPr lang="en-US" altLang="ja-JP" sz="1800" dirty="0">
                <a:hlinkClick r:id="rId3"/>
              </a:rPr>
              <a:t>https://aws.amazon.com/jp/documentation/</a:t>
            </a:r>
            <a:endParaRPr lang="en-US" altLang="ja-JP" sz="1800" dirty="0"/>
          </a:p>
          <a:p>
            <a:pPr marL="0" indent="0">
              <a:spcAft>
                <a:spcPts val="0"/>
              </a:spcAft>
              <a:buNone/>
              <a:defRPr/>
            </a:pPr>
            <a:endParaRPr lang="en-US" altLang="ja-JP" sz="2000" dirty="0"/>
          </a:p>
          <a:p>
            <a:pPr marL="0" indent="0">
              <a:spcAft>
                <a:spcPts val="0"/>
              </a:spcAft>
              <a:buNone/>
              <a:defRPr/>
            </a:pPr>
            <a:r>
              <a:rPr lang="ja-JP" altLang="en-US" sz="2000" dirty="0" smtClean="0"/>
              <a:t>■初めて</a:t>
            </a:r>
            <a:r>
              <a:rPr lang="ja-JP" altLang="en-US" sz="2000" dirty="0"/>
              <a:t>の</a:t>
            </a:r>
            <a:r>
              <a:rPr lang="en-US" altLang="ja-JP" sz="2000" dirty="0"/>
              <a:t>AWS</a:t>
            </a:r>
            <a:r>
              <a:rPr lang="ja-JP" altLang="en-US" sz="2000" dirty="0"/>
              <a:t>簡単</a:t>
            </a:r>
            <a:r>
              <a:rPr lang="ja-JP" altLang="en-US" sz="2000" dirty="0" smtClean="0"/>
              <a:t>ハンズオン </a:t>
            </a:r>
            <a:r>
              <a:rPr lang="en-US" altLang="ja-JP" sz="2000" dirty="0" smtClean="0"/>
              <a:t>(</a:t>
            </a:r>
            <a:r>
              <a:rPr lang="en-US" altLang="ja-JP" sz="2000" dirty="0"/>
              <a:t>AWS</a:t>
            </a:r>
            <a:r>
              <a:rPr lang="ja-JP" altLang="en-US" sz="2000" dirty="0"/>
              <a:t>アカウント開設</a:t>
            </a:r>
            <a:r>
              <a:rPr lang="en-US" altLang="ja-JP" sz="2000" dirty="0"/>
              <a:t>+Next Step!!)</a:t>
            </a:r>
          </a:p>
          <a:p>
            <a:pPr marL="0" indent="0">
              <a:spcAft>
                <a:spcPts val="0"/>
              </a:spcAft>
              <a:buNone/>
              <a:defRPr/>
            </a:pPr>
            <a:r>
              <a:rPr lang="en-US" altLang="ja-JP" sz="1800" dirty="0">
                <a:hlinkClick r:id="rId4"/>
              </a:rPr>
              <a:t>http://www.slideshare.net/horiyasu/aws-awsnext-step?from_action=save</a:t>
            </a:r>
            <a:endParaRPr lang="ja-JP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740520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b="0" dirty="0" smtClean="0"/>
              <a:t>本日のキーワード</a:t>
            </a:r>
            <a:endParaRPr lang="ja-JP" altLang="en-US" b="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28600" y="993842"/>
            <a:ext cx="9448800" cy="5588386"/>
          </a:xfrm>
        </p:spPr>
        <p:txBody>
          <a:bodyPr anchor="t" anchorCtr="0"/>
          <a:lstStyle/>
          <a:p>
            <a:pPr>
              <a:spcAft>
                <a:spcPts val="0"/>
              </a:spcAft>
              <a:buFont typeface="Meiryo UI" panose="020B0604030504040204" pitchFamily="50" charset="-128"/>
              <a:buChar char="⃞"/>
              <a:defRPr/>
            </a:pPr>
            <a:r>
              <a:rPr lang="en-US" altLang="ja-JP" sz="2000" dirty="0" smtClean="0"/>
              <a:t> AWS </a:t>
            </a:r>
            <a:r>
              <a:rPr lang="ja-JP" altLang="en-US" sz="2000" dirty="0" smtClean="0"/>
              <a:t>アカウント </a:t>
            </a:r>
            <a:r>
              <a:rPr lang="en-US" altLang="ja-JP" sz="2000" dirty="0" smtClean="0"/>
              <a:t>(AWS </a:t>
            </a:r>
            <a:r>
              <a:rPr lang="ja-JP" altLang="en-US" sz="2000" dirty="0" smtClean="0"/>
              <a:t>ルートアカウント</a:t>
            </a:r>
            <a:r>
              <a:rPr lang="en-US" altLang="ja-JP" sz="2000" dirty="0"/>
              <a:t>)</a:t>
            </a:r>
          </a:p>
          <a:p>
            <a:pPr>
              <a:spcAft>
                <a:spcPts val="0"/>
              </a:spcAft>
              <a:buFont typeface="Meiryo UI" panose="020B0604030504040204" pitchFamily="50" charset="-128"/>
              <a:buChar char="⃞"/>
              <a:defRPr/>
            </a:pPr>
            <a:endParaRPr lang="en-US" altLang="ja-JP" sz="2000" dirty="0" smtClean="0"/>
          </a:p>
          <a:p>
            <a:pPr>
              <a:spcAft>
                <a:spcPts val="0"/>
              </a:spcAft>
              <a:buFont typeface="Meiryo UI" panose="020B0604030504040204" pitchFamily="50" charset="-128"/>
              <a:buChar char="⃞"/>
              <a:defRPr/>
            </a:pPr>
            <a:r>
              <a:rPr lang="en-US" altLang="ja-JP" sz="2000" dirty="0" smtClean="0"/>
              <a:t> IAM </a:t>
            </a:r>
            <a:r>
              <a:rPr lang="ja-JP" altLang="en-US" sz="2000" dirty="0"/>
              <a:t>ユーザー</a:t>
            </a:r>
          </a:p>
          <a:p>
            <a:pPr>
              <a:spcAft>
                <a:spcPts val="0"/>
              </a:spcAft>
              <a:buFont typeface="Meiryo UI" panose="020B0604030504040204" pitchFamily="50" charset="-128"/>
              <a:buChar char="⃞"/>
              <a:defRPr/>
            </a:pPr>
            <a:endParaRPr lang="en-US" altLang="ja-JP" sz="2000" dirty="0" smtClean="0"/>
          </a:p>
          <a:p>
            <a:pPr>
              <a:spcAft>
                <a:spcPts val="0"/>
              </a:spcAft>
              <a:buFont typeface="Meiryo UI" panose="020B0604030504040204" pitchFamily="50" charset="-128"/>
              <a:buChar char="⃞"/>
              <a:defRPr/>
            </a:pPr>
            <a:r>
              <a:rPr lang="en-US" altLang="ja-JP" sz="2000" dirty="0" smtClean="0"/>
              <a:t> IAM </a:t>
            </a:r>
            <a:r>
              <a:rPr lang="ja-JP" altLang="en-US" sz="2000" dirty="0"/>
              <a:t>グループ</a:t>
            </a:r>
          </a:p>
          <a:p>
            <a:pPr>
              <a:spcAft>
                <a:spcPts val="0"/>
              </a:spcAft>
              <a:buFont typeface="Meiryo UI" panose="020B0604030504040204" pitchFamily="50" charset="-128"/>
              <a:buChar char="⃞"/>
              <a:defRPr/>
            </a:pPr>
            <a:endParaRPr lang="en-US" altLang="ja-JP" sz="2000" dirty="0" smtClean="0"/>
          </a:p>
          <a:p>
            <a:pPr>
              <a:spcAft>
                <a:spcPts val="0"/>
              </a:spcAft>
              <a:buFont typeface="Meiryo UI" panose="020B0604030504040204" pitchFamily="50" charset="-128"/>
              <a:buChar char="⃞"/>
              <a:defRPr/>
            </a:pPr>
            <a:r>
              <a:rPr lang="ja-JP" altLang="en-US" sz="2000" dirty="0" smtClean="0"/>
              <a:t> ポリシー</a:t>
            </a:r>
            <a:endParaRPr lang="ja-JP" altLang="en-US" sz="2000" dirty="0"/>
          </a:p>
          <a:p>
            <a:pPr>
              <a:spcAft>
                <a:spcPts val="0"/>
              </a:spcAft>
              <a:buFont typeface="Meiryo UI" panose="020B0604030504040204" pitchFamily="50" charset="-128"/>
              <a:buChar char="⃞"/>
              <a:defRPr/>
            </a:pPr>
            <a:endParaRPr lang="en-US" altLang="ja-JP" sz="2000" dirty="0" smtClean="0"/>
          </a:p>
          <a:p>
            <a:pPr>
              <a:spcAft>
                <a:spcPts val="0"/>
              </a:spcAft>
              <a:buFont typeface="Meiryo UI" panose="020B0604030504040204" pitchFamily="50" charset="-128"/>
              <a:buChar char="⃞"/>
              <a:defRPr/>
            </a:pPr>
            <a:r>
              <a:rPr lang="en-US" altLang="ja-JP" sz="2000" dirty="0" smtClean="0"/>
              <a:t> MFA (</a:t>
            </a:r>
            <a:r>
              <a:rPr lang="ja-JP" altLang="en-US" sz="2000" dirty="0"/>
              <a:t>多要素認証</a:t>
            </a:r>
            <a:r>
              <a:rPr lang="en-US" altLang="ja-JP" sz="2000" dirty="0"/>
              <a:t>)</a:t>
            </a:r>
          </a:p>
          <a:p>
            <a:pPr>
              <a:spcAft>
                <a:spcPts val="0"/>
              </a:spcAft>
              <a:buFont typeface="Meiryo UI" panose="020B0604030504040204" pitchFamily="50" charset="-128"/>
              <a:buChar char="⃞"/>
              <a:defRPr/>
            </a:pPr>
            <a:endParaRPr lang="en-US" altLang="ja-JP" sz="2000" dirty="0" smtClean="0"/>
          </a:p>
          <a:p>
            <a:pPr>
              <a:spcAft>
                <a:spcPts val="0"/>
              </a:spcAft>
              <a:buFont typeface="Meiryo UI" panose="020B0604030504040204" pitchFamily="50" charset="-128"/>
              <a:buChar char="⃞"/>
              <a:defRPr/>
            </a:pPr>
            <a:r>
              <a:rPr lang="ja-JP" altLang="en-US" sz="2000" dirty="0" smtClean="0"/>
              <a:t> パスワードポリシー</a:t>
            </a:r>
            <a:endParaRPr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8124190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Acc_Operations_template 4-3">
  <a:themeElements>
    <a:clrScheme name="Accenture Strategy">
      <a:dk1>
        <a:sysClr val="windowText" lastClr="000000"/>
      </a:dk1>
      <a:lt1>
        <a:sysClr val="window" lastClr="FFFFFF"/>
      </a:lt1>
      <a:dk2>
        <a:srgbClr val="666666"/>
      </a:dk2>
      <a:lt2>
        <a:srgbClr val="778888"/>
      </a:lt2>
      <a:accent1>
        <a:srgbClr val="FF0000"/>
      </a:accent1>
      <a:accent2>
        <a:srgbClr val="359B4C"/>
      </a:accent2>
      <a:accent3>
        <a:srgbClr val="FF9900"/>
      </a:accent3>
      <a:accent4>
        <a:srgbClr val="00BBEE"/>
      </a:accent4>
      <a:accent5>
        <a:srgbClr val="993399"/>
      </a:accent5>
      <a:accent6>
        <a:srgbClr val="002266"/>
      </a:accent6>
      <a:hlink>
        <a:srgbClr val="2F539C"/>
      </a:hlink>
      <a:folHlink>
        <a:srgbClr val="992222"/>
      </a:folHlink>
    </a:clrScheme>
    <a:fontScheme name="Benutzerdefiniert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rgbClr val="778888">
            <a:lumMod val="20000"/>
            <a:lumOff val="80000"/>
          </a:srgbClr>
        </a:solidFill>
        <a:ln w="6350">
          <a:solidFill>
            <a:srgbClr val="778888">
              <a:lumMod val="20000"/>
              <a:lumOff val="80000"/>
            </a:srgbClr>
          </a:solidFill>
          <a:miter lim="800000"/>
          <a:headEnd/>
          <a:tailEnd/>
        </a:ln>
        <a:effectLst/>
      </a:spPr>
      <a:bodyPr vert="horz" wrap="square" lIns="72000" tIns="72000" rIns="72000" bIns="7200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ts val="0"/>
          </a:spcBef>
          <a:spcAft>
            <a:spcPts val="300"/>
          </a:spcAft>
          <a:buClrTx/>
          <a:buSzTx/>
          <a:buFontTx/>
          <a:buNone/>
          <a:tabLst/>
          <a:defRPr kumimoji="0" sz="1600" b="0" i="0" u="none" strike="noStrike" kern="0" cap="none" spc="0" normalizeH="0" baseline="0" noProof="0" dirty="0" err="1" smtClean="0">
            <a:ln>
              <a:noFill/>
            </a:ln>
            <a:solidFill>
              <a:sysClr val="windowText" lastClr="000000"/>
            </a:solidFill>
            <a:effectLst/>
            <a:uLnTx/>
            <a:uFillTx/>
            <a:latin typeface="Arial" pitchFamily="34" charset="0"/>
            <a:cs typeface="Arial" pitchFamily="34" charset="0"/>
          </a:defRPr>
        </a:defPPr>
      </a:lstStyle>
    </a:spDef>
    <a:lnDef>
      <a:spPr>
        <a:ln w="1270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36000" tIns="36000" rIns="36000" bIns="36000" rtlCol="0">
        <a:spAutoFit/>
      </a:bodyPr>
      <a:lstStyle>
        <a:defPPr algn="l">
          <a:defRPr sz="12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923D3C00854694C9BF233A3AD41F6E5" ma:contentTypeVersion="0" ma:contentTypeDescription="Create a new document." ma:contentTypeScope="" ma:versionID="513ad6f0aaa6744c4de159b81b5f4b8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2324915-1C98-46B8-97C5-CD6BA6867E5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001C418-3353-4F64-9E36-9283A8D9589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C5CE741-FCCD-43CA-BAF0-1B19A911DE50}">
  <ds:schemaRefs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elements/1.1/"/>
    <ds:schemaRef ds:uri="http://purl.org/dc/dcmitype/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99</Words>
  <Application>Microsoft Office PowerPoint</Application>
  <PresentationFormat>A4 210 x 297 mm</PresentationFormat>
  <Paragraphs>52</Paragraphs>
  <Slides>5</Slides>
  <Notes>0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2" baseType="lpstr">
      <vt:lpstr>Meiryo UI</vt:lpstr>
      <vt:lpstr>MS UI Gothic</vt:lpstr>
      <vt:lpstr>Arial</vt:lpstr>
      <vt:lpstr>Calibri</vt:lpstr>
      <vt:lpstr>Tahoma</vt:lpstr>
      <vt:lpstr>Acc_Operations_template 4-3</vt:lpstr>
      <vt:lpstr>think-cell Slide</vt:lpstr>
      <vt:lpstr>AWS 初心者向け勉強会(第1回) ～AWSアカウントの開設、IAM～</vt:lpstr>
      <vt:lpstr>目次</vt:lpstr>
      <vt:lpstr>タイムテーブル</vt:lpstr>
      <vt:lpstr>参考資料</vt:lpstr>
      <vt:lpstr>本日のキーワード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2014-08-07T04:27:30Z</dcterms:created>
  <dcterms:modified xsi:type="dcterms:W3CDTF">2016-11-13T12:21:32Z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0x0101008923D3C00854694C9BF233A3AD41F6E5</vt:lpwstr>
  </property>
</Properties>
</file>