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0" r:id="rId7"/>
    <p:sldId id="267" r:id="rId8"/>
    <p:sldId id="268" r:id="rId9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C417"/>
    <a:srgbClr val="1B8B3A"/>
    <a:srgbClr val="00FF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6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67381-96DA-EC4B-B165-26E014555F72}" type="datetimeFigureOut">
              <a:rPr kumimoji="1" lang="ja-JP" altLang="en-US" smtClean="0"/>
              <a:t>2013/12/13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90A14-AE8B-2348-BB8E-054016A6E2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536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90A14-AE8B-2348-BB8E-054016A6E21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089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90A14-AE8B-2348-BB8E-054016A6E21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089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90A14-AE8B-2348-BB8E-054016A6E21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089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90A14-AE8B-2348-BB8E-054016A6E21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089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6ACE-03AA-2A44-8F20-C95146904E21}" type="datetimeFigureOut">
              <a:rPr kumimoji="1" lang="ja-JP" altLang="en-US" smtClean="0"/>
              <a:t>2013/12/13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2D5A-A80E-1348-BC27-2BBF1150B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82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6ACE-03AA-2A44-8F20-C95146904E21}" type="datetimeFigureOut">
              <a:rPr kumimoji="1" lang="ja-JP" altLang="en-US" smtClean="0"/>
              <a:t>2013/12/13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2D5A-A80E-1348-BC27-2BBF1150B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335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6ACE-03AA-2A44-8F20-C95146904E21}" type="datetimeFigureOut">
              <a:rPr kumimoji="1" lang="ja-JP" altLang="en-US" smtClean="0"/>
              <a:t>2013/12/13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2D5A-A80E-1348-BC27-2BBF1150B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65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6ACE-03AA-2A44-8F20-C95146904E21}" type="datetimeFigureOut">
              <a:rPr kumimoji="1" lang="ja-JP" altLang="en-US" smtClean="0"/>
              <a:t>2013/12/13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2D5A-A80E-1348-BC27-2BBF1150B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8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6ACE-03AA-2A44-8F20-C95146904E21}" type="datetimeFigureOut">
              <a:rPr kumimoji="1" lang="ja-JP" altLang="en-US" smtClean="0"/>
              <a:t>2013/12/13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2D5A-A80E-1348-BC27-2BBF1150B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772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6ACE-03AA-2A44-8F20-C95146904E21}" type="datetimeFigureOut">
              <a:rPr kumimoji="1" lang="ja-JP" altLang="en-US" smtClean="0"/>
              <a:t>2013/12/13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2D5A-A80E-1348-BC27-2BBF1150B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9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6ACE-03AA-2A44-8F20-C95146904E21}" type="datetimeFigureOut">
              <a:rPr kumimoji="1" lang="ja-JP" altLang="en-US" smtClean="0"/>
              <a:t>2013/12/13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2D5A-A80E-1348-BC27-2BBF1150B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50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6ACE-03AA-2A44-8F20-C95146904E21}" type="datetimeFigureOut">
              <a:rPr kumimoji="1" lang="ja-JP" altLang="en-US" smtClean="0"/>
              <a:t>2013/12/13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2D5A-A80E-1348-BC27-2BBF1150B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30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6ACE-03AA-2A44-8F20-C95146904E21}" type="datetimeFigureOut">
              <a:rPr kumimoji="1" lang="ja-JP" altLang="en-US" smtClean="0"/>
              <a:t>2013/12/13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2D5A-A80E-1348-BC27-2BBF1150B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476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6ACE-03AA-2A44-8F20-C95146904E21}" type="datetimeFigureOut">
              <a:rPr kumimoji="1" lang="ja-JP" altLang="en-US" smtClean="0"/>
              <a:t>2013/12/13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2D5A-A80E-1348-BC27-2BBF1150B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46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6ACE-03AA-2A44-8F20-C95146904E21}" type="datetimeFigureOut">
              <a:rPr kumimoji="1" lang="ja-JP" altLang="en-US" smtClean="0"/>
              <a:t>2013/12/13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2D5A-A80E-1348-BC27-2BBF1150B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04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D6ACE-03AA-2A44-8F20-C95146904E21}" type="datetimeFigureOut">
              <a:rPr kumimoji="1" lang="ja-JP" altLang="en-US" smtClean="0"/>
              <a:t>2013/12/13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C2D5A-A80E-1348-BC27-2BBF1150B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74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図形グループ 100"/>
          <p:cNvGrpSpPr/>
          <p:nvPr/>
        </p:nvGrpSpPr>
        <p:grpSpPr>
          <a:xfrm>
            <a:off x="2424067" y="427003"/>
            <a:ext cx="4301716" cy="6163542"/>
            <a:chOff x="2424067" y="427003"/>
            <a:chExt cx="4301716" cy="6163542"/>
          </a:xfrm>
        </p:grpSpPr>
        <p:grpSp>
          <p:nvGrpSpPr>
            <p:cNvPr id="22" name="図形グループ 21"/>
            <p:cNvGrpSpPr/>
            <p:nvPr/>
          </p:nvGrpSpPr>
          <p:grpSpPr>
            <a:xfrm>
              <a:off x="2424067" y="2288381"/>
              <a:ext cx="4301716" cy="4302164"/>
              <a:chOff x="2574163" y="1407354"/>
              <a:chExt cx="4301716" cy="4302164"/>
            </a:xfrm>
            <a:solidFill>
              <a:srgbClr val="FAC090"/>
            </a:solidFill>
            <a:scene3d>
              <a:camera prst="isometricOffAxis1Top"/>
              <a:lightRig rig="threePt" dir="t"/>
            </a:scene3d>
          </p:grpSpPr>
          <p:sp>
            <p:nvSpPr>
              <p:cNvPr id="4" name="正方形/長方形 3"/>
              <p:cNvSpPr/>
              <p:nvPr/>
            </p:nvSpPr>
            <p:spPr>
              <a:xfrm>
                <a:off x="2574163" y="4633977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正方形/長方形 5"/>
              <p:cNvSpPr/>
              <p:nvPr/>
            </p:nvSpPr>
            <p:spPr>
              <a:xfrm>
                <a:off x="3649592" y="4633977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正方形/長方形 7"/>
              <p:cNvSpPr/>
              <p:nvPr/>
            </p:nvSpPr>
            <p:spPr>
              <a:xfrm>
                <a:off x="4725021" y="4633977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/>
              <p:cNvSpPr/>
              <p:nvPr/>
            </p:nvSpPr>
            <p:spPr>
              <a:xfrm>
                <a:off x="5800450" y="4633977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2574163" y="3558436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正方形/長方形 10"/>
              <p:cNvSpPr/>
              <p:nvPr/>
            </p:nvSpPr>
            <p:spPr>
              <a:xfrm>
                <a:off x="3649592" y="3558436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/>
              <p:cNvSpPr/>
              <p:nvPr/>
            </p:nvSpPr>
            <p:spPr>
              <a:xfrm>
                <a:off x="4725021" y="3558436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/>
              <p:cNvSpPr/>
              <p:nvPr/>
            </p:nvSpPr>
            <p:spPr>
              <a:xfrm>
                <a:off x="5800450" y="3558436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2574163" y="2482895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3649592" y="2482895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4725021" y="2482895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5800450" y="2482895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2574163" y="1407354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>
                <a:off x="3649592" y="1407354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4725021" y="1407354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5800450" y="1407354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0" name="正方形/長方形 39"/>
            <p:cNvSpPr/>
            <p:nvPr/>
          </p:nvSpPr>
          <p:spPr>
            <a:xfrm>
              <a:off x="2424067" y="2288381"/>
              <a:ext cx="4301716" cy="4302164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  <a:scene3d>
              <a:camera prst="isometricOffAxis1Top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grpSp>
          <p:nvGrpSpPr>
            <p:cNvPr id="43" name="図形グループ 42"/>
            <p:cNvGrpSpPr/>
            <p:nvPr/>
          </p:nvGrpSpPr>
          <p:grpSpPr>
            <a:xfrm>
              <a:off x="2424067" y="1667921"/>
              <a:ext cx="4301716" cy="4302164"/>
              <a:chOff x="2574163" y="1407354"/>
              <a:chExt cx="4301716" cy="4302164"/>
            </a:xfrm>
            <a:solidFill>
              <a:srgbClr val="FAC090"/>
            </a:solidFill>
            <a:scene3d>
              <a:camera prst="isometricOffAxis1Top"/>
              <a:lightRig rig="threePt" dir="t"/>
            </a:scene3d>
          </p:grpSpPr>
          <p:sp>
            <p:nvSpPr>
              <p:cNvPr id="45" name="正方形/長方形 44"/>
              <p:cNvSpPr/>
              <p:nvPr/>
            </p:nvSpPr>
            <p:spPr>
              <a:xfrm>
                <a:off x="2574163" y="4633977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正方形/長方形 45"/>
              <p:cNvSpPr/>
              <p:nvPr/>
            </p:nvSpPr>
            <p:spPr>
              <a:xfrm>
                <a:off x="3649592" y="4633977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正方形/長方形 46"/>
              <p:cNvSpPr/>
              <p:nvPr/>
            </p:nvSpPr>
            <p:spPr>
              <a:xfrm>
                <a:off x="4725021" y="4633977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正方形/長方形 47"/>
              <p:cNvSpPr/>
              <p:nvPr/>
            </p:nvSpPr>
            <p:spPr>
              <a:xfrm>
                <a:off x="5800450" y="4633977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正方形/長方形 48"/>
              <p:cNvSpPr/>
              <p:nvPr/>
            </p:nvSpPr>
            <p:spPr>
              <a:xfrm>
                <a:off x="2574163" y="3558436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正方形/長方形 49"/>
              <p:cNvSpPr/>
              <p:nvPr/>
            </p:nvSpPr>
            <p:spPr>
              <a:xfrm>
                <a:off x="3649592" y="3558436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正方形/長方形 50"/>
              <p:cNvSpPr/>
              <p:nvPr/>
            </p:nvSpPr>
            <p:spPr>
              <a:xfrm>
                <a:off x="4725021" y="3558436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正方形/長方形 51"/>
              <p:cNvSpPr/>
              <p:nvPr/>
            </p:nvSpPr>
            <p:spPr>
              <a:xfrm>
                <a:off x="5800450" y="3558436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正方形/長方形 52"/>
              <p:cNvSpPr/>
              <p:nvPr/>
            </p:nvSpPr>
            <p:spPr>
              <a:xfrm>
                <a:off x="2574163" y="2482895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正方形/長方形 53"/>
              <p:cNvSpPr/>
              <p:nvPr/>
            </p:nvSpPr>
            <p:spPr>
              <a:xfrm>
                <a:off x="3649592" y="2482895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正方形/長方形 54"/>
              <p:cNvSpPr/>
              <p:nvPr/>
            </p:nvSpPr>
            <p:spPr>
              <a:xfrm>
                <a:off x="4725021" y="2482895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正方形/長方形 55"/>
              <p:cNvSpPr/>
              <p:nvPr/>
            </p:nvSpPr>
            <p:spPr>
              <a:xfrm>
                <a:off x="5800450" y="2482895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正方形/長方形 56"/>
              <p:cNvSpPr/>
              <p:nvPr/>
            </p:nvSpPr>
            <p:spPr>
              <a:xfrm>
                <a:off x="2574163" y="1407354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正方形/長方形 57"/>
              <p:cNvSpPr/>
              <p:nvPr/>
            </p:nvSpPr>
            <p:spPr>
              <a:xfrm>
                <a:off x="3649592" y="1407354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正方形/長方形 58"/>
              <p:cNvSpPr/>
              <p:nvPr/>
            </p:nvSpPr>
            <p:spPr>
              <a:xfrm>
                <a:off x="4725021" y="1407354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正方形/長方形 59"/>
              <p:cNvSpPr/>
              <p:nvPr/>
            </p:nvSpPr>
            <p:spPr>
              <a:xfrm>
                <a:off x="5800450" y="1407354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4" name="正方形/長方形 43"/>
            <p:cNvSpPr/>
            <p:nvPr/>
          </p:nvSpPr>
          <p:spPr>
            <a:xfrm>
              <a:off x="2424067" y="1667921"/>
              <a:ext cx="4301716" cy="4302164"/>
            </a:xfrm>
            <a:prstGeom prst="rect">
              <a:avLst/>
            </a:prstGeom>
            <a:noFill/>
            <a:ln w="12700" cmpd="sng">
              <a:solidFill>
                <a:srgbClr val="000000"/>
              </a:solidFill>
            </a:ln>
            <a:effectLst/>
            <a:scene3d>
              <a:camera prst="isometricOffAxis1Top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grpSp>
          <p:nvGrpSpPr>
            <p:cNvPr id="62" name="図形グループ 61"/>
            <p:cNvGrpSpPr/>
            <p:nvPr/>
          </p:nvGrpSpPr>
          <p:grpSpPr>
            <a:xfrm>
              <a:off x="2424067" y="1047462"/>
              <a:ext cx="4301716" cy="4302164"/>
              <a:chOff x="2574163" y="1407354"/>
              <a:chExt cx="4301716" cy="4302164"/>
            </a:xfrm>
            <a:solidFill>
              <a:srgbClr val="FAC090"/>
            </a:solidFill>
            <a:scene3d>
              <a:camera prst="isometricOffAxis1Top"/>
              <a:lightRig rig="threePt" dir="t"/>
            </a:scene3d>
          </p:grpSpPr>
          <p:sp>
            <p:nvSpPr>
              <p:cNvPr id="64" name="正方形/長方形 63"/>
              <p:cNvSpPr/>
              <p:nvPr/>
            </p:nvSpPr>
            <p:spPr>
              <a:xfrm>
                <a:off x="2574163" y="4633977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正方形/長方形 64"/>
              <p:cNvSpPr/>
              <p:nvPr/>
            </p:nvSpPr>
            <p:spPr>
              <a:xfrm>
                <a:off x="3649592" y="4633977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正方形/長方形 65"/>
              <p:cNvSpPr/>
              <p:nvPr/>
            </p:nvSpPr>
            <p:spPr>
              <a:xfrm>
                <a:off x="4725021" y="4633977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正方形/長方形 66"/>
              <p:cNvSpPr/>
              <p:nvPr/>
            </p:nvSpPr>
            <p:spPr>
              <a:xfrm>
                <a:off x="5800450" y="4633977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正方形/長方形 67"/>
              <p:cNvSpPr/>
              <p:nvPr/>
            </p:nvSpPr>
            <p:spPr>
              <a:xfrm>
                <a:off x="2574163" y="3558436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正方形/長方形 68"/>
              <p:cNvSpPr/>
              <p:nvPr/>
            </p:nvSpPr>
            <p:spPr>
              <a:xfrm>
                <a:off x="3649592" y="3558436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正方形/長方形 69"/>
              <p:cNvSpPr/>
              <p:nvPr/>
            </p:nvSpPr>
            <p:spPr>
              <a:xfrm>
                <a:off x="4725021" y="3558436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正方形/長方形 70"/>
              <p:cNvSpPr/>
              <p:nvPr/>
            </p:nvSpPr>
            <p:spPr>
              <a:xfrm>
                <a:off x="5800450" y="3558436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正方形/長方形 71"/>
              <p:cNvSpPr/>
              <p:nvPr/>
            </p:nvSpPr>
            <p:spPr>
              <a:xfrm>
                <a:off x="2574163" y="2482895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正方形/長方形 72"/>
              <p:cNvSpPr/>
              <p:nvPr/>
            </p:nvSpPr>
            <p:spPr>
              <a:xfrm>
                <a:off x="3649592" y="2482895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正方形/長方形 73"/>
              <p:cNvSpPr/>
              <p:nvPr/>
            </p:nvSpPr>
            <p:spPr>
              <a:xfrm>
                <a:off x="4725021" y="2482895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正方形/長方形 74"/>
              <p:cNvSpPr/>
              <p:nvPr/>
            </p:nvSpPr>
            <p:spPr>
              <a:xfrm>
                <a:off x="5800450" y="2482895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正方形/長方形 75"/>
              <p:cNvSpPr/>
              <p:nvPr/>
            </p:nvSpPr>
            <p:spPr>
              <a:xfrm>
                <a:off x="2574163" y="1407354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正方形/長方形 76"/>
              <p:cNvSpPr/>
              <p:nvPr/>
            </p:nvSpPr>
            <p:spPr>
              <a:xfrm>
                <a:off x="3649592" y="1407354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" name="正方形/長方形 77"/>
              <p:cNvSpPr/>
              <p:nvPr/>
            </p:nvSpPr>
            <p:spPr>
              <a:xfrm>
                <a:off x="4725021" y="1407354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正方形/長方形 78"/>
              <p:cNvSpPr/>
              <p:nvPr/>
            </p:nvSpPr>
            <p:spPr>
              <a:xfrm>
                <a:off x="5800450" y="1407354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3" name="正方形/長方形 62"/>
            <p:cNvSpPr/>
            <p:nvPr/>
          </p:nvSpPr>
          <p:spPr>
            <a:xfrm>
              <a:off x="2424067" y="1047462"/>
              <a:ext cx="4301716" cy="4302164"/>
            </a:xfrm>
            <a:prstGeom prst="rect">
              <a:avLst/>
            </a:prstGeom>
            <a:noFill/>
            <a:ln w="12700" cmpd="sng">
              <a:solidFill>
                <a:srgbClr val="000000"/>
              </a:solidFill>
            </a:ln>
            <a:effectLst/>
            <a:scene3d>
              <a:camera prst="isometricOffAxis1Top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grpSp>
          <p:nvGrpSpPr>
            <p:cNvPr id="81" name="図形グループ 80"/>
            <p:cNvGrpSpPr/>
            <p:nvPr/>
          </p:nvGrpSpPr>
          <p:grpSpPr>
            <a:xfrm>
              <a:off x="2424067" y="427003"/>
              <a:ext cx="4301716" cy="4302164"/>
              <a:chOff x="2574163" y="1407354"/>
              <a:chExt cx="4301716" cy="4302164"/>
            </a:xfrm>
            <a:solidFill>
              <a:srgbClr val="FAC090"/>
            </a:solidFill>
            <a:scene3d>
              <a:camera prst="isometricOffAxis1Top"/>
              <a:lightRig rig="threePt" dir="t"/>
            </a:scene3d>
          </p:grpSpPr>
          <p:sp>
            <p:nvSpPr>
              <p:cNvPr id="83" name="正方形/長方形 82"/>
              <p:cNvSpPr/>
              <p:nvPr/>
            </p:nvSpPr>
            <p:spPr>
              <a:xfrm>
                <a:off x="2574163" y="4633977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正方形/長方形 83"/>
              <p:cNvSpPr/>
              <p:nvPr/>
            </p:nvSpPr>
            <p:spPr>
              <a:xfrm>
                <a:off x="3649592" y="4633977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正方形/長方形 84"/>
              <p:cNvSpPr/>
              <p:nvPr/>
            </p:nvSpPr>
            <p:spPr>
              <a:xfrm>
                <a:off x="4725021" y="4633977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正方形/長方形 85"/>
              <p:cNvSpPr/>
              <p:nvPr/>
            </p:nvSpPr>
            <p:spPr>
              <a:xfrm>
                <a:off x="5800450" y="4633977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" name="正方形/長方形 86"/>
              <p:cNvSpPr/>
              <p:nvPr/>
            </p:nvSpPr>
            <p:spPr>
              <a:xfrm>
                <a:off x="2574163" y="3558436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正方形/長方形 87"/>
              <p:cNvSpPr/>
              <p:nvPr/>
            </p:nvSpPr>
            <p:spPr>
              <a:xfrm>
                <a:off x="3649592" y="3558436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正方形/長方形 88"/>
              <p:cNvSpPr/>
              <p:nvPr/>
            </p:nvSpPr>
            <p:spPr>
              <a:xfrm>
                <a:off x="4725021" y="3558436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/>
              <p:cNvSpPr/>
              <p:nvPr/>
            </p:nvSpPr>
            <p:spPr>
              <a:xfrm>
                <a:off x="5800450" y="3558436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正方形/長方形 90"/>
              <p:cNvSpPr/>
              <p:nvPr/>
            </p:nvSpPr>
            <p:spPr>
              <a:xfrm>
                <a:off x="2574163" y="2482895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正方形/長方形 91"/>
              <p:cNvSpPr/>
              <p:nvPr/>
            </p:nvSpPr>
            <p:spPr>
              <a:xfrm>
                <a:off x="3649592" y="2482895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正方形/長方形 92"/>
              <p:cNvSpPr/>
              <p:nvPr/>
            </p:nvSpPr>
            <p:spPr>
              <a:xfrm>
                <a:off x="4725021" y="2482895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正方形/長方形 93"/>
              <p:cNvSpPr/>
              <p:nvPr/>
            </p:nvSpPr>
            <p:spPr>
              <a:xfrm>
                <a:off x="5800450" y="2482895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正方形/長方形 94"/>
              <p:cNvSpPr/>
              <p:nvPr/>
            </p:nvSpPr>
            <p:spPr>
              <a:xfrm>
                <a:off x="2574163" y="1407354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正方形/長方形 95"/>
              <p:cNvSpPr/>
              <p:nvPr/>
            </p:nvSpPr>
            <p:spPr>
              <a:xfrm>
                <a:off x="3649592" y="1407354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正方形/長方形 96"/>
              <p:cNvSpPr/>
              <p:nvPr/>
            </p:nvSpPr>
            <p:spPr>
              <a:xfrm>
                <a:off x="4725021" y="1407354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正方形/長方形 97"/>
              <p:cNvSpPr/>
              <p:nvPr/>
            </p:nvSpPr>
            <p:spPr>
              <a:xfrm>
                <a:off x="5800450" y="1407354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rgbClr val="984807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2" name="正方形/長方形 81"/>
            <p:cNvSpPr/>
            <p:nvPr/>
          </p:nvSpPr>
          <p:spPr>
            <a:xfrm>
              <a:off x="2424067" y="427003"/>
              <a:ext cx="4301716" cy="4302164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  <a:scene3d>
              <a:camera prst="isometricOffAxis1Top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053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図形グループ 120"/>
          <p:cNvGrpSpPr/>
          <p:nvPr/>
        </p:nvGrpSpPr>
        <p:grpSpPr>
          <a:xfrm>
            <a:off x="2322468" y="1403224"/>
            <a:ext cx="4501775" cy="5187321"/>
            <a:chOff x="2322468" y="1403224"/>
            <a:chExt cx="4501775" cy="5187321"/>
          </a:xfrm>
        </p:grpSpPr>
        <p:grpSp>
          <p:nvGrpSpPr>
            <p:cNvPr id="64" name="図形グループ 63"/>
            <p:cNvGrpSpPr/>
            <p:nvPr/>
          </p:nvGrpSpPr>
          <p:grpSpPr>
            <a:xfrm>
              <a:off x="2424067" y="2288381"/>
              <a:ext cx="4301716" cy="4302164"/>
              <a:chOff x="2574163" y="1407354"/>
              <a:chExt cx="4301716" cy="4302164"/>
            </a:xfrm>
            <a:solidFill>
              <a:schemeClr val="accent6">
                <a:lumMod val="60000"/>
                <a:lumOff val="40000"/>
              </a:schemeClr>
            </a:solidFill>
            <a:scene3d>
              <a:camera prst="isometricOffAxis1Top"/>
              <a:lightRig rig="threePt" dir="t"/>
            </a:scene3d>
          </p:grpSpPr>
          <p:sp>
            <p:nvSpPr>
              <p:cNvPr id="66" name="正方形/長方形 65"/>
              <p:cNvSpPr/>
              <p:nvPr/>
            </p:nvSpPr>
            <p:spPr>
              <a:xfrm>
                <a:off x="2574163" y="4633977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正方形/長方形 66"/>
              <p:cNvSpPr/>
              <p:nvPr/>
            </p:nvSpPr>
            <p:spPr>
              <a:xfrm>
                <a:off x="3649592" y="4633977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正方形/長方形 67"/>
              <p:cNvSpPr/>
              <p:nvPr/>
            </p:nvSpPr>
            <p:spPr>
              <a:xfrm>
                <a:off x="4725021" y="4633977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正方形/長方形 68"/>
              <p:cNvSpPr/>
              <p:nvPr/>
            </p:nvSpPr>
            <p:spPr>
              <a:xfrm>
                <a:off x="5800450" y="4633977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正方形/長方形 69"/>
              <p:cNvSpPr/>
              <p:nvPr/>
            </p:nvSpPr>
            <p:spPr>
              <a:xfrm>
                <a:off x="2574163" y="3558436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正方形/長方形 70"/>
              <p:cNvSpPr/>
              <p:nvPr/>
            </p:nvSpPr>
            <p:spPr>
              <a:xfrm>
                <a:off x="3649592" y="3558436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正方形/長方形 71"/>
              <p:cNvSpPr/>
              <p:nvPr/>
            </p:nvSpPr>
            <p:spPr>
              <a:xfrm>
                <a:off x="4725021" y="3558436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正方形/長方形 72"/>
              <p:cNvSpPr/>
              <p:nvPr/>
            </p:nvSpPr>
            <p:spPr>
              <a:xfrm>
                <a:off x="5800450" y="3558436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正方形/長方形 73"/>
              <p:cNvSpPr/>
              <p:nvPr/>
            </p:nvSpPr>
            <p:spPr>
              <a:xfrm>
                <a:off x="2574163" y="2482895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正方形/長方形 74"/>
              <p:cNvSpPr/>
              <p:nvPr/>
            </p:nvSpPr>
            <p:spPr>
              <a:xfrm>
                <a:off x="3649592" y="2482895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正方形/長方形 75"/>
              <p:cNvSpPr/>
              <p:nvPr/>
            </p:nvSpPr>
            <p:spPr>
              <a:xfrm>
                <a:off x="4725021" y="2482895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正方形/長方形 76"/>
              <p:cNvSpPr/>
              <p:nvPr/>
            </p:nvSpPr>
            <p:spPr>
              <a:xfrm>
                <a:off x="5800450" y="2482895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" name="正方形/長方形 77"/>
              <p:cNvSpPr/>
              <p:nvPr/>
            </p:nvSpPr>
            <p:spPr>
              <a:xfrm>
                <a:off x="2574163" y="1407354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正方形/長方形 78"/>
              <p:cNvSpPr/>
              <p:nvPr/>
            </p:nvSpPr>
            <p:spPr>
              <a:xfrm>
                <a:off x="3649592" y="1407354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正方形/長方形 79"/>
              <p:cNvSpPr/>
              <p:nvPr/>
            </p:nvSpPr>
            <p:spPr>
              <a:xfrm>
                <a:off x="4725021" y="1407354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正方形/長方形 80"/>
              <p:cNvSpPr/>
              <p:nvPr/>
            </p:nvSpPr>
            <p:spPr>
              <a:xfrm>
                <a:off x="5800450" y="1407354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17" name="図形グループ 116"/>
            <p:cNvGrpSpPr/>
            <p:nvPr/>
          </p:nvGrpSpPr>
          <p:grpSpPr>
            <a:xfrm>
              <a:off x="2322468" y="1403224"/>
              <a:ext cx="4501775" cy="3710838"/>
              <a:chOff x="2322468" y="1403224"/>
              <a:chExt cx="4501775" cy="3710838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82" name="円柱 81"/>
              <p:cNvSpPr/>
              <p:nvPr/>
            </p:nvSpPr>
            <p:spPr>
              <a:xfrm>
                <a:off x="2322468" y="1830707"/>
                <a:ext cx="147363" cy="2391359"/>
              </a:xfrm>
              <a:prstGeom prst="can">
                <a:avLst/>
              </a:prstGeom>
              <a:grpFill/>
              <a:ln w="3175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円柱 82"/>
              <p:cNvSpPr/>
              <p:nvPr/>
            </p:nvSpPr>
            <p:spPr>
              <a:xfrm>
                <a:off x="3298600" y="1674175"/>
                <a:ext cx="147363" cy="2391359"/>
              </a:xfrm>
              <a:prstGeom prst="can">
                <a:avLst/>
              </a:prstGeom>
              <a:grpFill/>
              <a:ln w="3175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円柱 83"/>
              <p:cNvSpPr/>
              <p:nvPr/>
            </p:nvSpPr>
            <p:spPr>
              <a:xfrm>
                <a:off x="4282503" y="1536872"/>
                <a:ext cx="147363" cy="2391359"/>
              </a:xfrm>
              <a:prstGeom prst="can">
                <a:avLst/>
              </a:prstGeom>
              <a:grpFill/>
              <a:ln w="3175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円柱 84"/>
              <p:cNvSpPr/>
              <p:nvPr/>
            </p:nvSpPr>
            <p:spPr>
              <a:xfrm>
                <a:off x="5247195" y="1403224"/>
                <a:ext cx="147363" cy="2391359"/>
              </a:xfrm>
              <a:prstGeom prst="can">
                <a:avLst/>
              </a:prstGeom>
              <a:grpFill/>
              <a:ln w="3175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円柱 104"/>
              <p:cNvSpPr/>
              <p:nvPr/>
            </p:nvSpPr>
            <p:spPr>
              <a:xfrm>
                <a:off x="2783775" y="2131853"/>
                <a:ext cx="147363" cy="2391359"/>
              </a:xfrm>
              <a:prstGeom prst="can">
                <a:avLst/>
              </a:prstGeom>
              <a:grpFill/>
              <a:ln w="3175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円柱 105"/>
              <p:cNvSpPr/>
              <p:nvPr/>
            </p:nvSpPr>
            <p:spPr>
              <a:xfrm>
                <a:off x="3759907" y="1975321"/>
                <a:ext cx="147363" cy="2391359"/>
              </a:xfrm>
              <a:prstGeom prst="can">
                <a:avLst/>
              </a:prstGeom>
              <a:grpFill/>
              <a:ln w="3175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7" name="円柱 106"/>
              <p:cNvSpPr/>
              <p:nvPr/>
            </p:nvSpPr>
            <p:spPr>
              <a:xfrm>
                <a:off x="4732369" y="1838018"/>
                <a:ext cx="147363" cy="2391359"/>
              </a:xfrm>
              <a:prstGeom prst="can">
                <a:avLst/>
              </a:prstGeom>
              <a:grpFill/>
              <a:ln w="3175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円柱 107"/>
              <p:cNvSpPr/>
              <p:nvPr/>
            </p:nvSpPr>
            <p:spPr>
              <a:xfrm>
                <a:off x="5708502" y="1704370"/>
                <a:ext cx="147363" cy="2391359"/>
              </a:xfrm>
              <a:prstGeom prst="can">
                <a:avLst/>
              </a:prstGeom>
              <a:grpFill/>
              <a:ln w="3175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円柱 108"/>
              <p:cNvSpPr/>
              <p:nvPr/>
            </p:nvSpPr>
            <p:spPr>
              <a:xfrm>
                <a:off x="3302287" y="2432999"/>
                <a:ext cx="147363" cy="2391359"/>
              </a:xfrm>
              <a:prstGeom prst="can">
                <a:avLst/>
              </a:prstGeom>
              <a:grpFill/>
              <a:ln w="3175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" name="円柱 109"/>
              <p:cNvSpPr/>
              <p:nvPr/>
            </p:nvSpPr>
            <p:spPr>
              <a:xfrm>
                <a:off x="4278419" y="2276467"/>
                <a:ext cx="147363" cy="2391359"/>
              </a:xfrm>
              <a:prstGeom prst="can">
                <a:avLst/>
              </a:prstGeom>
              <a:grpFill/>
              <a:ln w="3175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円柱 110"/>
              <p:cNvSpPr/>
              <p:nvPr/>
            </p:nvSpPr>
            <p:spPr>
              <a:xfrm>
                <a:off x="5250881" y="2139164"/>
                <a:ext cx="147363" cy="2391359"/>
              </a:xfrm>
              <a:prstGeom prst="can">
                <a:avLst/>
              </a:prstGeom>
              <a:grpFill/>
              <a:ln w="3175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円柱 111"/>
              <p:cNvSpPr/>
              <p:nvPr/>
            </p:nvSpPr>
            <p:spPr>
              <a:xfrm>
                <a:off x="6215573" y="2005516"/>
                <a:ext cx="147363" cy="2391359"/>
              </a:xfrm>
              <a:prstGeom prst="can">
                <a:avLst/>
              </a:prstGeom>
              <a:grpFill/>
              <a:ln w="3175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円柱 112"/>
              <p:cNvSpPr/>
              <p:nvPr/>
            </p:nvSpPr>
            <p:spPr>
              <a:xfrm>
                <a:off x="3763594" y="2722703"/>
                <a:ext cx="147363" cy="2391359"/>
              </a:xfrm>
              <a:prstGeom prst="can">
                <a:avLst/>
              </a:prstGeom>
              <a:grpFill/>
              <a:ln w="3175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円柱 113"/>
              <p:cNvSpPr/>
              <p:nvPr/>
            </p:nvSpPr>
            <p:spPr>
              <a:xfrm>
                <a:off x="4728285" y="2566171"/>
                <a:ext cx="147363" cy="2391359"/>
              </a:xfrm>
              <a:prstGeom prst="can">
                <a:avLst/>
              </a:prstGeom>
              <a:grpFill/>
              <a:ln w="3175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円柱 114"/>
              <p:cNvSpPr/>
              <p:nvPr/>
            </p:nvSpPr>
            <p:spPr>
              <a:xfrm>
                <a:off x="5712188" y="2428868"/>
                <a:ext cx="147363" cy="2391359"/>
              </a:xfrm>
              <a:prstGeom prst="can">
                <a:avLst/>
              </a:prstGeom>
              <a:grpFill/>
              <a:ln w="3175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6" name="円柱 115"/>
              <p:cNvSpPr/>
              <p:nvPr/>
            </p:nvSpPr>
            <p:spPr>
              <a:xfrm>
                <a:off x="6676880" y="2295220"/>
                <a:ext cx="147363" cy="2391359"/>
              </a:xfrm>
              <a:prstGeom prst="can">
                <a:avLst/>
              </a:prstGeom>
              <a:grpFill/>
              <a:ln w="3175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1941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図形グループ 1"/>
          <p:cNvGrpSpPr/>
          <p:nvPr/>
        </p:nvGrpSpPr>
        <p:grpSpPr>
          <a:xfrm>
            <a:off x="2322468" y="1403224"/>
            <a:ext cx="4501775" cy="5187321"/>
            <a:chOff x="2322468" y="1403224"/>
            <a:chExt cx="4501775" cy="5187321"/>
          </a:xfrm>
        </p:grpSpPr>
        <p:grpSp>
          <p:nvGrpSpPr>
            <p:cNvPr id="64" name="図形グループ 63"/>
            <p:cNvGrpSpPr/>
            <p:nvPr/>
          </p:nvGrpSpPr>
          <p:grpSpPr>
            <a:xfrm>
              <a:off x="2424067" y="2288381"/>
              <a:ext cx="4301716" cy="4302164"/>
              <a:chOff x="2574163" y="1407354"/>
              <a:chExt cx="4301716" cy="4302164"/>
            </a:xfrm>
            <a:solidFill>
              <a:schemeClr val="accent6">
                <a:lumMod val="60000"/>
                <a:lumOff val="40000"/>
              </a:schemeClr>
            </a:solidFill>
            <a:scene3d>
              <a:camera prst="isometricOffAxis1Top"/>
              <a:lightRig rig="threePt" dir="t"/>
            </a:scene3d>
          </p:grpSpPr>
          <p:sp>
            <p:nvSpPr>
              <p:cNvPr id="66" name="正方形/長方形 65"/>
              <p:cNvSpPr/>
              <p:nvPr/>
            </p:nvSpPr>
            <p:spPr>
              <a:xfrm>
                <a:off x="2574163" y="4633977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正方形/長方形 66"/>
              <p:cNvSpPr/>
              <p:nvPr/>
            </p:nvSpPr>
            <p:spPr>
              <a:xfrm>
                <a:off x="3649592" y="4633977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正方形/長方形 67"/>
              <p:cNvSpPr/>
              <p:nvPr/>
            </p:nvSpPr>
            <p:spPr>
              <a:xfrm>
                <a:off x="4725021" y="4633977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正方形/長方形 68"/>
              <p:cNvSpPr/>
              <p:nvPr/>
            </p:nvSpPr>
            <p:spPr>
              <a:xfrm>
                <a:off x="5800450" y="4633977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正方形/長方形 69"/>
              <p:cNvSpPr/>
              <p:nvPr/>
            </p:nvSpPr>
            <p:spPr>
              <a:xfrm>
                <a:off x="2574163" y="3558436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正方形/長方形 70"/>
              <p:cNvSpPr/>
              <p:nvPr/>
            </p:nvSpPr>
            <p:spPr>
              <a:xfrm>
                <a:off x="3649592" y="3558436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正方形/長方形 71"/>
              <p:cNvSpPr/>
              <p:nvPr/>
            </p:nvSpPr>
            <p:spPr>
              <a:xfrm>
                <a:off x="4725021" y="3558436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正方形/長方形 72"/>
              <p:cNvSpPr/>
              <p:nvPr/>
            </p:nvSpPr>
            <p:spPr>
              <a:xfrm>
                <a:off x="5800450" y="3558436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正方形/長方形 73"/>
              <p:cNvSpPr/>
              <p:nvPr/>
            </p:nvSpPr>
            <p:spPr>
              <a:xfrm>
                <a:off x="2574163" y="2482895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正方形/長方形 74"/>
              <p:cNvSpPr/>
              <p:nvPr/>
            </p:nvSpPr>
            <p:spPr>
              <a:xfrm>
                <a:off x="3649592" y="2482895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正方形/長方形 75"/>
              <p:cNvSpPr/>
              <p:nvPr/>
            </p:nvSpPr>
            <p:spPr>
              <a:xfrm>
                <a:off x="4725021" y="2482895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正方形/長方形 76"/>
              <p:cNvSpPr/>
              <p:nvPr/>
            </p:nvSpPr>
            <p:spPr>
              <a:xfrm>
                <a:off x="5800450" y="2482895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" name="正方形/長方形 77"/>
              <p:cNvSpPr/>
              <p:nvPr/>
            </p:nvSpPr>
            <p:spPr>
              <a:xfrm>
                <a:off x="2574163" y="1407354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正方形/長方形 78"/>
              <p:cNvSpPr/>
              <p:nvPr/>
            </p:nvSpPr>
            <p:spPr>
              <a:xfrm>
                <a:off x="3649592" y="1407354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正方形/長方形 79"/>
              <p:cNvSpPr/>
              <p:nvPr/>
            </p:nvSpPr>
            <p:spPr>
              <a:xfrm>
                <a:off x="4725021" y="1407354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正方形/長方形 80"/>
              <p:cNvSpPr/>
              <p:nvPr/>
            </p:nvSpPr>
            <p:spPr>
              <a:xfrm>
                <a:off x="5800450" y="1407354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2" name="円柱 81"/>
            <p:cNvSpPr/>
            <p:nvPr/>
          </p:nvSpPr>
          <p:spPr>
            <a:xfrm>
              <a:off x="2322468" y="1830707"/>
              <a:ext cx="147363" cy="2391359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円柱 82"/>
            <p:cNvSpPr/>
            <p:nvPr/>
          </p:nvSpPr>
          <p:spPr>
            <a:xfrm>
              <a:off x="3298600" y="1674175"/>
              <a:ext cx="147363" cy="2391359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円柱 83"/>
            <p:cNvSpPr/>
            <p:nvPr/>
          </p:nvSpPr>
          <p:spPr>
            <a:xfrm>
              <a:off x="4282503" y="1536872"/>
              <a:ext cx="147363" cy="2391359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円柱 84"/>
            <p:cNvSpPr/>
            <p:nvPr/>
          </p:nvSpPr>
          <p:spPr>
            <a:xfrm>
              <a:off x="5247195" y="1403224"/>
              <a:ext cx="147363" cy="2391359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円柱 104"/>
            <p:cNvSpPr/>
            <p:nvPr/>
          </p:nvSpPr>
          <p:spPr>
            <a:xfrm>
              <a:off x="2783775" y="2131853"/>
              <a:ext cx="147363" cy="2391359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円柱 105"/>
            <p:cNvSpPr/>
            <p:nvPr/>
          </p:nvSpPr>
          <p:spPr>
            <a:xfrm>
              <a:off x="3759907" y="1975321"/>
              <a:ext cx="147363" cy="2391359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4007520" y="3224160"/>
              <a:ext cx="720765" cy="72282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3175" cmpd="sng">
              <a:noFill/>
            </a:ln>
            <a:effectLst/>
            <a:scene3d>
              <a:camera prst="orthographicFront"/>
              <a:lightRig rig="threePt" dir="t"/>
            </a:scene3d>
            <a:sp3d prstMaterial="matte">
              <a:bevelT w="360000" h="360000"/>
            </a:sp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4007520" y="2606297"/>
              <a:ext cx="720765" cy="72282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3175" cmpd="sng">
              <a:noFill/>
            </a:ln>
            <a:effectLst/>
            <a:scene3d>
              <a:camera prst="orthographicFront"/>
              <a:lightRig rig="threePt" dir="t"/>
            </a:scene3d>
            <a:sp3d prstMaterial="matte">
              <a:bevelT w="360000" h="360000"/>
            </a:sp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円柱 106"/>
            <p:cNvSpPr/>
            <p:nvPr/>
          </p:nvSpPr>
          <p:spPr>
            <a:xfrm>
              <a:off x="4732369" y="1838018"/>
              <a:ext cx="147363" cy="2391359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円柱 107"/>
            <p:cNvSpPr/>
            <p:nvPr/>
          </p:nvSpPr>
          <p:spPr>
            <a:xfrm>
              <a:off x="5708502" y="1704370"/>
              <a:ext cx="147363" cy="2391359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/>
          </p:nvSpPr>
          <p:spPr>
            <a:xfrm>
              <a:off x="4968541" y="3928231"/>
              <a:ext cx="720765" cy="722822"/>
            </a:xfrm>
            <a:prstGeom prst="ellipse">
              <a:avLst/>
            </a:prstGeom>
            <a:solidFill>
              <a:srgbClr val="FFCC66"/>
            </a:solidFill>
            <a:ln w="3175" cmpd="sng">
              <a:noFill/>
            </a:ln>
            <a:effectLst/>
            <a:scene3d>
              <a:camera prst="orthographicFront"/>
              <a:lightRig rig="threePt" dir="t"/>
            </a:scene3d>
            <a:sp3d prstMaterial="matte">
              <a:bevelT w="360000" h="360000"/>
            </a:sp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円柱 108"/>
            <p:cNvSpPr/>
            <p:nvPr/>
          </p:nvSpPr>
          <p:spPr>
            <a:xfrm>
              <a:off x="3302287" y="2432999"/>
              <a:ext cx="147363" cy="2391359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円柱 110"/>
            <p:cNvSpPr/>
            <p:nvPr/>
          </p:nvSpPr>
          <p:spPr>
            <a:xfrm>
              <a:off x="5250881" y="2139166"/>
              <a:ext cx="143677" cy="1835999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円柱 111"/>
            <p:cNvSpPr/>
            <p:nvPr/>
          </p:nvSpPr>
          <p:spPr>
            <a:xfrm>
              <a:off x="6215573" y="2005516"/>
              <a:ext cx="147363" cy="2391359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円柱 113"/>
            <p:cNvSpPr/>
            <p:nvPr/>
          </p:nvSpPr>
          <p:spPr>
            <a:xfrm>
              <a:off x="4728285" y="2566171"/>
              <a:ext cx="147363" cy="2391359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円柱 114"/>
            <p:cNvSpPr/>
            <p:nvPr/>
          </p:nvSpPr>
          <p:spPr>
            <a:xfrm>
              <a:off x="5712188" y="2428868"/>
              <a:ext cx="147363" cy="2391359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円柱 115"/>
            <p:cNvSpPr/>
            <p:nvPr/>
          </p:nvSpPr>
          <p:spPr>
            <a:xfrm>
              <a:off x="6676880" y="2295220"/>
              <a:ext cx="147363" cy="2391359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円/楕円 119"/>
            <p:cNvSpPr/>
            <p:nvPr/>
          </p:nvSpPr>
          <p:spPr>
            <a:xfrm>
              <a:off x="4007520" y="4035464"/>
              <a:ext cx="720765" cy="72282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3175" cmpd="sng">
              <a:noFill/>
            </a:ln>
            <a:effectLst/>
            <a:scene3d>
              <a:camera prst="orthographicFront"/>
              <a:lightRig rig="threePt" dir="t"/>
            </a:scene3d>
            <a:sp3d prstMaterial="matte">
              <a:bevelT w="360000" h="360000"/>
            </a:sp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円/楕円 118"/>
            <p:cNvSpPr/>
            <p:nvPr/>
          </p:nvSpPr>
          <p:spPr>
            <a:xfrm>
              <a:off x="3459725" y="4442643"/>
              <a:ext cx="720765" cy="722822"/>
            </a:xfrm>
            <a:prstGeom prst="ellipse">
              <a:avLst/>
            </a:prstGeom>
            <a:solidFill>
              <a:srgbClr val="FFCC66"/>
            </a:solidFill>
            <a:ln w="3175" cmpd="sng">
              <a:noFill/>
            </a:ln>
            <a:effectLst/>
            <a:scene3d>
              <a:camera prst="orthographicFront"/>
              <a:lightRig rig="threePt" dir="t"/>
            </a:scene3d>
            <a:sp3d prstMaterial="matte">
              <a:bevelT w="360000" h="360000"/>
            </a:sp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円柱 109"/>
            <p:cNvSpPr/>
            <p:nvPr/>
          </p:nvSpPr>
          <p:spPr>
            <a:xfrm>
              <a:off x="4278419" y="2276468"/>
              <a:ext cx="151447" cy="1819262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/>
          </p:nvSpPr>
          <p:spPr>
            <a:xfrm>
              <a:off x="3464349" y="3803569"/>
              <a:ext cx="720765" cy="722822"/>
            </a:xfrm>
            <a:prstGeom prst="ellipse">
              <a:avLst/>
            </a:prstGeom>
            <a:solidFill>
              <a:srgbClr val="FFCC66"/>
            </a:solidFill>
            <a:ln w="3175" cmpd="sng">
              <a:noFill/>
            </a:ln>
            <a:effectLst/>
            <a:scene3d>
              <a:camera prst="orthographicFront"/>
              <a:lightRig rig="threePt" dir="t"/>
            </a:scene3d>
            <a:sp3d prstMaterial="matte">
              <a:bevelT w="360000" h="360000"/>
            </a:sp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円柱 112"/>
            <p:cNvSpPr/>
            <p:nvPr/>
          </p:nvSpPr>
          <p:spPr>
            <a:xfrm>
              <a:off x="3763595" y="2722704"/>
              <a:ext cx="143675" cy="1116865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540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図形グループ 6"/>
          <p:cNvGrpSpPr/>
          <p:nvPr/>
        </p:nvGrpSpPr>
        <p:grpSpPr>
          <a:xfrm>
            <a:off x="2424067" y="2288381"/>
            <a:ext cx="4301716" cy="4302164"/>
            <a:chOff x="2424067" y="2288381"/>
            <a:chExt cx="4301716" cy="4302164"/>
          </a:xfrm>
        </p:grpSpPr>
        <p:grpSp>
          <p:nvGrpSpPr>
            <p:cNvPr id="64" name="図形グループ 63"/>
            <p:cNvGrpSpPr/>
            <p:nvPr/>
          </p:nvGrpSpPr>
          <p:grpSpPr>
            <a:xfrm>
              <a:off x="2424067" y="2288381"/>
              <a:ext cx="4301716" cy="4302164"/>
              <a:chOff x="2574163" y="1407354"/>
              <a:chExt cx="4301716" cy="4302164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66" name="正方形/長方形 65"/>
              <p:cNvSpPr/>
              <p:nvPr/>
            </p:nvSpPr>
            <p:spPr>
              <a:xfrm>
                <a:off x="2574163" y="4633977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正方形/長方形 66"/>
              <p:cNvSpPr/>
              <p:nvPr/>
            </p:nvSpPr>
            <p:spPr>
              <a:xfrm>
                <a:off x="3649592" y="4633977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正方形/長方形 67"/>
              <p:cNvSpPr/>
              <p:nvPr/>
            </p:nvSpPr>
            <p:spPr>
              <a:xfrm>
                <a:off x="4725021" y="4633977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正方形/長方形 68"/>
              <p:cNvSpPr/>
              <p:nvPr/>
            </p:nvSpPr>
            <p:spPr>
              <a:xfrm>
                <a:off x="5800450" y="4633977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正方形/長方形 69"/>
              <p:cNvSpPr/>
              <p:nvPr/>
            </p:nvSpPr>
            <p:spPr>
              <a:xfrm>
                <a:off x="2574163" y="3558436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正方形/長方形 70"/>
              <p:cNvSpPr/>
              <p:nvPr/>
            </p:nvSpPr>
            <p:spPr>
              <a:xfrm>
                <a:off x="3649592" y="3558436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正方形/長方形 71"/>
              <p:cNvSpPr/>
              <p:nvPr/>
            </p:nvSpPr>
            <p:spPr>
              <a:xfrm>
                <a:off x="4725021" y="3558436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正方形/長方形 72"/>
              <p:cNvSpPr/>
              <p:nvPr/>
            </p:nvSpPr>
            <p:spPr>
              <a:xfrm>
                <a:off x="5800450" y="3558436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正方形/長方形 73"/>
              <p:cNvSpPr/>
              <p:nvPr/>
            </p:nvSpPr>
            <p:spPr>
              <a:xfrm>
                <a:off x="2574163" y="2482895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正方形/長方形 74"/>
              <p:cNvSpPr/>
              <p:nvPr/>
            </p:nvSpPr>
            <p:spPr>
              <a:xfrm>
                <a:off x="3649592" y="2482895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正方形/長方形 75"/>
              <p:cNvSpPr/>
              <p:nvPr/>
            </p:nvSpPr>
            <p:spPr>
              <a:xfrm>
                <a:off x="4725021" y="2482895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正方形/長方形 76"/>
              <p:cNvSpPr/>
              <p:nvPr/>
            </p:nvSpPr>
            <p:spPr>
              <a:xfrm>
                <a:off x="5800450" y="2482895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" name="正方形/長方形 77"/>
              <p:cNvSpPr/>
              <p:nvPr/>
            </p:nvSpPr>
            <p:spPr>
              <a:xfrm>
                <a:off x="2574163" y="1407354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正方形/長方形 78"/>
              <p:cNvSpPr/>
              <p:nvPr/>
            </p:nvSpPr>
            <p:spPr>
              <a:xfrm>
                <a:off x="3649592" y="1407354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正方形/長方形 79"/>
              <p:cNvSpPr/>
              <p:nvPr/>
            </p:nvSpPr>
            <p:spPr>
              <a:xfrm>
                <a:off x="4725021" y="1407354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正方形/長方形 80"/>
              <p:cNvSpPr/>
              <p:nvPr/>
            </p:nvSpPr>
            <p:spPr>
              <a:xfrm>
                <a:off x="5800450" y="1407354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3" name="円/楕円 42"/>
            <p:cNvSpPr/>
            <p:nvPr/>
          </p:nvSpPr>
          <p:spPr>
            <a:xfrm>
              <a:off x="4756608" y="4625282"/>
              <a:ext cx="720765" cy="72282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3175" cmpd="sng">
              <a:noFill/>
            </a:ln>
            <a:effectLst/>
            <a:scene3d>
              <a:camera prst="orthographicFront"/>
              <a:lightRig rig="threePt" dir="t"/>
            </a:scene3d>
            <a:sp3d prstMaterial="matte">
              <a:bevelT w="360000" h="360000"/>
            </a:sp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/>
          </p:nvSpPr>
          <p:spPr>
            <a:xfrm>
              <a:off x="4756608" y="3541955"/>
              <a:ext cx="720765" cy="72282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3175" cmpd="sng">
              <a:noFill/>
            </a:ln>
            <a:effectLst/>
            <a:scene3d>
              <a:camera prst="orthographicFront"/>
              <a:lightRig rig="threePt" dir="t"/>
            </a:scene3d>
            <a:sp3d prstMaterial="matte">
              <a:bevelT w="360000" h="360000"/>
            </a:sp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3684851" y="3541955"/>
              <a:ext cx="720765" cy="72282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3175" cmpd="sng">
              <a:noFill/>
            </a:ln>
            <a:effectLst/>
            <a:scene3d>
              <a:camera prst="orthographicFront"/>
              <a:lightRig rig="threePt" dir="t"/>
            </a:scene3d>
            <a:sp3d prstMaterial="matte">
              <a:bevelT w="360000" h="360000"/>
            </a:sp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2613094" y="2470070"/>
              <a:ext cx="720765" cy="72282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3175" cmpd="sng">
              <a:noFill/>
            </a:ln>
            <a:effectLst/>
            <a:scene3d>
              <a:camera prst="orthographicFront"/>
              <a:lightRig rig="threePt" dir="t"/>
            </a:scene3d>
            <a:sp3d prstMaterial="matte">
              <a:bevelT w="360000" h="360000"/>
            </a:sp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/>
          </p:nvSpPr>
          <p:spPr>
            <a:xfrm>
              <a:off x="5831609" y="5700346"/>
              <a:ext cx="720765" cy="72282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3175" cmpd="sng">
              <a:noFill/>
            </a:ln>
            <a:effectLst/>
            <a:scene3d>
              <a:camera prst="orthographicFront"/>
              <a:lightRig rig="threePt" dir="t"/>
            </a:scene3d>
            <a:sp3d prstMaterial="matte">
              <a:bevelT w="360000" h="360000"/>
            </a:sp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/楕円 47"/>
            <p:cNvSpPr/>
            <p:nvPr/>
          </p:nvSpPr>
          <p:spPr>
            <a:xfrm>
              <a:off x="4756608" y="2470070"/>
              <a:ext cx="720765" cy="72282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3175" cmpd="sng">
              <a:noFill/>
            </a:ln>
            <a:effectLst/>
            <a:scene3d>
              <a:camera prst="orthographicFront"/>
              <a:lightRig rig="threePt" dir="t"/>
            </a:scene3d>
            <a:sp3d prstMaterial="matte">
              <a:bevelT w="360000" h="360000"/>
            </a:sp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4756608" y="5700346"/>
              <a:ext cx="720765" cy="72282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3175" cmpd="sng">
              <a:noFill/>
            </a:ln>
            <a:effectLst/>
            <a:scene3d>
              <a:camera prst="orthographicFront"/>
              <a:lightRig rig="threePt" dir="t"/>
            </a:scene3d>
            <a:sp3d prstMaterial="matte">
              <a:bevelT w="360000" h="360000"/>
            </a:sp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円/楕円 49"/>
            <p:cNvSpPr/>
            <p:nvPr/>
          </p:nvSpPr>
          <p:spPr>
            <a:xfrm>
              <a:off x="3684851" y="4625282"/>
              <a:ext cx="720765" cy="722822"/>
            </a:xfrm>
            <a:prstGeom prst="ellipse">
              <a:avLst/>
            </a:prstGeom>
            <a:solidFill>
              <a:srgbClr val="FFCC66"/>
            </a:solidFill>
            <a:ln w="3175" cmpd="sng">
              <a:noFill/>
            </a:ln>
            <a:effectLst/>
            <a:scene3d>
              <a:camera prst="orthographicFront"/>
              <a:lightRig rig="threePt" dir="t"/>
            </a:scene3d>
            <a:sp3d prstMaterial="matte">
              <a:bevelT w="360000" h="360000"/>
            </a:sp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51" name="直線コネクタ 50"/>
            <p:cNvCxnSpPr/>
            <p:nvPr/>
          </p:nvCxnSpPr>
          <p:spPr>
            <a:xfrm flipV="1">
              <a:off x="5114004" y="2814712"/>
              <a:ext cx="0" cy="3238063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 flipH="1" flipV="1">
              <a:off x="2963148" y="2814712"/>
              <a:ext cx="3226285" cy="3238063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5152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図形グループ 8"/>
          <p:cNvGrpSpPr/>
          <p:nvPr/>
        </p:nvGrpSpPr>
        <p:grpSpPr>
          <a:xfrm>
            <a:off x="1903516" y="2288381"/>
            <a:ext cx="5353830" cy="4302164"/>
            <a:chOff x="1903516" y="2288381"/>
            <a:chExt cx="5353830" cy="4302164"/>
          </a:xfrm>
        </p:grpSpPr>
        <p:grpSp>
          <p:nvGrpSpPr>
            <p:cNvPr id="64" name="図形グループ 63"/>
            <p:cNvGrpSpPr/>
            <p:nvPr/>
          </p:nvGrpSpPr>
          <p:grpSpPr>
            <a:xfrm>
              <a:off x="2424067" y="2288381"/>
              <a:ext cx="4301716" cy="4302164"/>
              <a:chOff x="2574163" y="1407354"/>
              <a:chExt cx="4301716" cy="4302164"/>
            </a:xfrm>
            <a:solidFill>
              <a:schemeClr val="accent6">
                <a:lumMod val="60000"/>
                <a:lumOff val="40000"/>
              </a:schemeClr>
            </a:solidFill>
            <a:scene3d>
              <a:camera prst="isometricTopUp"/>
              <a:lightRig rig="threePt" dir="t"/>
            </a:scene3d>
          </p:grpSpPr>
          <p:sp>
            <p:nvSpPr>
              <p:cNvPr id="66" name="正方形/長方形 65"/>
              <p:cNvSpPr/>
              <p:nvPr/>
            </p:nvSpPr>
            <p:spPr>
              <a:xfrm>
                <a:off x="2574163" y="4633977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正方形/長方形 66"/>
              <p:cNvSpPr/>
              <p:nvPr/>
            </p:nvSpPr>
            <p:spPr>
              <a:xfrm>
                <a:off x="3649592" y="4633977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正方形/長方形 67"/>
              <p:cNvSpPr/>
              <p:nvPr/>
            </p:nvSpPr>
            <p:spPr>
              <a:xfrm>
                <a:off x="4725021" y="4633977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正方形/長方形 68"/>
              <p:cNvSpPr/>
              <p:nvPr/>
            </p:nvSpPr>
            <p:spPr>
              <a:xfrm>
                <a:off x="5800450" y="4633977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正方形/長方形 69"/>
              <p:cNvSpPr/>
              <p:nvPr/>
            </p:nvSpPr>
            <p:spPr>
              <a:xfrm>
                <a:off x="2574163" y="3558436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正方形/長方形 70"/>
              <p:cNvSpPr/>
              <p:nvPr/>
            </p:nvSpPr>
            <p:spPr>
              <a:xfrm>
                <a:off x="3649592" y="3558436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正方形/長方形 71"/>
              <p:cNvSpPr/>
              <p:nvPr/>
            </p:nvSpPr>
            <p:spPr>
              <a:xfrm>
                <a:off x="4725021" y="3558436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正方形/長方形 72"/>
              <p:cNvSpPr/>
              <p:nvPr/>
            </p:nvSpPr>
            <p:spPr>
              <a:xfrm>
                <a:off x="5800450" y="3558436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正方形/長方形 73"/>
              <p:cNvSpPr/>
              <p:nvPr/>
            </p:nvSpPr>
            <p:spPr>
              <a:xfrm>
                <a:off x="2574163" y="2482895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正方形/長方形 74"/>
              <p:cNvSpPr/>
              <p:nvPr/>
            </p:nvSpPr>
            <p:spPr>
              <a:xfrm>
                <a:off x="3649592" y="2482895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正方形/長方形 75"/>
              <p:cNvSpPr/>
              <p:nvPr/>
            </p:nvSpPr>
            <p:spPr>
              <a:xfrm>
                <a:off x="4725021" y="2482895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正方形/長方形 76"/>
              <p:cNvSpPr/>
              <p:nvPr/>
            </p:nvSpPr>
            <p:spPr>
              <a:xfrm>
                <a:off x="5800450" y="2482895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" name="正方形/長方形 77"/>
              <p:cNvSpPr/>
              <p:nvPr/>
            </p:nvSpPr>
            <p:spPr>
              <a:xfrm>
                <a:off x="2574163" y="1407354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正方形/長方形 78"/>
              <p:cNvSpPr/>
              <p:nvPr/>
            </p:nvSpPr>
            <p:spPr>
              <a:xfrm>
                <a:off x="3649592" y="1407354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正方形/長方形 79"/>
              <p:cNvSpPr/>
              <p:nvPr/>
            </p:nvSpPr>
            <p:spPr>
              <a:xfrm>
                <a:off x="4725021" y="1407354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正方形/長方形 80"/>
              <p:cNvSpPr/>
              <p:nvPr/>
            </p:nvSpPr>
            <p:spPr>
              <a:xfrm>
                <a:off x="5800450" y="1407354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1" name="円/楕円 50"/>
            <p:cNvSpPr/>
            <p:nvPr/>
          </p:nvSpPr>
          <p:spPr>
            <a:xfrm>
              <a:off x="1903516" y="3876827"/>
              <a:ext cx="720765" cy="72282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3175" cmpd="sng">
              <a:noFill/>
            </a:ln>
            <a:effectLst/>
            <a:scene3d>
              <a:camera prst="orthographicFront"/>
              <a:lightRig rig="threePt" dir="t"/>
            </a:scene3d>
            <a:sp3d prstMaterial="matte">
              <a:bevelT w="360000" h="360000"/>
            </a:sp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円/楕円 51"/>
            <p:cNvSpPr/>
            <p:nvPr/>
          </p:nvSpPr>
          <p:spPr>
            <a:xfrm>
              <a:off x="3475247" y="3876827"/>
              <a:ext cx="720765" cy="72282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3175" cmpd="sng">
              <a:noFill/>
            </a:ln>
            <a:effectLst/>
            <a:scene3d>
              <a:camera prst="orthographicFront"/>
              <a:lightRig rig="threePt" dir="t"/>
            </a:scene3d>
            <a:sp3d prstMaterial="matte">
              <a:bevelT w="360000" h="360000"/>
            </a:sp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52"/>
            <p:cNvSpPr/>
            <p:nvPr/>
          </p:nvSpPr>
          <p:spPr>
            <a:xfrm>
              <a:off x="3467479" y="3318154"/>
              <a:ext cx="720765" cy="72282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3175" cmpd="sng">
              <a:noFill/>
            </a:ln>
            <a:effectLst/>
            <a:scene3d>
              <a:camera prst="orthographicFront"/>
              <a:lightRig rig="threePt" dir="t"/>
            </a:scene3d>
            <a:sp3d prstMaterial="matte">
              <a:bevelT w="360000" h="360000"/>
            </a:sp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円/楕円 54"/>
            <p:cNvSpPr/>
            <p:nvPr/>
          </p:nvSpPr>
          <p:spPr>
            <a:xfrm>
              <a:off x="4991402" y="3762407"/>
              <a:ext cx="720765" cy="722822"/>
            </a:xfrm>
            <a:prstGeom prst="ellipse">
              <a:avLst/>
            </a:prstGeom>
            <a:solidFill>
              <a:srgbClr val="FFCC66"/>
            </a:solidFill>
            <a:ln w="3175" cmpd="sng">
              <a:noFill/>
            </a:ln>
            <a:effectLst/>
            <a:scene3d>
              <a:camera prst="orthographicFront"/>
              <a:lightRig rig="threePt" dir="t"/>
            </a:scene3d>
            <a:sp3d prstMaterial="matte">
              <a:bevelT w="360000" h="360000"/>
            </a:sp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円/楕円 55"/>
            <p:cNvSpPr/>
            <p:nvPr/>
          </p:nvSpPr>
          <p:spPr>
            <a:xfrm>
              <a:off x="4999172" y="3316170"/>
              <a:ext cx="720765" cy="72282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3175" cmpd="sng">
              <a:noFill/>
            </a:ln>
            <a:effectLst/>
            <a:scene3d>
              <a:camera prst="orthographicFront"/>
              <a:lightRig rig="threePt" dir="t"/>
            </a:scene3d>
            <a:sp3d prstMaterial="matte">
              <a:bevelT w="360000" h="360000"/>
            </a:sp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円/楕円 56"/>
            <p:cNvSpPr/>
            <p:nvPr/>
          </p:nvSpPr>
          <p:spPr>
            <a:xfrm>
              <a:off x="4999172" y="2883052"/>
              <a:ext cx="720765" cy="72282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3175" cmpd="sng">
              <a:noFill/>
            </a:ln>
            <a:effectLst/>
            <a:scene3d>
              <a:camera prst="orthographicFront"/>
              <a:lightRig rig="threePt" dir="t"/>
            </a:scene3d>
            <a:sp3d prstMaterial="matte">
              <a:bevelT w="360000" h="360000"/>
            </a:sp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円/楕円 57"/>
            <p:cNvSpPr/>
            <p:nvPr/>
          </p:nvSpPr>
          <p:spPr>
            <a:xfrm>
              <a:off x="6536581" y="3785291"/>
              <a:ext cx="720765" cy="722822"/>
            </a:xfrm>
            <a:prstGeom prst="ellipse">
              <a:avLst/>
            </a:prstGeom>
            <a:solidFill>
              <a:srgbClr val="FFCC66"/>
            </a:solidFill>
            <a:ln w="3175" cmpd="sng">
              <a:noFill/>
            </a:ln>
            <a:effectLst/>
            <a:scene3d>
              <a:camera prst="orthographicFront"/>
              <a:lightRig rig="threePt" dir="t"/>
            </a:scene3d>
            <a:sp3d prstMaterial="matte">
              <a:bevelT w="360000" h="360000"/>
            </a:sp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円/楕円 58"/>
            <p:cNvSpPr/>
            <p:nvPr/>
          </p:nvSpPr>
          <p:spPr>
            <a:xfrm>
              <a:off x="6536581" y="3318154"/>
              <a:ext cx="720765" cy="722822"/>
            </a:xfrm>
            <a:prstGeom prst="ellipse">
              <a:avLst/>
            </a:prstGeom>
            <a:solidFill>
              <a:srgbClr val="FFCC66"/>
            </a:solidFill>
            <a:ln w="3175" cmpd="sng">
              <a:noFill/>
            </a:ln>
            <a:effectLst/>
            <a:scene3d>
              <a:camera prst="orthographicFront"/>
              <a:lightRig rig="threePt" dir="t"/>
            </a:scene3d>
            <a:sp3d prstMaterial="matte">
              <a:bevelT w="360000" h="360000"/>
            </a:sp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/>
          </p:nvSpPr>
          <p:spPr>
            <a:xfrm>
              <a:off x="6536581" y="2883052"/>
              <a:ext cx="720765" cy="72282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3175" cmpd="sng">
              <a:noFill/>
            </a:ln>
            <a:effectLst/>
            <a:scene3d>
              <a:camera prst="orthographicFront"/>
              <a:lightRig rig="threePt" dir="t"/>
            </a:scene3d>
            <a:sp3d prstMaterial="matte">
              <a:bevelT w="360000" h="360000"/>
            </a:sp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/>
          </p:nvSpPr>
          <p:spPr>
            <a:xfrm>
              <a:off x="6536581" y="2487315"/>
              <a:ext cx="720765" cy="72282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3175" cmpd="sng">
              <a:noFill/>
            </a:ln>
            <a:effectLst/>
            <a:scene3d>
              <a:camera prst="orthographicFront"/>
              <a:lightRig rig="threePt" dir="t"/>
            </a:scene3d>
            <a:sp3d prstMaterial="matte">
              <a:bevelT w="360000" h="360000"/>
            </a:sp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円柱 49"/>
            <p:cNvSpPr/>
            <p:nvPr/>
          </p:nvSpPr>
          <p:spPr>
            <a:xfrm>
              <a:off x="6816877" y="2414244"/>
              <a:ext cx="147363" cy="179999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柱 46"/>
            <p:cNvSpPr/>
            <p:nvPr/>
          </p:nvSpPr>
          <p:spPr>
            <a:xfrm>
              <a:off x="2195253" y="2414245"/>
              <a:ext cx="147363" cy="1548000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柱 47"/>
            <p:cNvSpPr/>
            <p:nvPr/>
          </p:nvSpPr>
          <p:spPr>
            <a:xfrm>
              <a:off x="3754863" y="2414243"/>
              <a:ext cx="147363" cy="1008000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柱 48"/>
            <p:cNvSpPr/>
            <p:nvPr/>
          </p:nvSpPr>
          <p:spPr>
            <a:xfrm>
              <a:off x="5280150" y="2414244"/>
              <a:ext cx="147363" cy="560655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4" name="直線コネクタ 3"/>
            <p:cNvCxnSpPr/>
            <p:nvPr/>
          </p:nvCxnSpPr>
          <p:spPr>
            <a:xfrm flipV="1">
              <a:off x="2209251" y="2814712"/>
              <a:ext cx="4768987" cy="1441682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5946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図形グループ 12"/>
          <p:cNvGrpSpPr/>
          <p:nvPr/>
        </p:nvGrpSpPr>
        <p:grpSpPr>
          <a:xfrm>
            <a:off x="2424067" y="2288381"/>
            <a:ext cx="4627775" cy="4302164"/>
            <a:chOff x="2424067" y="2288381"/>
            <a:chExt cx="4627775" cy="4302164"/>
          </a:xfrm>
        </p:grpSpPr>
        <p:grpSp>
          <p:nvGrpSpPr>
            <p:cNvPr id="64" name="図形グループ 63"/>
            <p:cNvGrpSpPr/>
            <p:nvPr/>
          </p:nvGrpSpPr>
          <p:grpSpPr>
            <a:xfrm>
              <a:off x="2424067" y="2288381"/>
              <a:ext cx="4301716" cy="4302164"/>
              <a:chOff x="2574163" y="1407354"/>
              <a:chExt cx="4301716" cy="4302164"/>
            </a:xfrm>
            <a:solidFill>
              <a:schemeClr val="accent6">
                <a:lumMod val="60000"/>
                <a:lumOff val="40000"/>
              </a:schemeClr>
            </a:solidFill>
            <a:scene3d>
              <a:camera prst="isometricOffAxis1Top"/>
              <a:lightRig rig="threePt" dir="t"/>
            </a:scene3d>
          </p:grpSpPr>
          <p:sp>
            <p:nvSpPr>
              <p:cNvPr id="66" name="正方形/長方形 65"/>
              <p:cNvSpPr/>
              <p:nvPr/>
            </p:nvSpPr>
            <p:spPr>
              <a:xfrm>
                <a:off x="2574163" y="4633977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正方形/長方形 66"/>
              <p:cNvSpPr/>
              <p:nvPr/>
            </p:nvSpPr>
            <p:spPr>
              <a:xfrm>
                <a:off x="3649592" y="4633977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正方形/長方形 67"/>
              <p:cNvSpPr/>
              <p:nvPr/>
            </p:nvSpPr>
            <p:spPr>
              <a:xfrm>
                <a:off x="4725021" y="4633977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正方形/長方形 68"/>
              <p:cNvSpPr/>
              <p:nvPr/>
            </p:nvSpPr>
            <p:spPr>
              <a:xfrm>
                <a:off x="5800450" y="4633977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正方形/長方形 69"/>
              <p:cNvSpPr/>
              <p:nvPr/>
            </p:nvSpPr>
            <p:spPr>
              <a:xfrm>
                <a:off x="2574163" y="3558436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正方形/長方形 70"/>
              <p:cNvSpPr/>
              <p:nvPr/>
            </p:nvSpPr>
            <p:spPr>
              <a:xfrm>
                <a:off x="3649592" y="3558436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正方形/長方形 71"/>
              <p:cNvSpPr/>
              <p:nvPr/>
            </p:nvSpPr>
            <p:spPr>
              <a:xfrm>
                <a:off x="4725021" y="3558436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正方形/長方形 72"/>
              <p:cNvSpPr/>
              <p:nvPr/>
            </p:nvSpPr>
            <p:spPr>
              <a:xfrm>
                <a:off x="5800450" y="3558436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正方形/長方形 73"/>
              <p:cNvSpPr/>
              <p:nvPr/>
            </p:nvSpPr>
            <p:spPr>
              <a:xfrm>
                <a:off x="2574163" y="2482895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正方形/長方形 74"/>
              <p:cNvSpPr/>
              <p:nvPr/>
            </p:nvSpPr>
            <p:spPr>
              <a:xfrm>
                <a:off x="3649592" y="2482895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正方形/長方形 75"/>
              <p:cNvSpPr/>
              <p:nvPr/>
            </p:nvSpPr>
            <p:spPr>
              <a:xfrm>
                <a:off x="4725021" y="2482895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正方形/長方形 76"/>
              <p:cNvSpPr/>
              <p:nvPr/>
            </p:nvSpPr>
            <p:spPr>
              <a:xfrm>
                <a:off x="5800450" y="2482895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" name="正方形/長方形 77"/>
              <p:cNvSpPr/>
              <p:nvPr/>
            </p:nvSpPr>
            <p:spPr>
              <a:xfrm>
                <a:off x="2574163" y="1407354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正方形/長方形 78"/>
              <p:cNvSpPr/>
              <p:nvPr/>
            </p:nvSpPr>
            <p:spPr>
              <a:xfrm>
                <a:off x="3649592" y="1407354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正方形/長方形 79"/>
              <p:cNvSpPr/>
              <p:nvPr/>
            </p:nvSpPr>
            <p:spPr>
              <a:xfrm>
                <a:off x="4725021" y="1407354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正方形/長方形 80"/>
              <p:cNvSpPr/>
              <p:nvPr/>
            </p:nvSpPr>
            <p:spPr>
              <a:xfrm>
                <a:off x="5800450" y="1407354"/>
                <a:ext cx="1075429" cy="1075541"/>
              </a:xfrm>
              <a:prstGeom prst="rect">
                <a:avLst/>
              </a:prstGeom>
              <a:grpFill/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" name="図形グループ 11"/>
            <p:cNvGrpSpPr/>
            <p:nvPr/>
          </p:nvGrpSpPr>
          <p:grpSpPr>
            <a:xfrm>
              <a:off x="3379371" y="2662895"/>
              <a:ext cx="3672471" cy="2513703"/>
              <a:chOff x="3379371" y="2662895"/>
              <a:chExt cx="3672471" cy="2513703"/>
            </a:xfrm>
          </p:grpSpPr>
          <p:sp>
            <p:nvSpPr>
              <p:cNvPr id="51" name="円/楕円 50"/>
              <p:cNvSpPr/>
              <p:nvPr/>
            </p:nvSpPr>
            <p:spPr>
              <a:xfrm>
                <a:off x="3379371" y="4453776"/>
                <a:ext cx="720765" cy="722822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 w="3175" cmpd="sng"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>
                <a:bevelT w="360000" h="360000"/>
              </a:sp3d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円/楕円 51"/>
              <p:cNvSpPr/>
              <p:nvPr/>
            </p:nvSpPr>
            <p:spPr>
              <a:xfrm>
                <a:off x="4390505" y="4335395"/>
                <a:ext cx="720765" cy="722822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 w="3175" cmpd="sng"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>
                <a:bevelT w="360000" h="360000"/>
              </a:sp3d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円/楕円 52"/>
              <p:cNvSpPr/>
              <p:nvPr/>
            </p:nvSpPr>
            <p:spPr>
              <a:xfrm>
                <a:off x="4382737" y="3833932"/>
                <a:ext cx="720765" cy="722822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 w="3175" cmpd="sng"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>
                <a:bevelT w="360000" h="360000"/>
              </a:sp3d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円/楕円 54"/>
              <p:cNvSpPr/>
              <p:nvPr/>
            </p:nvSpPr>
            <p:spPr>
              <a:xfrm>
                <a:off x="5370308" y="4144197"/>
                <a:ext cx="720765" cy="722822"/>
              </a:xfrm>
              <a:prstGeom prst="ellipse">
                <a:avLst/>
              </a:prstGeom>
              <a:solidFill>
                <a:srgbClr val="FFCC66"/>
              </a:solidFill>
              <a:ln w="3175" cmpd="sng"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>
                <a:bevelT w="360000" h="360000"/>
              </a:sp3d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円/楕円 55"/>
              <p:cNvSpPr/>
              <p:nvPr/>
            </p:nvSpPr>
            <p:spPr>
              <a:xfrm>
                <a:off x="5378078" y="3697960"/>
                <a:ext cx="720765" cy="722822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 w="3175" cmpd="sng"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>
                <a:bevelT w="360000" h="360000"/>
              </a:sp3d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円/楕円 56"/>
              <p:cNvSpPr/>
              <p:nvPr/>
            </p:nvSpPr>
            <p:spPr>
              <a:xfrm>
                <a:off x="5378078" y="3264842"/>
                <a:ext cx="720765" cy="722822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 w="3175" cmpd="sng"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>
                <a:bevelT w="360000" h="360000"/>
              </a:sp3d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円/楕円 57"/>
              <p:cNvSpPr/>
              <p:nvPr/>
            </p:nvSpPr>
            <p:spPr>
              <a:xfrm>
                <a:off x="6331077" y="4033942"/>
                <a:ext cx="720765" cy="722822"/>
              </a:xfrm>
              <a:prstGeom prst="ellipse">
                <a:avLst/>
              </a:prstGeom>
              <a:solidFill>
                <a:srgbClr val="FFCC66"/>
              </a:solidFill>
              <a:ln w="3175" cmpd="sng"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>
                <a:bevelT w="360000" h="360000"/>
              </a:sp3d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円/楕円 58"/>
              <p:cNvSpPr/>
              <p:nvPr/>
            </p:nvSpPr>
            <p:spPr>
              <a:xfrm>
                <a:off x="6331077" y="3566805"/>
                <a:ext cx="720765" cy="722822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 w="3175" cmpd="sng"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>
                <a:bevelT w="360000" h="360000"/>
              </a:sp3d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円/楕円 59"/>
              <p:cNvSpPr/>
              <p:nvPr/>
            </p:nvSpPr>
            <p:spPr>
              <a:xfrm>
                <a:off x="6331077" y="3131703"/>
                <a:ext cx="720765" cy="722822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 w="3175" cmpd="sng"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>
                <a:bevelT w="360000" h="360000"/>
              </a:sp3d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円/楕円 60"/>
              <p:cNvSpPr/>
              <p:nvPr/>
            </p:nvSpPr>
            <p:spPr>
              <a:xfrm>
                <a:off x="6331077" y="2735966"/>
                <a:ext cx="720765" cy="722822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 w="3175" cmpd="sng"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>
                <a:bevelT w="360000" h="360000"/>
              </a:sp3d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円柱 49"/>
              <p:cNvSpPr/>
              <p:nvPr/>
            </p:nvSpPr>
            <p:spPr>
              <a:xfrm>
                <a:off x="6611373" y="2662895"/>
                <a:ext cx="147363" cy="179999"/>
              </a:xfrm>
              <a:prstGeom prst="ca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円柱 46"/>
              <p:cNvSpPr/>
              <p:nvPr/>
            </p:nvSpPr>
            <p:spPr>
              <a:xfrm>
                <a:off x="3671108" y="2991194"/>
                <a:ext cx="147363" cy="1548000"/>
              </a:xfrm>
              <a:prstGeom prst="ca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円柱 48"/>
              <p:cNvSpPr/>
              <p:nvPr/>
            </p:nvSpPr>
            <p:spPr>
              <a:xfrm>
                <a:off x="5659056" y="2796034"/>
                <a:ext cx="147363" cy="560655"/>
              </a:xfrm>
              <a:prstGeom prst="ca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5" name="直線コネクタ 34"/>
              <p:cNvCxnSpPr/>
              <p:nvPr/>
            </p:nvCxnSpPr>
            <p:spPr>
              <a:xfrm flipV="1">
                <a:off x="3728313" y="3040167"/>
                <a:ext cx="2987998" cy="179999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円/楕円 37"/>
              <p:cNvSpPr/>
              <p:nvPr/>
            </p:nvSpPr>
            <p:spPr>
              <a:xfrm>
                <a:off x="3379371" y="3965290"/>
                <a:ext cx="720765" cy="722822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 w="3175" cmpd="sng"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>
                <a:bevelT w="360000" h="360000"/>
              </a:sp3d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9" name="直線コネクタ 38"/>
              <p:cNvCxnSpPr/>
              <p:nvPr/>
            </p:nvCxnSpPr>
            <p:spPr>
              <a:xfrm flipV="1">
                <a:off x="3671108" y="3965290"/>
                <a:ext cx="3054675" cy="37010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円/楕円 41"/>
              <p:cNvSpPr/>
              <p:nvPr/>
            </p:nvSpPr>
            <p:spPr>
              <a:xfrm>
                <a:off x="4382737" y="3381793"/>
                <a:ext cx="720765" cy="722822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 w="3175" cmpd="sng"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>
                <a:bevelT w="360000" h="360000"/>
              </a:sp3d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円/楕円 42"/>
              <p:cNvSpPr/>
              <p:nvPr/>
            </p:nvSpPr>
            <p:spPr>
              <a:xfrm>
                <a:off x="4390505" y="2983525"/>
                <a:ext cx="720765" cy="722822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 w="3175" cmpd="sng"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>
                <a:bevelT w="360000" h="360000"/>
              </a:sp3d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円柱 47"/>
              <p:cNvSpPr/>
              <p:nvPr/>
            </p:nvSpPr>
            <p:spPr>
              <a:xfrm>
                <a:off x="4670121" y="2872810"/>
                <a:ext cx="147363" cy="180000"/>
              </a:xfrm>
              <a:prstGeom prst="ca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6" name="直線コネクタ 45"/>
              <p:cNvCxnSpPr/>
              <p:nvPr/>
            </p:nvCxnSpPr>
            <p:spPr>
              <a:xfrm flipV="1">
                <a:off x="4773090" y="3310922"/>
                <a:ext cx="0" cy="151032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8545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図形グループ 105"/>
          <p:cNvGrpSpPr/>
          <p:nvPr/>
        </p:nvGrpSpPr>
        <p:grpSpPr>
          <a:xfrm>
            <a:off x="2228741" y="851068"/>
            <a:ext cx="5330884" cy="4811251"/>
            <a:chOff x="1154945" y="400771"/>
            <a:chExt cx="5330884" cy="4811251"/>
          </a:xfrm>
        </p:grpSpPr>
        <p:grpSp>
          <p:nvGrpSpPr>
            <p:cNvPr id="102" name="図形グループ 101"/>
            <p:cNvGrpSpPr/>
            <p:nvPr/>
          </p:nvGrpSpPr>
          <p:grpSpPr>
            <a:xfrm>
              <a:off x="1154945" y="400771"/>
              <a:ext cx="5210742" cy="4811251"/>
              <a:chOff x="1154945" y="233247"/>
              <a:chExt cx="5210742" cy="4811251"/>
            </a:xfrm>
          </p:grpSpPr>
          <p:sp>
            <p:nvSpPr>
              <p:cNvPr id="91" name="正方形/長方形 73"/>
              <p:cNvSpPr/>
              <p:nvPr/>
            </p:nvSpPr>
            <p:spPr>
              <a:xfrm>
                <a:off x="1927397" y="1994245"/>
                <a:ext cx="2150858" cy="2151082"/>
              </a:xfrm>
              <a:custGeom>
                <a:avLst/>
                <a:gdLst/>
                <a:ahLst/>
                <a:cxnLst/>
                <a:rect l="l" t="t" r="r" b="b"/>
                <a:pathLst>
                  <a:path w="2150858" h="2151082">
                    <a:moveTo>
                      <a:pt x="0" y="0"/>
                    </a:moveTo>
                    <a:lnTo>
                      <a:pt x="1075429" y="0"/>
                    </a:lnTo>
                    <a:lnTo>
                      <a:pt x="2150858" y="0"/>
                    </a:lnTo>
                    <a:lnTo>
                      <a:pt x="2150858" y="1075541"/>
                    </a:lnTo>
                    <a:lnTo>
                      <a:pt x="2150858" y="2151082"/>
                    </a:lnTo>
                    <a:lnTo>
                      <a:pt x="1075429" y="2151082"/>
                    </a:lnTo>
                    <a:lnTo>
                      <a:pt x="0" y="2151082"/>
                    </a:lnTo>
                    <a:lnTo>
                      <a:pt x="0" y="1075541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2700" cmpd="sng">
                <a:solidFill>
                  <a:srgbClr val="3366FF"/>
                </a:solidFill>
              </a:ln>
              <a:effectLst/>
              <a:scene3d>
                <a:camera prst="isometricLeftDown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9" name="正方形/長方形 73"/>
              <p:cNvSpPr/>
              <p:nvPr/>
            </p:nvSpPr>
            <p:spPr>
              <a:xfrm>
                <a:off x="4214829" y="1558183"/>
                <a:ext cx="2150858" cy="2151082"/>
              </a:xfrm>
              <a:custGeom>
                <a:avLst/>
                <a:gdLst/>
                <a:ahLst/>
                <a:cxnLst/>
                <a:rect l="l" t="t" r="r" b="b"/>
                <a:pathLst>
                  <a:path w="2150858" h="2151082">
                    <a:moveTo>
                      <a:pt x="0" y="0"/>
                    </a:moveTo>
                    <a:lnTo>
                      <a:pt x="1075429" y="0"/>
                    </a:lnTo>
                    <a:lnTo>
                      <a:pt x="2150858" y="0"/>
                    </a:lnTo>
                    <a:lnTo>
                      <a:pt x="2150858" y="1075541"/>
                    </a:lnTo>
                    <a:lnTo>
                      <a:pt x="2150858" y="2151082"/>
                    </a:lnTo>
                    <a:lnTo>
                      <a:pt x="1075429" y="2151082"/>
                    </a:lnTo>
                    <a:lnTo>
                      <a:pt x="0" y="2151082"/>
                    </a:lnTo>
                    <a:lnTo>
                      <a:pt x="0" y="1075541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12700" cmpd="sng">
                <a:solidFill>
                  <a:srgbClr val="1B8B3A"/>
                </a:solidFill>
              </a:ln>
              <a:effectLst/>
              <a:scene3d>
                <a:camera prst="isometricTopUp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7" name="正方形/長方形 73"/>
              <p:cNvSpPr/>
              <p:nvPr/>
            </p:nvSpPr>
            <p:spPr>
              <a:xfrm>
                <a:off x="2685333" y="683544"/>
                <a:ext cx="2150858" cy="2151082"/>
              </a:xfrm>
              <a:custGeom>
                <a:avLst/>
                <a:gdLst/>
                <a:ahLst/>
                <a:cxnLst/>
                <a:rect l="l" t="t" r="r" b="b"/>
                <a:pathLst>
                  <a:path w="2150858" h="2151082">
                    <a:moveTo>
                      <a:pt x="0" y="0"/>
                    </a:moveTo>
                    <a:lnTo>
                      <a:pt x="1075429" y="0"/>
                    </a:lnTo>
                    <a:lnTo>
                      <a:pt x="2150858" y="0"/>
                    </a:lnTo>
                    <a:lnTo>
                      <a:pt x="2150858" y="1075541"/>
                    </a:lnTo>
                    <a:lnTo>
                      <a:pt x="2150858" y="2151082"/>
                    </a:lnTo>
                    <a:lnTo>
                      <a:pt x="1075429" y="2151082"/>
                    </a:lnTo>
                    <a:lnTo>
                      <a:pt x="0" y="2151082"/>
                    </a:lnTo>
                    <a:lnTo>
                      <a:pt x="0" y="1075541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12700" cmpd="sng">
                <a:solidFill>
                  <a:srgbClr val="1B8B3A"/>
                </a:solidFill>
              </a:ln>
              <a:effectLst/>
              <a:scene3d>
                <a:camera prst="isometricTopUp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5" name="正方形/長方形 73"/>
              <p:cNvSpPr/>
              <p:nvPr/>
            </p:nvSpPr>
            <p:spPr>
              <a:xfrm>
                <a:off x="3466325" y="233247"/>
                <a:ext cx="2150858" cy="2151082"/>
              </a:xfrm>
              <a:custGeom>
                <a:avLst/>
                <a:gdLst/>
                <a:ahLst/>
                <a:cxnLst/>
                <a:rect l="l" t="t" r="r" b="b"/>
                <a:pathLst>
                  <a:path w="2150858" h="2151082">
                    <a:moveTo>
                      <a:pt x="0" y="0"/>
                    </a:moveTo>
                    <a:lnTo>
                      <a:pt x="1075429" y="0"/>
                    </a:lnTo>
                    <a:lnTo>
                      <a:pt x="2150858" y="0"/>
                    </a:lnTo>
                    <a:lnTo>
                      <a:pt x="2150858" y="1075541"/>
                    </a:lnTo>
                    <a:lnTo>
                      <a:pt x="2150858" y="2151082"/>
                    </a:lnTo>
                    <a:lnTo>
                      <a:pt x="1075429" y="2151082"/>
                    </a:lnTo>
                    <a:lnTo>
                      <a:pt x="0" y="2151082"/>
                    </a:lnTo>
                    <a:lnTo>
                      <a:pt x="0" y="1075541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  <a:scene3d>
                <a:camera prst="isometricRightUp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5" name="正方形/長方形 73"/>
              <p:cNvSpPr/>
              <p:nvPr/>
            </p:nvSpPr>
            <p:spPr>
              <a:xfrm>
                <a:off x="1154945" y="1555706"/>
                <a:ext cx="2150858" cy="2151082"/>
              </a:xfrm>
              <a:custGeom>
                <a:avLst/>
                <a:gdLst/>
                <a:ahLst/>
                <a:cxnLst/>
                <a:rect l="l" t="t" r="r" b="b"/>
                <a:pathLst>
                  <a:path w="2150858" h="2151082">
                    <a:moveTo>
                      <a:pt x="0" y="0"/>
                    </a:moveTo>
                    <a:lnTo>
                      <a:pt x="1075429" y="0"/>
                    </a:lnTo>
                    <a:lnTo>
                      <a:pt x="2150858" y="0"/>
                    </a:lnTo>
                    <a:lnTo>
                      <a:pt x="2150858" y="1075541"/>
                    </a:lnTo>
                    <a:lnTo>
                      <a:pt x="2150858" y="2151082"/>
                    </a:lnTo>
                    <a:lnTo>
                      <a:pt x="1075429" y="2151082"/>
                    </a:lnTo>
                    <a:lnTo>
                      <a:pt x="0" y="2151082"/>
                    </a:lnTo>
                    <a:lnTo>
                      <a:pt x="0" y="1075541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12700" cmpd="sng">
                <a:solidFill>
                  <a:srgbClr val="1B8B3A"/>
                </a:solidFill>
              </a:ln>
              <a:effectLst/>
              <a:scene3d>
                <a:camera prst="isometricTopUp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6" name="正方形/長方形 73"/>
              <p:cNvSpPr/>
              <p:nvPr/>
            </p:nvSpPr>
            <p:spPr>
              <a:xfrm>
                <a:off x="1915638" y="236285"/>
                <a:ext cx="2150858" cy="2151082"/>
              </a:xfrm>
              <a:custGeom>
                <a:avLst/>
                <a:gdLst/>
                <a:ahLst/>
                <a:cxnLst/>
                <a:rect l="l" t="t" r="r" b="b"/>
                <a:pathLst>
                  <a:path w="2150858" h="2151082">
                    <a:moveTo>
                      <a:pt x="0" y="0"/>
                    </a:moveTo>
                    <a:lnTo>
                      <a:pt x="1075429" y="0"/>
                    </a:lnTo>
                    <a:lnTo>
                      <a:pt x="2150858" y="0"/>
                    </a:lnTo>
                    <a:lnTo>
                      <a:pt x="2150858" y="1075541"/>
                    </a:lnTo>
                    <a:lnTo>
                      <a:pt x="2150858" y="2151082"/>
                    </a:lnTo>
                    <a:lnTo>
                      <a:pt x="1075429" y="2151082"/>
                    </a:lnTo>
                    <a:lnTo>
                      <a:pt x="0" y="2151082"/>
                    </a:lnTo>
                    <a:lnTo>
                      <a:pt x="0" y="1075541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2700" cmpd="sng">
                <a:solidFill>
                  <a:srgbClr val="3366FF"/>
                </a:solidFill>
              </a:ln>
              <a:effectLst/>
              <a:scene3d>
                <a:camera prst="isometricLeftDown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8" name="正方形/長方形 73"/>
              <p:cNvSpPr/>
              <p:nvPr/>
            </p:nvSpPr>
            <p:spPr>
              <a:xfrm>
                <a:off x="3460485" y="1117622"/>
                <a:ext cx="2150858" cy="2151082"/>
              </a:xfrm>
              <a:custGeom>
                <a:avLst/>
                <a:gdLst/>
                <a:ahLst/>
                <a:cxnLst/>
                <a:rect l="l" t="t" r="r" b="b"/>
                <a:pathLst>
                  <a:path w="2150858" h="2151082">
                    <a:moveTo>
                      <a:pt x="0" y="0"/>
                    </a:moveTo>
                    <a:lnTo>
                      <a:pt x="1075429" y="0"/>
                    </a:lnTo>
                    <a:lnTo>
                      <a:pt x="2150858" y="0"/>
                    </a:lnTo>
                    <a:lnTo>
                      <a:pt x="2150858" y="1075541"/>
                    </a:lnTo>
                    <a:lnTo>
                      <a:pt x="2150858" y="2151082"/>
                    </a:lnTo>
                    <a:lnTo>
                      <a:pt x="1075429" y="2151082"/>
                    </a:lnTo>
                    <a:lnTo>
                      <a:pt x="0" y="2151082"/>
                    </a:lnTo>
                    <a:lnTo>
                      <a:pt x="0" y="1075541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2700" cmpd="sng">
                <a:solidFill>
                  <a:srgbClr val="3366FF"/>
                </a:solidFill>
              </a:ln>
              <a:effectLst/>
              <a:scene3d>
                <a:camera prst="isometricLeftDown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0" name="正方形/長方形 73"/>
              <p:cNvSpPr/>
              <p:nvPr/>
            </p:nvSpPr>
            <p:spPr>
              <a:xfrm>
                <a:off x="3460485" y="2881658"/>
                <a:ext cx="2150858" cy="2151082"/>
              </a:xfrm>
              <a:custGeom>
                <a:avLst/>
                <a:gdLst/>
                <a:ahLst/>
                <a:cxnLst/>
                <a:rect l="l" t="t" r="r" b="b"/>
                <a:pathLst>
                  <a:path w="2150858" h="2151082">
                    <a:moveTo>
                      <a:pt x="0" y="0"/>
                    </a:moveTo>
                    <a:lnTo>
                      <a:pt x="1075429" y="0"/>
                    </a:lnTo>
                    <a:lnTo>
                      <a:pt x="2150858" y="0"/>
                    </a:lnTo>
                    <a:lnTo>
                      <a:pt x="2150858" y="1075541"/>
                    </a:lnTo>
                    <a:lnTo>
                      <a:pt x="2150858" y="2151082"/>
                    </a:lnTo>
                    <a:lnTo>
                      <a:pt x="1075429" y="2151082"/>
                    </a:lnTo>
                    <a:lnTo>
                      <a:pt x="0" y="2151082"/>
                    </a:lnTo>
                    <a:lnTo>
                      <a:pt x="0" y="1075541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2700" cmpd="sng">
                <a:solidFill>
                  <a:srgbClr val="3366FF"/>
                </a:solidFill>
              </a:ln>
              <a:effectLst/>
              <a:scene3d>
                <a:camera prst="isometricLeftDown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3" name="正方形/長方形 73"/>
              <p:cNvSpPr/>
              <p:nvPr/>
            </p:nvSpPr>
            <p:spPr>
              <a:xfrm>
                <a:off x="1931704" y="2893416"/>
                <a:ext cx="2150858" cy="2151082"/>
              </a:xfrm>
              <a:custGeom>
                <a:avLst/>
                <a:gdLst/>
                <a:ahLst/>
                <a:cxnLst/>
                <a:rect l="l" t="t" r="r" b="b"/>
                <a:pathLst>
                  <a:path w="2150858" h="2151082">
                    <a:moveTo>
                      <a:pt x="0" y="0"/>
                    </a:moveTo>
                    <a:lnTo>
                      <a:pt x="1075429" y="0"/>
                    </a:lnTo>
                    <a:lnTo>
                      <a:pt x="2150858" y="0"/>
                    </a:lnTo>
                    <a:lnTo>
                      <a:pt x="2150858" y="1075541"/>
                    </a:lnTo>
                    <a:lnTo>
                      <a:pt x="2150858" y="2151082"/>
                    </a:lnTo>
                    <a:lnTo>
                      <a:pt x="1075429" y="2151082"/>
                    </a:lnTo>
                    <a:lnTo>
                      <a:pt x="0" y="2151082"/>
                    </a:lnTo>
                    <a:lnTo>
                      <a:pt x="0" y="1075541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  <a:scene3d>
                <a:camera prst="isometricRightUp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2" name="正方形/長方形 73"/>
              <p:cNvSpPr/>
              <p:nvPr/>
            </p:nvSpPr>
            <p:spPr>
              <a:xfrm>
                <a:off x="2702548" y="2454877"/>
                <a:ext cx="2150858" cy="2151082"/>
              </a:xfrm>
              <a:custGeom>
                <a:avLst/>
                <a:gdLst/>
                <a:ahLst/>
                <a:cxnLst/>
                <a:rect l="l" t="t" r="r" b="b"/>
                <a:pathLst>
                  <a:path w="2150858" h="2151082">
                    <a:moveTo>
                      <a:pt x="0" y="0"/>
                    </a:moveTo>
                    <a:lnTo>
                      <a:pt x="1075429" y="0"/>
                    </a:lnTo>
                    <a:lnTo>
                      <a:pt x="2150858" y="0"/>
                    </a:lnTo>
                    <a:lnTo>
                      <a:pt x="2150858" y="1075541"/>
                    </a:lnTo>
                    <a:lnTo>
                      <a:pt x="2150858" y="2151082"/>
                    </a:lnTo>
                    <a:lnTo>
                      <a:pt x="1075429" y="2151082"/>
                    </a:lnTo>
                    <a:lnTo>
                      <a:pt x="0" y="2151082"/>
                    </a:lnTo>
                    <a:lnTo>
                      <a:pt x="0" y="1075541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12700" cmpd="sng">
                <a:solidFill>
                  <a:srgbClr val="1B8B3A"/>
                </a:solidFill>
              </a:ln>
              <a:effectLst/>
              <a:scene3d>
                <a:camera prst="isometricTopUp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2" name="正方形/長方形 73"/>
              <p:cNvSpPr/>
              <p:nvPr/>
            </p:nvSpPr>
            <p:spPr>
              <a:xfrm>
                <a:off x="1926375" y="1117622"/>
                <a:ext cx="2150858" cy="2151082"/>
              </a:xfrm>
              <a:custGeom>
                <a:avLst/>
                <a:gdLst/>
                <a:ahLst/>
                <a:cxnLst/>
                <a:rect l="l" t="t" r="r" b="b"/>
                <a:pathLst>
                  <a:path w="2150858" h="2151082">
                    <a:moveTo>
                      <a:pt x="0" y="0"/>
                    </a:moveTo>
                    <a:lnTo>
                      <a:pt x="1075429" y="0"/>
                    </a:lnTo>
                    <a:lnTo>
                      <a:pt x="2150858" y="0"/>
                    </a:lnTo>
                    <a:lnTo>
                      <a:pt x="2150858" y="1075541"/>
                    </a:lnTo>
                    <a:lnTo>
                      <a:pt x="2150858" y="2151082"/>
                    </a:lnTo>
                    <a:lnTo>
                      <a:pt x="1075429" y="2151082"/>
                    </a:lnTo>
                    <a:lnTo>
                      <a:pt x="0" y="2151082"/>
                    </a:lnTo>
                    <a:lnTo>
                      <a:pt x="0" y="1075541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12700" cmpd="sng">
                <a:solidFill>
                  <a:schemeClr val="accent6">
                    <a:lumMod val="50000"/>
                  </a:schemeClr>
                </a:solidFill>
              </a:ln>
              <a:effectLst/>
              <a:scene3d>
                <a:camera prst="isometricRightUp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96" name="図形グループ 95"/>
              <p:cNvGrpSpPr/>
              <p:nvPr/>
            </p:nvGrpSpPr>
            <p:grpSpPr>
              <a:xfrm>
                <a:off x="2228741" y="918558"/>
                <a:ext cx="3054674" cy="2585873"/>
                <a:chOff x="2963148" y="2036662"/>
                <a:chExt cx="3054674" cy="2585873"/>
              </a:xfrm>
            </p:grpSpPr>
            <p:cxnSp>
              <p:nvCxnSpPr>
                <p:cNvPr id="97" name="直線矢印コネクタ 96"/>
                <p:cNvCxnSpPr/>
                <p:nvPr/>
              </p:nvCxnSpPr>
              <p:spPr>
                <a:xfrm flipH="1" flipV="1">
                  <a:off x="4493474" y="2036662"/>
                  <a:ext cx="930" cy="1722691"/>
                </a:xfrm>
                <a:prstGeom prst="straightConnector1">
                  <a:avLst/>
                </a:prstGeom>
                <a:ln w="57150" cmpd="sng">
                  <a:tailEnd type="arrow"/>
                </a:ln>
                <a:effectLst/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線矢印コネクタ 97"/>
                <p:cNvCxnSpPr/>
                <p:nvPr/>
              </p:nvCxnSpPr>
              <p:spPr>
                <a:xfrm flipH="1">
                  <a:off x="2963148" y="3782237"/>
                  <a:ext cx="1530326" cy="840298"/>
                </a:xfrm>
                <a:prstGeom prst="straightConnector1">
                  <a:avLst/>
                </a:prstGeom>
                <a:ln w="57150" cmpd="sng">
                  <a:tailEnd type="arrow"/>
                </a:ln>
                <a:effectLst/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線矢印コネクタ 98"/>
                <p:cNvCxnSpPr/>
                <p:nvPr/>
              </p:nvCxnSpPr>
              <p:spPr>
                <a:xfrm>
                  <a:off x="4493474" y="3782237"/>
                  <a:ext cx="1524348" cy="840298"/>
                </a:xfrm>
                <a:prstGeom prst="straightConnector1">
                  <a:avLst/>
                </a:prstGeom>
                <a:ln w="57150" cmpd="sng">
                  <a:tailEnd type="arrow"/>
                </a:ln>
                <a:effectLst/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円/楕円 99"/>
              <p:cNvSpPr/>
              <p:nvPr/>
            </p:nvSpPr>
            <p:spPr>
              <a:xfrm>
                <a:off x="3399614" y="2384329"/>
                <a:ext cx="720765" cy="722822"/>
              </a:xfrm>
              <a:prstGeom prst="ellipse">
                <a:avLst/>
              </a:prstGeom>
              <a:solidFill>
                <a:srgbClr val="660066"/>
              </a:solidFill>
              <a:ln w="3175" cmpd="sng"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>
                <a:bevelT w="360000" h="360000"/>
              </a:sp3d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3" name="テキスト ボックス 102"/>
            <p:cNvSpPr txBox="1"/>
            <p:nvPr/>
          </p:nvSpPr>
          <p:spPr>
            <a:xfrm>
              <a:off x="1774501" y="400771"/>
              <a:ext cx="560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(1)</a:t>
              </a:r>
              <a:endParaRPr kumimoji="1" lang="ja-JP" altLang="en-US" dirty="0"/>
            </a:p>
          </p:txBody>
        </p:sp>
        <p:sp>
          <p:nvSpPr>
            <p:cNvPr id="104" name="テキスト ボックス 103"/>
            <p:cNvSpPr txBox="1"/>
            <p:nvPr/>
          </p:nvSpPr>
          <p:spPr>
            <a:xfrm>
              <a:off x="5283415" y="400771"/>
              <a:ext cx="560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(2)</a:t>
              </a:r>
              <a:endParaRPr kumimoji="1" lang="ja-JP" altLang="en-US" dirty="0"/>
            </a:p>
          </p:txBody>
        </p:sp>
        <p:sp>
          <p:nvSpPr>
            <p:cNvPr id="105" name="テキスト ボックス 104"/>
            <p:cNvSpPr txBox="1"/>
            <p:nvPr/>
          </p:nvSpPr>
          <p:spPr>
            <a:xfrm>
              <a:off x="5925233" y="1977103"/>
              <a:ext cx="560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(3)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4842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図形グループ 1"/>
          <p:cNvGrpSpPr>
            <a:grpSpLocks noChangeAspect="1"/>
          </p:cNvGrpSpPr>
          <p:nvPr/>
        </p:nvGrpSpPr>
        <p:grpSpPr>
          <a:xfrm>
            <a:off x="1778059" y="1588100"/>
            <a:ext cx="4712843" cy="4715099"/>
            <a:chOff x="1778059" y="199890"/>
            <a:chExt cx="6100390" cy="6103310"/>
          </a:xfrm>
        </p:grpSpPr>
        <p:sp>
          <p:nvSpPr>
            <p:cNvPr id="25" name="正方形/長方形 73"/>
            <p:cNvSpPr/>
            <p:nvPr/>
          </p:nvSpPr>
          <p:spPr>
            <a:xfrm>
              <a:off x="4828254" y="3251545"/>
              <a:ext cx="3050195" cy="3051655"/>
            </a:xfrm>
            <a:custGeom>
              <a:avLst/>
              <a:gdLst/>
              <a:ahLst/>
              <a:cxnLst/>
              <a:rect l="l" t="t" r="r" b="b"/>
              <a:pathLst>
                <a:path w="2150858" h="2151082">
                  <a:moveTo>
                    <a:pt x="0" y="0"/>
                  </a:moveTo>
                  <a:lnTo>
                    <a:pt x="1075429" y="0"/>
                  </a:lnTo>
                  <a:lnTo>
                    <a:pt x="2150858" y="0"/>
                  </a:lnTo>
                  <a:lnTo>
                    <a:pt x="2150858" y="1075541"/>
                  </a:lnTo>
                  <a:lnTo>
                    <a:pt x="2150858" y="2151082"/>
                  </a:lnTo>
                  <a:lnTo>
                    <a:pt x="1075429" y="2151082"/>
                  </a:lnTo>
                  <a:lnTo>
                    <a:pt x="0" y="2151082"/>
                  </a:lnTo>
                  <a:lnTo>
                    <a:pt x="0" y="107554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正方形/長方形 73"/>
            <p:cNvSpPr/>
            <p:nvPr/>
          </p:nvSpPr>
          <p:spPr>
            <a:xfrm>
              <a:off x="1778059" y="3237320"/>
              <a:ext cx="3050195" cy="3051655"/>
            </a:xfrm>
            <a:custGeom>
              <a:avLst/>
              <a:gdLst/>
              <a:ahLst/>
              <a:cxnLst/>
              <a:rect l="l" t="t" r="r" b="b"/>
              <a:pathLst>
                <a:path w="2150858" h="2151082">
                  <a:moveTo>
                    <a:pt x="0" y="0"/>
                  </a:moveTo>
                  <a:lnTo>
                    <a:pt x="1075429" y="0"/>
                  </a:lnTo>
                  <a:lnTo>
                    <a:pt x="2150858" y="0"/>
                  </a:lnTo>
                  <a:lnTo>
                    <a:pt x="2150858" y="1075541"/>
                  </a:lnTo>
                  <a:lnTo>
                    <a:pt x="2150858" y="2151082"/>
                  </a:lnTo>
                  <a:lnTo>
                    <a:pt x="1075429" y="2151082"/>
                  </a:lnTo>
                  <a:lnTo>
                    <a:pt x="0" y="2151082"/>
                  </a:lnTo>
                  <a:lnTo>
                    <a:pt x="0" y="107554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73"/>
            <p:cNvSpPr/>
            <p:nvPr/>
          </p:nvSpPr>
          <p:spPr>
            <a:xfrm>
              <a:off x="3001193" y="2612066"/>
              <a:ext cx="2150858" cy="2151082"/>
            </a:xfrm>
            <a:custGeom>
              <a:avLst/>
              <a:gdLst/>
              <a:ahLst/>
              <a:cxnLst/>
              <a:rect l="l" t="t" r="r" b="b"/>
              <a:pathLst>
                <a:path w="2150858" h="2151082">
                  <a:moveTo>
                    <a:pt x="0" y="0"/>
                  </a:moveTo>
                  <a:lnTo>
                    <a:pt x="1075429" y="0"/>
                  </a:lnTo>
                  <a:lnTo>
                    <a:pt x="2150858" y="0"/>
                  </a:lnTo>
                  <a:lnTo>
                    <a:pt x="2150858" y="1075541"/>
                  </a:lnTo>
                  <a:lnTo>
                    <a:pt x="2150858" y="2151082"/>
                  </a:lnTo>
                  <a:lnTo>
                    <a:pt x="1075429" y="2151082"/>
                  </a:lnTo>
                  <a:lnTo>
                    <a:pt x="0" y="2151082"/>
                  </a:lnTo>
                  <a:lnTo>
                    <a:pt x="0" y="1075541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2700" cmpd="sng">
              <a:solidFill>
                <a:srgbClr val="3366FF"/>
              </a:solidFill>
            </a:ln>
            <a:effectLst/>
            <a:scene3d>
              <a:camera prst="isometricLeftDown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73"/>
            <p:cNvSpPr/>
            <p:nvPr/>
          </p:nvSpPr>
          <p:spPr>
            <a:xfrm>
              <a:off x="5276866" y="2176004"/>
              <a:ext cx="2150858" cy="2151082"/>
            </a:xfrm>
            <a:custGeom>
              <a:avLst/>
              <a:gdLst/>
              <a:ahLst/>
              <a:cxnLst/>
              <a:rect l="l" t="t" r="r" b="b"/>
              <a:pathLst>
                <a:path w="2150858" h="2151082">
                  <a:moveTo>
                    <a:pt x="0" y="0"/>
                  </a:moveTo>
                  <a:lnTo>
                    <a:pt x="1075429" y="0"/>
                  </a:lnTo>
                  <a:lnTo>
                    <a:pt x="2150858" y="0"/>
                  </a:lnTo>
                  <a:lnTo>
                    <a:pt x="2150858" y="1075541"/>
                  </a:lnTo>
                  <a:lnTo>
                    <a:pt x="2150858" y="2151082"/>
                  </a:lnTo>
                  <a:lnTo>
                    <a:pt x="1075429" y="2151082"/>
                  </a:lnTo>
                  <a:lnTo>
                    <a:pt x="0" y="2151082"/>
                  </a:lnTo>
                  <a:lnTo>
                    <a:pt x="0" y="1075541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 cmpd="sng">
              <a:solidFill>
                <a:srgbClr val="1B8B3A"/>
              </a:solidFill>
            </a:ln>
            <a:effectLst/>
            <a:scene3d>
              <a:camera prst="isometricTopUp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73"/>
            <p:cNvSpPr/>
            <p:nvPr/>
          </p:nvSpPr>
          <p:spPr>
            <a:xfrm>
              <a:off x="3759129" y="1301365"/>
              <a:ext cx="2150858" cy="2151082"/>
            </a:xfrm>
            <a:custGeom>
              <a:avLst/>
              <a:gdLst/>
              <a:ahLst/>
              <a:cxnLst/>
              <a:rect l="l" t="t" r="r" b="b"/>
              <a:pathLst>
                <a:path w="2150858" h="2151082">
                  <a:moveTo>
                    <a:pt x="0" y="0"/>
                  </a:moveTo>
                  <a:lnTo>
                    <a:pt x="1075429" y="0"/>
                  </a:lnTo>
                  <a:lnTo>
                    <a:pt x="2150858" y="0"/>
                  </a:lnTo>
                  <a:lnTo>
                    <a:pt x="2150858" y="1075541"/>
                  </a:lnTo>
                  <a:lnTo>
                    <a:pt x="2150858" y="2151082"/>
                  </a:lnTo>
                  <a:lnTo>
                    <a:pt x="1075429" y="2151082"/>
                  </a:lnTo>
                  <a:lnTo>
                    <a:pt x="0" y="2151082"/>
                  </a:lnTo>
                  <a:lnTo>
                    <a:pt x="0" y="1075541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 cmpd="sng">
              <a:solidFill>
                <a:srgbClr val="1B8B3A"/>
              </a:solidFill>
            </a:ln>
            <a:effectLst/>
            <a:scene3d>
              <a:camera prst="isometricTopUp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73"/>
            <p:cNvSpPr/>
            <p:nvPr/>
          </p:nvSpPr>
          <p:spPr>
            <a:xfrm>
              <a:off x="2228741" y="2173527"/>
              <a:ext cx="2150858" cy="2151082"/>
            </a:xfrm>
            <a:custGeom>
              <a:avLst/>
              <a:gdLst/>
              <a:ahLst/>
              <a:cxnLst/>
              <a:rect l="l" t="t" r="r" b="b"/>
              <a:pathLst>
                <a:path w="2150858" h="2151082">
                  <a:moveTo>
                    <a:pt x="0" y="0"/>
                  </a:moveTo>
                  <a:lnTo>
                    <a:pt x="1075429" y="0"/>
                  </a:lnTo>
                  <a:lnTo>
                    <a:pt x="2150858" y="0"/>
                  </a:lnTo>
                  <a:lnTo>
                    <a:pt x="2150858" y="1075541"/>
                  </a:lnTo>
                  <a:lnTo>
                    <a:pt x="2150858" y="2151082"/>
                  </a:lnTo>
                  <a:lnTo>
                    <a:pt x="1075429" y="2151082"/>
                  </a:lnTo>
                  <a:lnTo>
                    <a:pt x="0" y="2151082"/>
                  </a:lnTo>
                  <a:lnTo>
                    <a:pt x="0" y="1075541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 cmpd="sng">
              <a:solidFill>
                <a:srgbClr val="1B8B3A"/>
              </a:solidFill>
            </a:ln>
            <a:effectLst/>
            <a:scene3d>
              <a:camera prst="isometricTopUp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73"/>
            <p:cNvSpPr/>
            <p:nvPr/>
          </p:nvSpPr>
          <p:spPr>
            <a:xfrm>
              <a:off x="3752826" y="3049182"/>
              <a:ext cx="2150858" cy="2151082"/>
            </a:xfrm>
            <a:custGeom>
              <a:avLst/>
              <a:gdLst/>
              <a:ahLst/>
              <a:cxnLst/>
              <a:rect l="l" t="t" r="r" b="b"/>
              <a:pathLst>
                <a:path w="2150858" h="2151082">
                  <a:moveTo>
                    <a:pt x="0" y="0"/>
                  </a:moveTo>
                  <a:lnTo>
                    <a:pt x="1075429" y="0"/>
                  </a:lnTo>
                  <a:lnTo>
                    <a:pt x="2150858" y="0"/>
                  </a:lnTo>
                  <a:lnTo>
                    <a:pt x="2150858" y="1075541"/>
                  </a:lnTo>
                  <a:lnTo>
                    <a:pt x="2150858" y="2151082"/>
                  </a:lnTo>
                  <a:lnTo>
                    <a:pt x="1075429" y="2151082"/>
                  </a:lnTo>
                  <a:lnTo>
                    <a:pt x="0" y="2151082"/>
                  </a:lnTo>
                  <a:lnTo>
                    <a:pt x="0" y="1075541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 cmpd="sng">
              <a:solidFill>
                <a:srgbClr val="1B8B3A"/>
              </a:solidFill>
            </a:ln>
            <a:effectLst/>
            <a:scene3d>
              <a:camera prst="isometricTopUp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73"/>
            <p:cNvSpPr/>
            <p:nvPr/>
          </p:nvSpPr>
          <p:spPr>
            <a:xfrm>
              <a:off x="4828254" y="199890"/>
              <a:ext cx="3050195" cy="3051655"/>
            </a:xfrm>
            <a:custGeom>
              <a:avLst/>
              <a:gdLst/>
              <a:ahLst/>
              <a:cxnLst/>
              <a:rect l="l" t="t" r="r" b="b"/>
              <a:pathLst>
                <a:path w="2150858" h="2151082">
                  <a:moveTo>
                    <a:pt x="0" y="0"/>
                  </a:moveTo>
                  <a:lnTo>
                    <a:pt x="1075429" y="0"/>
                  </a:lnTo>
                  <a:lnTo>
                    <a:pt x="2150858" y="0"/>
                  </a:lnTo>
                  <a:lnTo>
                    <a:pt x="2150858" y="1075541"/>
                  </a:lnTo>
                  <a:lnTo>
                    <a:pt x="2150858" y="2151082"/>
                  </a:lnTo>
                  <a:lnTo>
                    <a:pt x="1075429" y="2151082"/>
                  </a:lnTo>
                  <a:lnTo>
                    <a:pt x="0" y="2151082"/>
                  </a:lnTo>
                  <a:lnTo>
                    <a:pt x="0" y="107554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73"/>
            <p:cNvSpPr/>
            <p:nvPr/>
          </p:nvSpPr>
          <p:spPr>
            <a:xfrm>
              <a:off x="1778059" y="199890"/>
              <a:ext cx="3050195" cy="3051655"/>
            </a:xfrm>
            <a:custGeom>
              <a:avLst/>
              <a:gdLst/>
              <a:ahLst/>
              <a:cxnLst/>
              <a:rect l="l" t="t" r="r" b="b"/>
              <a:pathLst>
                <a:path w="2150858" h="2151082">
                  <a:moveTo>
                    <a:pt x="0" y="0"/>
                  </a:moveTo>
                  <a:lnTo>
                    <a:pt x="1075429" y="0"/>
                  </a:lnTo>
                  <a:lnTo>
                    <a:pt x="2150858" y="0"/>
                  </a:lnTo>
                  <a:lnTo>
                    <a:pt x="2150858" y="1075541"/>
                  </a:lnTo>
                  <a:lnTo>
                    <a:pt x="2150858" y="2151082"/>
                  </a:lnTo>
                  <a:lnTo>
                    <a:pt x="1075429" y="2151082"/>
                  </a:lnTo>
                  <a:lnTo>
                    <a:pt x="0" y="2151082"/>
                  </a:lnTo>
                  <a:lnTo>
                    <a:pt x="0" y="107554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0" name="円/楕円 99"/>
            <p:cNvSpPr/>
            <p:nvPr/>
          </p:nvSpPr>
          <p:spPr>
            <a:xfrm>
              <a:off x="5037836" y="2299311"/>
              <a:ext cx="1135871" cy="1153136"/>
            </a:xfrm>
            <a:prstGeom prst="ellipse">
              <a:avLst/>
            </a:prstGeom>
            <a:solidFill>
              <a:srgbClr val="660066"/>
            </a:solidFill>
            <a:ln w="3175" cmpd="sng">
              <a:noFill/>
            </a:ln>
            <a:effectLst/>
            <a:scene3d>
              <a:camera prst="orthographicFront"/>
              <a:lightRig rig="threePt" dir="t"/>
            </a:scene3d>
            <a:sp3d prstMaterial="matte">
              <a:bevelT w="360000" h="360000"/>
            </a:sp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043686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>
              <a:lumMod val="40000"/>
              <a:lumOff val="60000"/>
            </a:schemeClr>
          </a:solidFill>
        </a:ln>
        <a:effectLst/>
      </a:spPr>
      <a:bodyPr rtlCol="0" anchor="ctr"/>
      <a:lstStyle>
        <a:defPPr algn="ctr">
          <a:defRPr kumimoji="1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13</Words>
  <Application>Microsoft Macintosh PowerPoint</Application>
  <PresentationFormat>画面に合わせる (4:3)</PresentationFormat>
  <Paragraphs>7</Paragraphs>
  <Slides>8</Slides>
  <Notes>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iwanari tatsuya</dc:creator>
  <cp:lastModifiedBy>iwanari tatsuya</cp:lastModifiedBy>
  <cp:revision>21</cp:revision>
  <dcterms:created xsi:type="dcterms:W3CDTF">2013-12-13T06:04:15Z</dcterms:created>
  <dcterms:modified xsi:type="dcterms:W3CDTF">2013-12-13T09:52:47Z</dcterms:modified>
</cp:coreProperties>
</file>