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4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60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8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5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23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0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8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05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3C7B-575D-0F48-9483-437D7C006D6E}" type="datetimeFigureOut">
              <a:rPr kumimoji="1" lang="ja-JP" altLang="en-US" smtClean="0"/>
              <a:t>2013/12/30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060E-6746-DC48-B670-B9C91A12C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5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図形グループ 35"/>
          <p:cNvGrpSpPr/>
          <p:nvPr/>
        </p:nvGrpSpPr>
        <p:grpSpPr>
          <a:xfrm>
            <a:off x="938140" y="1006889"/>
            <a:ext cx="3279817" cy="2428877"/>
            <a:chOff x="938140" y="1006889"/>
            <a:chExt cx="3279817" cy="2428877"/>
          </a:xfrm>
        </p:grpSpPr>
        <p:sp>
          <p:nvSpPr>
            <p:cNvPr id="4" name="フリーフォーム 3"/>
            <p:cNvSpPr/>
            <p:nvPr/>
          </p:nvSpPr>
          <p:spPr>
            <a:xfrm>
              <a:off x="1338565" y="1384472"/>
              <a:ext cx="2288145" cy="1384473"/>
            </a:xfrm>
            <a:custGeom>
              <a:avLst/>
              <a:gdLst>
                <a:gd name="connsiteX0" fmla="*/ 0 w 2288145"/>
                <a:gd name="connsiteY0" fmla="*/ 0 h 1384473"/>
                <a:gd name="connsiteX1" fmla="*/ 1212717 w 2288145"/>
                <a:gd name="connsiteY1" fmla="*/ 1384472 h 1384473"/>
                <a:gd name="connsiteX2" fmla="*/ 2288145 w 2288145"/>
                <a:gd name="connsiteY2" fmla="*/ 11442 h 138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145" h="1384473">
                  <a:moveTo>
                    <a:pt x="0" y="0"/>
                  </a:moveTo>
                  <a:cubicBezTo>
                    <a:pt x="415680" y="691282"/>
                    <a:pt x="831360" y="1382565"/>
                    <a:pt x="1212717" y="1384472"/>
                  </a:cubicBezTo>
                  <a:cubicBezTo>
                    <a:pt x="1594074" y="1386379"/>
                    <a:pt x="2288145" y="11442"/>
                    <a:pt x="2288145" y="11442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00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938140" y="1006889"/>
              <a:ext cx="0" cy="213963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938140" y="3150183"/>
              <a:ext cx="3279817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1624581" y="1899358"/>
              <a:ext cx="11441" cy="1247170"/>
            </a:xfrm>
            <a:prstGeom prst="line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1452971" y="3066434"/>
              <a:ext cx="92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x0</a:t>
              </a:r>
              <a:endParaRPr kumimoji="1" lang="ja-JP" altLang="en-US" dirty="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624581" y="1899358"/>
              <a:ext cx="331783" cy="4119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1956364" y="2311268"/>
              <a:ext cx="0" cy="835260"/>
            </a:xfrm>
            <a:prstGeom prst="line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788422" y="3061837"/>
              <a:ext cx="92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x1</a:t>
              </a:r>
              <a:endParaRPr kumimoji="1"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1956364" y="2311268"/>
              <a:ext cx="240255" cy="28604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2196619" y="2597316"/>
              <a:ext cx="183051" cy="1716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endCxn id="4" idx="1"/>
            </p:cNvCxnSpPr>
            <p:nvPr/>
          </p:nvCxnSpPr>
          <p:spPr>
            <a:xfrm>
              <a:off x="2349019" y="2749716"/>
              <a:ext cx="202263" cy="1922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2551282" y="2768945"/>
              <a:ext cx="0" cy="377583"/>
            </a:xfrm>
            <a:prstGeom prst="line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2379670" y="3052643"/>
              <a:ext cx="92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 smtClean="0"/>
                <a:t>xn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4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図形グループ 22"/>
          <p:cNvGrpSpPr/>
          <p:nvPr/>
        </p:nvGrpSpPr>
        <p:grpSpPr>
          <a:xfrm>
            <a:off x="938140" y="1006889"/>
            <a:ext cx="3279817" cy="2428877"/>
            <a:chOff x="938140" y="1006889"/>
            <a:chExt cx="3279817" cy="2428877"/>
          </a:xfrm>
        </p:grpSpPr>
        <p:sp>
          <p:nvSpPr>
            <p:cNvPr id="11" name="フリーフォーム 10"/>
            <p:cNvSpPr/>
            <p:nvPr/>
          </p:nvSpPr>
          <p:spPr>
            <a:xfrm>
              <a:off x="1395769" y="1453124"/>
              <a:ext cx="2093653" cy="1214656"/>
            </a:xfrm>
            <a:custGeom>
              <a:avLst/>
              <a:gdLst>
                <a:gd name="connsiteX0" fmla="*/ 0 w 4404679"/>
                <a:gd name="connsiteY0" fmla="*/ 0 h 3068247"/>
                <a:gd name="connsiteX1" fmla="*/ 1109750 w 4404679"/>
                <a:gd name="connsiteY1" fmla="*/ 2528664 h 3068247"/>
                <a:gd name="connsiteX2" fmla="*/ 1887720 w 4404679"/>
                <a:gd name="connsiteY2" fmla="*/ 1304379 h 3068247"/>
                <a:gd name="connsiteX3" fmla="*/ 2986029 w 4404679"/>
                <a:gd name="connsiteY3" fmla="*/ 3054993 h 3068247"/>
                <a:gd name="connsiteX4" fmla="*/ 4404679 w 4404679"/>
                <a:gd name="connsiteY4" fmla="*/ 183071 h 306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4679" h="3068247">
                  <a:moveTo>
                    <a:pt x="0" y="0"/>
                  </a:moveTo>
                  <a:cubicBezTo>
                    <a:pt x="397565" y="1155634"/>
                    <a:pt x="795130" y="2311268"/>
                    <a:pt x="1109750" y="2528664"/>
                  </a:cubicBezTo>
                  <a:cubicBezTo>
                    <a:pt x="1424370" y="2746060"/>
                    <a:pt x="1575007" y="1216658"/>
                    <a:pt x="1887720" y="1304379"/>
                  </a:cubicBezTo>
                  <a:cubicBezTo>
                    <a:pt x="2200433" y="1392100"/>
                    <a:pt x="2566536" y="3241878"/>
                    <a:pt x="2986029" y="3054993"/>
                  </a:cubicBezTo>
                  <a:cubicBezTo>
                    <a:pt x="3405522" y="2868108"/>
                    <a:pt x="4404679" y="183071"/>
                    <a:pt x="4404679" y="183071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 flipV="1">
              <a:off x="938140" y="1006889"/>
              <a:ext cx="0" cy="213963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V="1">
              <a:off x="938140" y="3150183"/>
              <a:ext cx="3279817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624581" y="2036662"/>
              <a:ext cx="11441" cy="1109866"/>
            </a:xfrm>
            <a:prstGeom prst="line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endCxn id="11" idx="1"/>
            </p:cNvCxnSpPr>
            <p:nvPr/>
          </p:nvCxnSpPr>
          <p:spPr>
            <a:xfrm>
              <a:off x="1624581" y="2036662"/>
              <a:ext cx="298680" cy="41750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52971" y="3066434"/>
              <a:ext cx="92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x0</a:t>
              </a:r>
              <a:endParaRPr kumimoji="1" lang="ja-JP" altLang="en-US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2772325" y="2667780"/>
              <a:ext cx="11441" cy="482404"/>
            </a:xfrm>
            <a:prstGeom prst="line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586825" y="3066434"/>
              <a:ext cx="92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x*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53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図形グループ 23"/>
          <p:cNvGrpSpPr/>
          <p:nvPr/>
        </p:nvGrpSpPr>
        <p:grpSpPr>
          <a:xfrm>
            <a:off x="1233536" y="1121308"/>
            <a:ext cx="5191568" cy="3169414"/>
            <a:chOff x="1233536" y="1121308"/>
            <a:chExt cx="5191568" cy="3169414"/>
          </a:xfrm>
        </p:grpSpPr>
        <p:grpSp>
          <p:nvGrpSpPr>
            <p:cNvPr id="12" name="図形グループ 11"/>
            <p:cNvGrpSpPr/>
            <p:nvPr/>
          </p:nvGrpSpPr>
          <p:grpSpPr>
            <a:xfrm>
              <a:off x="2025006" y="1548313"/>
              <a:ext cx="4400098" cy="2424005"/>
              <a:chOff x="2025006" y="930449"/>
              <a:chExt cx="4400098" cy="2424005"/>
            </a:xfrm>
          </p:grpSpPr>
          <p:sp>
            <p:nvSpPr>
              <p:cNvPr id="4" name="円/楕円 3"/>
              <p:cNvSpPr/>
              <p:nvPr/>
            </p:nvSpPr>
            <p:spPr>
              <a:xfrm>
                <a:off x="2025006" y="1914454"/>
                <a:ext cx="1620000" cy="1440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dirty="0" smtClean="0"/>
                  <a:t>待機状態</a:t>
                </a:r>
                <a:endParaRPr kumimoji="1" lang="ja-JP" altLang="en-US" dirty="0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4805106" y="930449"/>
                <a:ext cx="1619998" cy="1440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dirty="0" smtClean="0"/>
                  <a:t>購入可能状態</a:t>
                </a:r>
                <a:endParaRPr kumimoji="1" lang="ja-JP" altLang="en-US" dirty="0"/>
              </a:p>
            </p:txBody>
          </p:sp>
          <p:cxnSp>
            <p:nvCxnSpPr>
              <p:cNvPr id="8" name="直線矢印コネクタ 7"/>
              <p:cNvCxnSpPr>
                <a:stCxn id="4" idx="7"/>
                <a:endCxn id="6" idx="1"/>
              </p:cNvCxnSpPr>
              <p:nvPr/>
            </p:nvCxnSpPr>
            <p:spPr>
              <a:xfrm flipV="1">
                <a:off x="3407762" y="1141332"/>
                <a:ext cx="1634587" cy="98400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6" idx="3"/>
                <a:endCxn id="4" idx="5"/>
              </p:cNvCxnSpPr>
              <p:nvPr/>
            </p:nvCxnSpPr>
            <p:spPr>
              <a:xfrm flipH="1">
                <a:off x="3407762" y="2159566"/>
                <a:ext cx="1634587" cy="98400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矢印コネクタ 16"/>
            <p:cNvCxnSpPr/>
            <p:nvPr/>
          </p:nvCxnSpPr>
          <p:spPr>
            <a:xfrm flipV="1">
              <a:off x="1762532" y="1121308"/>
              <a:ext cx="0" cy="316941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233536" y="1548313"/>
              <a:ext cx="461665" cy="15818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エネルギー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44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図形グループ 40"/>
          <p:cNvGrpSpPr/>
          <p:nvPr/>
        </p:nvGrpSpPr>
        <p:grpSpPr>
          <a:xfrm>
            <a:off x="366103" y="1006890"/>
            <a:ext cx="5091123" cy="3386808"/>
            <a:chOff x="366103" y="1006890"/>
            <a:chExt cx="5091123" cy="3386808"/>
          </a:xfrm>
        </p:grpSpPr>
        <p:sp>
          <p:nvSpPr>
            <p:cNvPr id="5" name="フリーフォーム 4"/>
            <p:cNvSpPr/>
            <p:nvPr/>
          </p:nvSpPr>
          <p:spPr>
            <a:xfrm>
              <a:off x="1678828" y="1858246"/>
              <a:ext cx="3388649" cy="2317403"/>
            </a:xfrm>
            <a:custGeom>
              <a:avLst/>
              <a:gdLst>
                <a:gd name="connsiteX0" fmla="*/ 0 w 4404679"/>
                <a:gd name="connsiteY0" fmla="*/ 0 h 3068247"/>
                <a:gd name="connsiteX1" fmla="*/ 1109750 w 4404679"/>
                <a:gd name="connsiteY1" fmla="*/ 2528664 h 3068247"/>
                <a:gd name="connsiteX2" fmla="*/ 1887720 w 4404679"/>
                <a:gd name="connsiteY2" fmla="*/ 1304379 h 3068247"/>
                <a:gd name="connsiteX3" fmla="*/ 2986029 w 4404679"/>
                <a:gd name="connsiteY3" fmla="*/ 3054993 h 3068247"/>
                <a:gd name="connsiteX4" fmla="*/ 4404679 w 4404679"/>
                <a:gd name="connsiteY4" fmla="*/ 183071 h 306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4679" h="3068247">
                  <a:moveTo>
                    <a:pt x="0" y="0"/>
                  </a:moveTo>
                  <a:cubicBezTo>
                    <a:pt x="397565" y="1155634"/>
                    <a:pt x="795130" y="2311268"/>
                    <a:pt x="1109750" y="2528664"/>
                  </a:cubicBezTo>
                  <a:cubicBezTo>
                    <a:pt x="1424370" y="2746060"/>
                    <a:pt x="1575007" y="1216658"/>
                    <a:pt x="1887720" y="1304379"/>
                  </a:cubicBezTo>
                  <a:cubicBezTo>
                    <a:pt x="2200433" y="1392100"/>
                    <a:pt x="2566536" y="3241878"/>
                    <a:pt x="2986029" y="3054993"/>
                  </a:cubicBezTo>
                  <a:cubicBezTo>
                    <a:pt x="3405522" y="2868108"/>
                    <a:pt x="4404679" y="183071"/>
                    <a:pt x="4404679" y="183071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938140" y="1006890"/>
              <a:ext cx="0" cy="338680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938140" y="4393697"/>
              <a:ext cx="4519086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1132632" y="3787275"/>
              <a:ext cx="1399961" cy="0"/>
            </a:xfrm>
            <a:prstGeom prst="line">
              <a:avLst/>
            </a:prstGeom>
            <a:ln>
              <a:headEnd type="none"/>
              <a:tailEnd type="non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5" idx="2"/>
            </p:cNvCxnSpPr>
            <p:nvPr/>
          </p:nvCxnSpPr>
          <p:spPr>
            <a:xfrm flipH="1">
              <a:off x="366103" y="2843425"/>
              <a:ext cx="2765003" cy="0"/>
            </a:xfrm>
            <a:prstGeom prst="line">
              <a:avLst/>
            </a:prstGeom>
            <a:ln>
              <a:headEnd type="none"/>
              <a:tailEnd type="non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5" idx="3"/>
            </p:cNvCxnSpPr>
            <p:nvPr/>
          </p:nvCxnSpPr>
          <p:spPr>
            <a:xfrm flipH="1">
              <a:off x="366103" y="4165638"/>
              <a:ext cx="3609965" cy="0"/>
            </a:xfrm>
            <a:prstGeom prst="line">
              <a:avLst/>
            </a:prstGeom>
            <a:ln>
              <a:headEnd type="none"/>
              <a:tailEnd type="none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1578820" y="2843425"/>
              <a:ext cx="0" cy="943850"/>
            </a:xfrm>
            <a:prstGeom prst="straightConnector1">
              <a:avLst/>
            </a:prstGeom>
            <a:ln>
              <a:solidFill>
                <a:srgbClr val="3366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1530099" y="316622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74437" y="3349293"/>
              <a:ext cx="42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d*</a:t>
              </a:r>
              <a:endParaRPr kumimoji="1" lang="ja-JP" altLang="en-US" dirty="0"/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632197" y="2843425"/>
              <a:ext cx="0" cy="1322213"/>
            </a:xfrm>
            <a:prstGeom prst="straightConnector1">
              <a:avLst/>
            </a:prstGeom>
            <a:ln>
              <a:solidFill>
                <a:srgbClr val="3366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535635" y="1411009"/>
              <a:ext cx="461665" cy="12951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エネルギー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67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図形グループ 83"/>
          <p:cNvGrpSpPr/>
          <p:nvPr/>
        </p:nvGrpSpPr>
        <p:grpSpPr>
          <a:xfrm>
            <a:off x="1267892" y="968274"/>
            <a:ext cx="5598878" cy="3328502"/>
            <a:chOff x="1267892" y="968274"/>
            <a:chExt cx="5598878" cy="3328502"/>
          </a:xfrm>
        </p:grpSpPr>
        <p:grpSp>
          <p:nvGrpSpPr>
            <p:cNvPr id="80" name="図形グループ 79"/>
            <p:cNvGrpSpPr/>
            <p:nvPr/>
          </p:nvGrpSpPr>
          <p:grpSpPr>
            <a:xfrm>
              <a:off x="1267892" y="968274"/>
              <a:ext cx="5598878" cy="3328502"/>
              <a:chOff x="1267892" y="968274"/>
              <a:chExt cx="5598878" cy="3328502"/>
            </a:xfrm>
          </p:grpSpPr>
          <p:grpSp>
            <p:nvGrpSpPr>
              <p:cNvPr id="70" name="図形グループ 69"/>
              <p:cNvGrpSpPr/>
              <p:nvPr/>
            </p:nvGrpSpPr>
            <p:grpSpPr>
              <a:xfrm>
                <a:off x="1267892" y="968274"/>
                <a:ext cx="5598878" cy="3328502"/>
                <a:chOff x="1267892" y="968274"/>
                <a:chExt cx="5598878" cy="3328502"/>
              </a:xfrm>
            </p:grpSpPr>
            <p:sp>
              <p:nvSpPr>
                <p:cNvPr id="8" name="円/楕円 7"/>
                <p:cNvSpPr>
                  <a:spLocks/>
                </p:cNvSpPr>
                <p:nvPr/>
              </p:nvSpPr>
              <p:spPr>
                <a:xfrm>
                  <a:off x="2036452" y="2280118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x0</a:t>
                  </a:r>
                  <a:endParaRPr kumimoji="1" lang="ja-JP" altLang="en-US" dirty="0"/>
                </a:p>
              </p:txBody>
            </p:sp>
            <p:cxnSp>
              <p:nvCxnSpPr>
                <p:cNvPr id="6" name="直線矢印コネクタ 5"/>
                <p:cNvCxnSpPr/>
                <p:nvPr/>
              </p:nvCxnSpPr>
              <p:spPr>
                <a:xfrm flipV="1">
                  <a:off x="1762532" y="1121308"/>
                  <a:ext cx="0" cy="3169414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267892" y="968274"/>
                  <a:ext cx="461665" cy="69935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V(x)</a:t>
                  </a:r>
                  <a:endParaRPr kumimoji="1" lang="ja-JP" altLang="en-US" dirty="0"/>
                </a:p>
              </p:txBody>
            </p:sp>
            <p:sp>
              <p:nvSpPr>
                <p:cNvPr id="14" name="円/楕円 13"/>
                <p:cNvSpPr>
                  <a:spLocks/>
                </p:cNvSpPr>
                <p:nvPr/>
              </p:nvSpPr>
              <p:spPr>
                <a:xfrm>
                  <a:off x="2782385" y="3042118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 smtClean="0"/>
                    <a:t>x1</a:t>
                  </a:r>
                  <a:endParaRPr kumimoji="1" lang="ja-JP" altLang="en-US" dirty="0"/>
                </a:p>
              </p:txBody>
            </p:sp>
            <p:cxnSp>
              <p:nvCxnSpPr>
                <p:cNvPr id="15" name="直線矢印コネクタ 14"/>
                <p:cNvCxnSpPr>
                  <a:stCxn id="8" idx="6"/>
                  <a:endCxn id="14" idx="0"/>
                </p:cNvCxnSpPr>
                <p:nvPr/>
              </p:nvCxnSpPr>
              <p:spPr>
                <a:xfrm>
                  <a:off x="2576452" y="2550118"/>
                  <a:ext cx="475933" cy="49200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" name="円/楕円 15"/>
                <p:cNvSpPr>
                  <a:spLocks/>
                </p:cNvSpPr>
                <p:nvPr/>
              </p:nvSpPr>
              <p:spPr>
                <a:xfrm>
                  <a:off x="3590099" y="3042118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x2</a:t>
                  </a:r>
                  <a:endParaRPr kumimoji="1" lang="ja-JP" altLang="en-US" dirty="0"/>
                </a:p>
              </p:txBody>
            </p:sp>
            <p:sp>
              <p:nvSpPr>
                <p:cNvPr id="17" name="円/楕円 16"/>
                <p:cNvSpPr>
                  <a:spLocks/>
                </p:cNvSpPr>
                <p:nvPr/>
              </p:nvSpPr>
              <p:spPr>
                <a:xfrm>
                  <a:off x="4142069" y="2280118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x3</a:t>
                  </a:r>
                  <a:endParaRPr kumimoji="1" lang="ja-JP" altLang="en-US" dirty="0"/>
                </a:p>
              </p:txBody>
            </p:sp>
            <p:sp>
              <p:nvSpPr>
                <p:cNvPr id="18" name="円/楕円 17"/>
                <p:cNvSpPr>
                  <a:spLocks/>
                </p:cNvSpPr>
                <p:nvPr/>
              </p:nvSpPr>
              <p:spPr>
                <a:xfrm>
                  <a:off x="4855966" y="1496960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x4</a:t>
                  </a:r>
                  <a:endParaRPr kumimoji="1" lang="ja-JP" altLang="en-US" dirty="0"/>
                </a:p>
              </p:txBody>
            </p:sp>
            <p:sp>
              <p:nvSpPr>
                <p:cNvPr id="19" name="円/楕円 18"/>
                <p:cNvSpPr>
                  <a:spLocks/>
                </p:cNvSpPr>
                <p:nvPr/>
              </p:nvSpPr>
              <p:spPr>
                <a:xfrm>
                  <a:off x="5573968" y="3042118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x5</a:t>
                  </a:r>
                  <a:endParaRPr kumimoji="1" lang="ja-JP" altLang="en-US" dirty="0"/>
                </a:p>
              </p:txBody>
            </p:sp>
            <p:sp>
              <p:nvSpPr>
                <p:cNvPr id="20" name="円/楕円 19"/>
                <p:cNvSpPr>
                  <a:spLocks/>
                </p:cNvSpPr>
                <p:nvPr/>
              </p:nvSpPr>
              <p:spPr>
                <a:xfrm>
                  <a:off x="6326770" y="3756776"/>
                  <a:ext cx="540000" cy="540000"/>
                </a:xfrm>
                <a:prstGeom prst="ellips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x6</a:t>
                  </a:r>
                  <a:endParaRPr kumimoji="1" lang="ja-JP" altLang="en-US" dirty="0"/>
                </a:p>
              </p:txBody>
            </p:sp>
            <p:cxnSp>
              <p:nvCxnSpPr>
                <p:cNvPr id="29" name="直線矢印コネクタ 28"/>
                <p:cNvCxnSpPr>
                  <a:stCxn id="14" idx="2"/>
                  <a:endCxn id="8" idx="4"/>
                </p:cNvCxnSpPr>
                <p:nvPr/>
              </p:nvCxnSpPr>
              <p:spPr>
                <a:xfrm flipH="1" flipV="1">
                  <a:off x="2306452" y="2820118"/>
                  <a:ext cx="475933" cy="49200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矢印コネクタ 31"/>
                <p:cNvCxnSpPr>
                  <a:stCxn id="16" idx="3"/>
                  <a:endCxn id="14" idx="5"/>
                </p:cNvCxnSpPr>
                <p:nvPr/>
              </p:nvCxnSpPr>
              <p:spPr>
                <a:xfrm flipH="1">
                  <a:off x="3243304" y="3503037"/>
                  <a:ext cx="425876" cy="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stCxn id="14" idx="7"/>
                  <a:endCxn id="16" idx="1"/>
                </p:cNvCxnSpPr>
                <p:nvPr/>
              </p:nvCxnSpPr>
              <p:spPr>
                <a:xfrm>
                  <a:off x="3243304" y="3121199"/>
                  <a:ext cx="425876" cy="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/>
                <p:cNvCxnSpPr>
                  <a:stCxn id="17" idx="4"/>
                  <a:endCxn id="16" idx="6"/>
                </p:cNvCxnSpPr>
                <p:nvPr/>
              </p:nvCxnSpPr>
              <p:spPr>
                <a:xfrm flipH="1">
                  <a:off x="4130099" y="2820118"/>
                  <a:ext cx="281970" cy="49200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矢印コネクタ 43"/>
                <p:cNvCxnSpPr>
                  <a:stCxn id="16" idx="0"/>
                  <a:endCxn id="17" idx="2"/>
                </p:cNvCxnSpPr>
                <p:nvPr/>
              </p:nvCxnSpPr>
              <p:spPr>
                <a:xfrm flipV="1">
                  <a:off x="3860099" y="2550118"/>
                  <a:ext cx="281970" cy="49200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矢印コネクタ 47"/>
                <p:cNvCxnSpPr>
                  <a:stCxn id="17" idx="0"/>
                  <a:endCxn id="18" idx="2"/>
                </p:cNvCxnSpPr>
                <p:nvPr/>
              </p:nvCxnSpPr>
              <p:spPr>
                <a:xfrm flipV="1">
                  <a:off x="4412069" y="1766960"/>
                  <a:ext cx="443897" cy="51315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矢印コネクタ 50"/>
                <p:cNvCxnSpPr>
                  <a:stCxn id="18" idx="4"/>
                  <a:endCxn id="17" idx="6"/>
                </p:cNvCxnSpPr>
                <p:nvPr/>
              </p:nvCxnSpPr>
              <p:spPr>
                <a:xfrm flipH="1">
                  <a:off x="4682069" y="2036960"/>
                  <a:ext cx="443897" cy="51315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/>
                <p:cNvCxnSpPr>
                  <a:stCxn id="18" idx="6"/>
                  <a:endCxn id="19" idx="0"/>
                </p:cNvCxnSpPr>
                <p:nvPr/>
              </p:nvCxnSpPr>
              <p:spPr>
                <a:xfrm>
                  <a:off x="5395966" y="1766960"/>
                  <a:ext cx="448002" cy="127515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/>
                <p:cNvCxnSpPr>
                  <a:stCxn id="19" idx="2"/>
                  <a:endCxn id="18" idx="4"/>
                </p:cNvCxnSpPr>
                <p:nvPr/>
              </p:nvCxnSpPr>
              <p:spPr>
                <a:xfrm flipH="1" flipV="1">
                  <a:off x="5125966" y="2036960"/>
                  <a:ext cx="448002" cy="127515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/>
                <p:cNvCxnSpPr>
                  <a:stCxn id="19" idx="6"/>
                  <a:endCxn id="20" idx="0"/>
                </p:cNvCxnSpPr>
                <p:nvPr/>
              </p:nvCxnSpPr>
              <p:spPr>
                <a:xfrm>
                  <a:off x="6113968" y="3312118"/>
                  <a:ext cx="482802" cy="44465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矢印コネクタ 65"/>
                <p:cNvCxnSpPr>
                  <a:stCxn id="20" idx="2"/>
                  <a:endCxn id="19" idx="4"/>
                </p:cNvCxnSpPr>
                <p:nvPr/>
              </p:nvCxnSpPr>
              <p:spPr>
                <a:xfrm flipH="1" flipV="1">
                  <a:off x="5843968" y="3582118"/>
                  <a:ext cx="482802" cy="44465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269602" y="277435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start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72" name="直線コネクタ 71"/>
              <p:cNvCxnSpPr/>
              <p:nvPr/>
            </p:nvCxnSpPr>
            <p:spPr>
              <a:xfrm>
                <a:off x="1613143" y="3312118"/>
                <a:ext cx="286019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/>
              <p:nvPr/>
            </p:nvCxnSpPr>
            <p:spPr>
              <a:xfrm>
                <a:off x="1613143" y="2550118"/>
                <a:ext cx="286019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/>
              <p:nvPr/>
            </p:nvCxnSpPr>
            <p:spPr>
              <a:xfrm>
                <a:off x="1622533" y="4092400"/>
                <a:ext cx="286019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テキスト ボックス 74"/>
              <p:cNvSpPr txBox="1"/>
              <p:nvPr/>
            </p:nvSpPr>
            <p:spPr>
              <a:xfrm>
                <a:off x="1315640" y="3912974"/>
                <a:ext cx="1189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1307827" y="3121199"/>
                <a:ext cx="7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1324748" y="2365452"/>
                <a:ext cx="1189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 dirty="0"/>
              </a:p>
            </p:txBody>
          </p:sp>
        </p:grpSp>
        <p:sp>
          <p:nvSpPr>
            <p:cNvPr id="81" name="テキスト ボックス 80"/>
            <p:cNvSpPr txBox="1"/>
            <p:nvPr/>
          </p:nvSpPr>
          <p:spPr>
            <a:xfrm>
              <a:off x="1324748" y="1576092"/>
              <a:ext cx="1189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83" name="直線コネクタ 82"/>
            <p:cNvCxnSpPr/>
            <p:nvPr/>
          </p:nvCxnSpPr>
          <p:spPr>
            <a:xfrm>
              <a:off x="1621811" y="1786952"/>
              <a:ext cx="286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/楕円 7"/>
          <p:cNvSpPr>
            <a:spLocks/>
          </p:cNvSpPr>
          <p:nvPr/>
        </p:nvSpPr>
        <p:spPr>
          <a:xfrm>
            <a:off x="2036452" y="2280118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x0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762532" y="1121308"/>
            <a:ext cx="0" cy="31694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46950" y="968274"/>
            <a:ext cx="461665" cy="15818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エネルギー</a:t>
            </a:r>
            <a:endParaRPr kumimoji="1" lang="ja-JP" altLang="en-US" dirty="0"/>
          </a:p>
        </p:txBody>
      </p:sp>
      <p:sp>
        <p:nvSpPr>
          <p:cNvPr id="14" name="円/楕円 13"/>
          <p:cNvSpPr>
            <a:spLocks/>
          </p:cNvSpPr>
          <p:nvPr/>
        </p:nvSpPr>
        <p:spPr>
          <a:xfrm>
            <a:off x="2782385" y="3042118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x1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5735096" y="4302162"/>
            <a:ext cx="1801331" cy="9673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円/楕円 15"/>
          <p:cNvSpPr>
            <a:spLocks/>
          </p:cNvSpPr>
          <p:nvPr/>
        </p:nvSpPr>
        <p:spPr>
          <a:xfrm>
            <a:off x="3590099" y="3042118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x2</a:t>
            </a:r>
            <a:endParaRPr kumimoji="1" lang="ja-JP" altLang="en-US" dirty="0"/>
          </a:p>
        </p:txBody>
      </p:sp>
      <p:sp>
        <p:nvSpPr>
          <p:cNvPr id="17" name="円/楕円 16"/>
          <p:cNvSpPr>
            <a:spLocks/>
          </p:cNvSpPr>
          <p:nvPr/>
        </p:nvSpPr>
        <p:spPr>
          <a:xfrm>
            <a:off x="4142069" y="2280118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x3</a:t>
            </a:r>
            <a:endParaRPr kumimoji="1" lang="ja-JP" altLang="en-US" dirty="0"/>
          </a:p>
        </p:txBody>
      </p:sp>
      <p:sp>
        <p:nvSpPr>
          <p:cNvPr id="18" name="円/楕円 17"/>
          <p:cNvSpPr>
            <a:spLocks/>
          </p:cNvSpPr>
          <p:nvPr/>
        </p:nvSpPr>
        <p:spPr>
          <a:xfrm>
            <a:off x="4855966" y="1496960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x4</a:t>
            </a:r>
            <a:endParaRPr kumimoji="1" lang="ja-JP" altLang="en-US" dirty="0"/>
          </a:p>
        </p:txBody>
      </p:sp>
      <p:sp>
        <p:nvSpPr>
          <p:cNvPr id="19" name="円/楕円 18"/>
          <p:cNvSpPr>
            <a:spLocks/>
          </p:cNvSpPr>
          <p:nvPr/>
        </p:nvSpPr>
        <p:spPr>
          <a:xfrm>
            <a:off x="5573968" y="3042118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x5</a:t>
            </a:r>
            <a:endParaRPr kumimoji="1" lang="ja-JP" altLang="en-US" dirty="0"/>
          </a:p>
        </p:txBody>
      </p:sp>
      <p:sp>
        <p:nvSpPr>
          <p:cNvPr id="20" name="円/楕円 19"/>
          <p:cNvSpPr>
            <a:spLocks/>
          </p:cNvSpPr>
          <p:nvPr/>
        </p:nvSpPr>
        <p:spPr>
          <a:xfrm>
            <a:off x="6326770" y="3582118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x6</a:t>
            </a:r>
            <a:endParaRPr kumimoji="1" lang="ja-JP" altLang="en-US" dirty="0"/>
          </a:p>
        </p:txBody>
      </p:sp>
      <p:sp>
        <p:nvSpPr>
          <p:cNvPr id="21" name="円/楕円 20"/>
          <p:cNvSpPr>
            <a:spLocks/>
          </p:cNvSpPr>
          <p:nvPr/>
        </p:nvSpPr>
        <p:spPr>
          <a:xfrm>
            <a:off x="3590099" y="4446293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x7</a:t>
            </a:r>
            <a:endParaRPr kumimoji="1" lang="ja-JP" altLang="en-US" dirty="0"/>
          </a:p>
        </p:txBody>
      </p:sp>
      <p:sp>
        <p:nvSpPr>
          <p:cNvPr id="22" name="円/楕円 21"/>
          <p:cNvSpPr>
            <a:spLocks/>
          </p:cNvSpPr>
          <p:nvPr/>
        </p:nvSpPr>
        <p:spPr>
          <a:xfrm>
            <a:off x="4682069" y="4530042"/>
            <a:ext cx="540000" cy="5400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833745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 kumimoji="1"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>
              <a:lumMod val="60000"/>
              <a:lumOff val="40000"/>
            </a:schemeClr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42</Words>
  <Application>Microsoft Macintosh PowerPoint</Application>
  <PresentationFormat>画面に合わせる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iwanari tatsuya</dc:creator>
  <cp:lastModifiedBy>iwanari tatsuya</cp:lastModifiedBy>
  <cp:revision>9</cp:revision>
  <dcterms:created xsi:type="dcterms:W3CDTF">2013-12-29T15:19:25Z</dcterms:created>
  <dcterms:modified xsi:type="dcterms:W3CDTF">2013-12-31T20:30:12Z</dcterms:modified>
</cp:coreProperties>
</file>