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9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5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9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3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08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97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6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0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A2F1-9BC6-444E-92A5-B970FBBD1B74}" type="datetimeFigureOut">
              <a:rPr kumimoji="1" lang="ja-JP" altLang="en-US" smtClean="0"/>
              <a:t>2013/11/20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B4FA-7630-7047-90AC-CEAC22ACB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77555" y="665693"/>
            <a:ext cx="8837345" cy="4895475"/>
            <a:chOff x="177555" y="665693"/>
            <a:chExt cx="8837345" cy="4895475"/>
          </a:xfrm>
        </p:grpSpPr>
        <p:grpSp>
          <p:nvGrpSpPr>
            <p:cNvPr id="26" name="図形グループ 25"/>
            <p:cNvGrpSpPr/>
            <p:nvPr/>
          </p:nvGrpSpPr>
          <p:grpSpPr>
            <a:xfrm>
              <a:off x="3433870" y="1095173"/>
              <a:ext cx="2304000" cy="2276941"/>
              <a:chOff x="3287160" y="858571"/>
              <a:chExt cx="2304000" cy="2276941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3287160" y="858571"/>
                <a:ext cx="2304000" cy="22769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>
                <a:spLocks noChangeAspect="1"/>
              </p:cNvSpPr>
              <p:nvPr/>
            </p:nvSpPr>
            <p:spPr>
              <a:xfrm>
                <a:off x="3615945" y="1153664"/>
                <a:ext cx="1661901" cy="166190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ひし形 11"/>
              <p:cNvSpPr>
                <a:spLocks noChangeAspect="1"/>
              </p:cNvSpPr>
              <p:nvPr/>
            </p:nvSpPr>
            <p:spPr>
              <a:xfrm>
                <a:off x="4135797" y="1671423"/>
                <a:ext cx="659890" cy="652140"/>
              </a:xfrm>
              <a:prstGeom prst="diamond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381245" y="697959"/>
              <a:ext cx="35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433870" y="665693"/>
              <a:ext cx="35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493866" y="697959"/>
              <a:ext cx="35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77555" y="3703986"/>
              <a:ext cx="35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983044" y="3703986"/>
              <a:ext cx="35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788533" y="3703986"/>
              <a:ext cx="35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594022" y="3703986"/>
              <a:ext cx="35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399513" y="3703986"/>
              <a:ext cx="35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ja-JP" altLang="en-US" dirty="0"/>
            </a:p>
          </p:txBody>
        </p:sp>
        <p:grpSp>
          <p:nvGrpSpPr>
            <p:cNvPr id="65" name="図形グループ 64"/>
            <p:cNvGrpSpPr/>
            <p:nvPr/>
          </p:nvGrpSpPr>
          <p:grpSpPr>
            <a:xfrm>
              <a:off x="5594022" y="4073318"/>
              <a:ext cx="1615387" cy="1487850"/>
              <a:chOff x="5594022" y="4073318"/>
              <a:chExt cx="1615387" cy="1487850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5594022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5869788" y="4295676"/>
                <a:ext cx="1051174" cy="1079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円/楕円 46"/>
              <p:cNvSpPr>
                <a:spLocks noChangeAspect="1"/>
              </p:cNvSpPr>
              <p:nvPr/>
            </p:nvSpPr>
            <p:spPr>
              <a:xfrm>
                <a:off x="6094822" y="4525312"/>
                <a:ext cx="577411" cy="57741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2" name="図形グループ 61"/>
            <p:cNvGrpSpPr/>
            <p:nvPr/>
          </p:nvGrpSpPr>
          <p:grpSpPr>
            <a:xfrm>
              <a:off x="1983044" y="4073318"/>
              <a:ext cx="1615387" cy="1487850"/>
              <a:chOff x="1983044" y="4073318"/>
              <a:chExt cx="1615387" cy="1487850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1983044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/>
              <p:cNvSpPr>
                <a:spLocks noChangeAspect="1"/>
              </p:cNvSpPr>
              <p:nvPr/>
            </p:nvSpPr>
            <p:spPr>
              <a:xfrm>
                <a:off x="2204307" y="4271963"/>
                <a:ext cx="1126596" cy="1126596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2473458" y="4549023"/>
                <a:ext cx="560866" cy="5536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図形グループ 63"/>
            <p:cNvGrpSpPr/>
            <p:nvPr/>
          </p:nvGrpSpPr>
          <p:grpSpPr>
            <a:xfrm>
              <a:off x="3788533" y="4073318"/>
              <a:ext cx="1615387" cy="1487850"/>
              <a:chOff x="3788533" y="4073318"/>
              <a:chExt cx="1615387" cy="1487850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3788533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4054383" y="4295676"/>
                <a:ext cx="1051174" cy="1079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51"/>
              <p:cNvSpPr>
                <a:spLocks noChangeAspect="1"/>
              </p:cNvSpPr>
              <p:nvPr/>
            </p:nvSpPr>
            <p:spPr>
              <a:xfrm>
                <a:off x="4282507" y="4525311"/>
                <a:ext cx="577411" cy="577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" name="図形グループ 60"/>
            <p:cNvGrpSpPr/>
            <p:nvPr/>
          </p:nvGrpSpPr>
          <p:grpSpPr>
            <a:xfrm>
              <a:off x="177555" y="4073318"/>
              <a:ext cx="1615387" cy="1487850"/>
              <a:chOff x="177555" y="4073318"/>
              <a:chExt cx="1615387" cy="1487850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177555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487874" y="4288348"/>
                <a:ext cx="1051174" cy="1079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735908" y="4549024"/>
                <a:ext cx="560866" cy="55369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図形グループ 7"/>
            <p:cNvGrpSpPr/>
            <p:nvPr/>
          </p:nvGrpSpPr>
          <p:grpSpPr>
            <a:xfrm>
              <a:off x="381245" y="1095173"/>
              <a:ext cx="2304000" cy="2276941"/>
              <a:chOff x="381245" y="1095173"/>
              <a:chExt cx="2304000" cy="2276941"/>
            </a:xfrm>
          </p:grpSpPr>
          <p:sp>
            <p:nvSpPr>
              <p:cNvPr id="4" name="ひし形 3"/>
              <p:cNvSpPr>
                <a:spLocks noChangeAspect="1"/>
              </p:cNvSpPr>
              <p:nvPr/>
            </p:nvSpPr>
            <p:spPr>
              <a:xfrm>
                <a:off x="735908" y="1412745"/>
                <a:ext cx="1658905" cy="1639422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381245" y="1095173"/>
                <a:ext cx="2304000" cy="22769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>
                <a:spLocks noChangeAspect="1"/>
              </p:cNvSpPr>
              <p:nvPr/>
            </p:nvSpPr>
            <p:spPr>
              <a:xfrm>
                <a:off x="1479554" y="1232745"/>
                <a:ext cx="171799" cy="180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/>
              <p:cNvSpPr>
                <a:spLocks noChangeAspect="1"/>
              </p:cNvSpPr>
              <p:nvPr/>
            </p:nvSpPr>
            <p:spPr>
              <a:xfrm>
                <a:off x="564109" y="2139885"/>
                <a:ext cx="171799" cy="180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/>
              <p:cNvSpPr>
                <a:spLocks noChangeAspect="1"/>
              </p:cNvSpPr>
              <p:nvPr/>
            </p:nvSpPr>
            <p:spPr>
              <a:xfrm>
                <a:off x="1479554" y="3052167"/>
                <a:ext cx="171799" cy="180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二等辺三角形 1"/>
              <p:cNvSpPr/>
              <p:nvPr/>
            </p:nvSpPr>
            <p:spPr>
              <a:xfrm rot="16200000">
                <a:off x="2393371" y="2171139"/>
                <a:ext cx="179999" cy="15156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図形グループ 15"/>
            <p:cNvGrpSpPr/>
            <p:nvPr/>
          </p:nvGrpSpPr>
          <p:grpSpPr>
            <a:xfrm>
              <a:off x="6486494" y="1095173"/>
              <a:ext cx="2304000" cy="2276941"/>
              <a:chOff x="6486494" y="1095173"/>
              <a:chExt cx="2304000" cy="2276941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6486494" y="1095173"/>
                <a:ext cx="2304000" cy="22769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>
                <a:spLocks noChangeAspect="1"/>
              </p:cNvSpPr>
              <p:nvPr/>
            </p:nvSpPr>
            <p:spPr>
              <a:xfrm>
                <a:off x="6815279" y="1390266"/>
                <a:ext cx="1661901" cy="1661901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6898419" y="1408664"/>
                <a:ext cx="179997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8180767" y="2872167"/>
                <a:ext cx="179997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6909860" y="2860725"/>
                <a:ext cx="179997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五角形 14"/>
              <p:cNvSpPr/>
              <p:nvPr/>
            </p:nvSpPr>
            <p:spPr>
              <a:xfrm>
                <a:off x="8154826" y="1401710"/>
                <a:ext cx="180000" cy="179997"/>
              </a:xfrm>
              <a:prstGeom prst="pentag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/>
            <p:cNvSpPr txBox="1"/>
            <p:nvPr/>
          </p:nvSpPr>
          <p:spPr>
            <a:xfrm>
              <a:off x="1710661" y="1127041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P1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266331" y="1757685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P2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1651353" y="3002782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P3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450958" y="2341173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P4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1367529" y="2018025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</a:rPr>
                <a:t>P5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160436" y="1345110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P7</a:t>
              </a:r>
              <a:endParaRPr kumimoji="1" lang="ja-JP" altLang="en-US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382470" y="2054160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P6</a:t>
              </a:r>
              <a:endParaRPr kumimoji="1" lang="ja-JP" altLang="en-US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365194" y="2055620"/>
              <a:ext cx="969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P12</a:t>
              </a:r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6826055" y="1068751"/>
              <a:ext cx="713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P8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8086180" y="1092715"/>
              <a:ext cx="63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P9</a:t>
              </a:r>
              <a:endParaRPr kumimoji="1"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6786159" y="3002782"/>
              <a:ext cx="75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P10</a:t>
              </a:r>
              <a:endParaRPr kumimoji="1" lang="ja-JP" altLang="en-US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8088381" y="2983571"/>
              <a:ext cx="702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P11</a:t>
              </a:r>
              <a:endParaRPr kumimoji="1" lang="ja-JP" altLang="en-US" dirty="0"/>
            </a:p>
          </p:txBody>
        </p:sp>
        <p:grpSp>
          <p:nvGrpSpPr>
            <p:cNvPr id="5" name="図形グループ 4"/>
            <p:cNvGrpSpPr/>
            <p:nvPr/>
          </p:nvGrpSpPr>
          <p:grpSpPr>
            <a:xfrm>
              <a:off x="7399513" y="4073318"/>
              <a:ext cx="1615387" cy="1487850"/>
              <a:chOff x="7399513" y="4073318"/>
              <a:chExt cx="1615387" cy="1487850"/>
            </a:xfrm>
          </p:grpSpPr>
          <p:sp>
            <p:nvSpPr>
              <p:cNvPr id="74" name="五角形 73"/>
              <p:cNvSpPr/>
              <p:nvPr/>
            </p:nvSpPr>
            <p:spPr>
              <a:xfrm>
                <a:off x="7642404" y="4295676"/>
                <a:ext cx="1080000" cy="1072671"/>
              </a:xfrm>
              <a:prstGeom prst="pentagon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7399513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/>
              <p:cNvSpPr>
                <a:spLocks noChangeAspect="1"/>
              </p:cNvSpPr>
              <p:nvPr/>
            </p:nvSpPr>
            <p:spPr>
              <a:xfrm>
                <a:off x="7889002" y="4559637"/>
                <a:ext cx="577411" cy="57741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" name="テキスト ボックス 74"/>
            <p:cNvSpPr txBox="1"/>
            <p:nvPr/>
          </p:nvSpPr>
          <p:spPr>
            <a:xfrm>
              <a:off x="752009" y="4627914"/>
              <a:ext cx="787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P13</a:t>
              </a:r>
              <a:endParaRPr kumimoji="1" lang="ja-JP" altLang="en-US" dirty="0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1055375" y="4223479"/>
              <a:ext cx="655286" cy="383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FF"/>
                  </a:solidFill>
                </a:rPr>
                <a:t>P14</a:t>
              </a:r>
              <a:endParaRPr kumimoji="1" lang="ja-JP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2495642" y="4627914"/>
              <a:ext cx="83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FF"/>
                  </a:solidFill>
                </a:rPr>
                <a:t>P15</a:t>
              </a:r>
              <a:endParaRPr kumimoji="1" lang="ja-JP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3053666" y="4109838"/>
              <a:ext cx="708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P16</a:t>
              </a:r>
              <a:endParaRPr kumimoji="1" lang="ja-JP" altLang="en-US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4332637" y="4631570"/>
              <a:ext cx="97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P17</a:t>
              </a:r>
              <a:endParaRPr kumimoji="1" lang="ja-JP" altLang="en-US" dirty="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4615671" y="4258582"/>
              <a:ext cx="6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FF"/>
                  </a:solidFill>
                </a:rPr>
                <a:t>P18</a:t>
              </a:r>
              <a:endParaRPr kumimoji="1" lang="ja-JP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6105255" y="4625506"/>
              <a:ext cx="804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FF"/>
                  </a:solidFill>
                </a:rPr>
                <a:t>P19</a:t>
              </a:r>
              <a:endParaRPr kumimoji="1" lang="ja-JP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6399850" y="4237637"/>
              <a:ext cx="931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0000"/>
                  </a:solidFill>
                </a:rPr>
                <a:t>P20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7932415" y="4685997"/>
              <a:ext cx="698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FF"/>
                  </a:solidFill>
                </a:rPr>
                <a:t>P21</a:t>
              </a:r>
              <a:endParaRPr kumimoji="1" lang="ja-JP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8372299" y="4204140"/>
              <a:ext cx="642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0000"/>
                  </a:solidFill>
                </a:rPr>
                <a:t>P22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11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177555" y="665693"/>
            <a:ext cx="8837345" cy="4895475"/>
            <a:chOff x="177555" y="665693"/>
            <a:chExt cx="8837345" cy="4895475"/>
          </a:xfrm>
        </p:grpSpPr>
        <p:grpSp>
          <p:nvGrpSpPr>
            <p:cNvPr id="3" name="図形グループ 2"/>
            <p:cNvGrpSpPr/>
            <p:nvPr/>
          </p:nvGrpSpPr>
          <p:grpSpPr>
            <a:xfrm>
              <a:off x="177555" y="665693"/>
              <a:ext cx="8837345" cy="4895475"/>
              <a:chOff x="177555" y="665693"/>
              <a:chExt cx="8837345" cy="4895475"/>
            </a:xfrm>
          </p:grpSpPr>
          <p:sp>
            <p:nvSpPr>
              <p:cNvPr id="27" name="テキスト ボックス 26"/>
              <p:cNvSpPr txBox="1"/>
              <p:nvPr/>
            </p:nvSpPr>
            <p:spPr>
              <a:xfrm>
                <a:off x="7399513" y="3703986"/>
                <a:ext cx="3546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5</a:t>
                </a:r>
                <a:endParaRPr kumimoji="1" lang="ja-JP" altLang="en-US" dirty="0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7399513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7920143" y="4271963"/>
                <a:ext cx="612000" cy="609038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五角形 48"/>
              <p:cNvSpPr/>
              <p:nvPr/>
            </p:nvSpPr>
            <p:spPr>
              <a:xfrm>
                <a:off x="7911708" y="4710071"/>
                <a:ext cx="643317" cy="648000"/>
              </a:xfrm>
              <a:prstGeom prst="pentagon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7931584" y="4305001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3788533" y="3703986"/>
                <a:ext cx="3546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3788533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4265763" y="4776906"/>
                <a:ext cx="612000" cy="609038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4294638" y="4288348"/>
                <a:ext cx="521908" cy="53787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4277204" y="4798502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" name="図形グループ 21"/>
              <p:cNvGrpSpPr/>
              <p:nvPr/>
            </p:nvGrpSpPr>
            <p:grpSpPr>
              <a:xfrm>
                <a:off x="381245" y="665693"/>
                <a:ext cx="8409249" cy="2706421"/>
                <a:chOff x="381245" y="665693"/>
                <a:chExt cx="8409249" cy="2706421"/>
              </a:xfrm>
              <a:solidFill>
                <a:srgbClr val="FFFFFF"/>
              </a:solidFill>
            </p:grpSpPr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381245" y="697959"/>
                  <a:ext cx="354663" cy="369332"/>
                </a:xfrm>
                <a:prstGeom prst="rect">
                  <a:avLst/>
                </a:prstGeom>
                <a:grpFill/>
                <a:ln>
                  <a:solidFill>
                    <a:srgbClr val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3433870" y="665693"/>
                  <a:ext cx="354663" cy="369332"/>
                </a:xfrm>
                <a:prstGeom prst="rect">
                  <a:avLst/>
                </a:prstGeom>
                <a:grpFill/>
                <a:ln>
                  <a:solidFill>
                    <a:srgbClr val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B</a:t>
                  </a:r>
                  <a:endParaRPr kumimoji="1" lang="ja-JP" altLang="en-US" dirty="0"/>
                </a:p>
              </p:txBody>
            </p: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6493866" y="697959"/>
                  <a:ext cx="354663" cy="369332"/>
                </a:xfrm>
                <a:prstGeom prst="rect">
                  <a:avLst/>
                </a:prstGeom>
                <a:grpFill/>
                <a:ln>
                  <a:solidFill>
                    <a:srgbClr val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C</a:t>
                  </a:r>
                  <a:endParaRPr kumimoji="1" lang="ja-JP" altLang="en-US" dirty="0"/>
                </a:p>
              </p:txBody>
            </p:sp>
            <p:grpSp>
              <p:nvGrpSpPr>
                <p:cNvPr id="21" name="図形グループ 20"/>
                <p:cNvGrpSpPr/>
                <p:nvPr/>
              </p:nvGrpSpPr>
              <p:grpSpPr>
                <a:xfrm>
                  <a:off x="381245" y="1095173"/>
                  <a:ext cx="2304000" cy="2276941"/>
                  <a:chOff x="381245" y="1095173"/>
                  <a:chExt cx="2304000" cy="2276941"/>
                </a:xfrm>
                <a:grpFill/>
              </p:grpSpPr>
              <p:sp>
                <p:nvSpPr>
                  <p:cNvPr id="6" name="正方形/長方形 5"/>
                  <p:cNvSpPr/>
                  <p:nvPr/>
                </p:nvSpPr>
                <p:spPr>
                  <a:xfrm>
                    <a:off x="381245" y="1095173"/>
                    <a:ext cx="2304000" cy="227694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1086869" y="1315821"/>
                    <a:ext cx="880936" cy="89246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二等辺三角形 13"/>
                  <p:cNvSpPr/>
                  <p:nvPr/>
                </p:nvSpPr>
                <p:spPr>
                  <a:xfrm>
                    <a:off x="1029666" y="2425686"/>
                    <a:ext cx="1006784" cy="766609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0" name="図形グループ 19"/>
                <p:cNvGrpSpPr/>
                <p:nvPr/>
              </p:nvGrpSpPr>
              <p:grpSpPr>
                <a:xfrm>
                  <a:off x="6486494" y="1095173"/>
                  <a:ext cx="2304000" cy="2276941"/>
                  <a:chOff x="6486494" y="1095173"/>
                  <a:chExt cx="2304000" cy="2276941"/>
                </a:xfrm>
                <a:grpFill/>
              </p:grpSpPr>
              <p:sp>
                <p:nvSpPr>
                  <p:cNvPr id="8" name="正方形/長方形 7"/>
                  <p:cNvSpPr/>
                  <p:nvPr/>
                </p:nvSpPr>
                <p:spPr>
                  <a:xfrm>
                    <a:off x="6486494" y="1095173"/>
                    <a:ext cx="2304000" cy="227694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円/楕円 15"/>
                  <p:cNvSpPr/>
                  <p:nvPr/>
                </p:nvSpPr>
                <p:spPr>
                  <a:xfrm>
                    <a:off x="7219098" y="1315821"/>
                    <a:ext cx="880935" cy="89246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" name="五角形 16"/>
                  <p:cNvSpPr/>
                  <p:nvPr/>
                </p:nvSpPr>
                <p:spPr>
                  <a:xfrm>
                    <a:off x="7219098" y="2398671"/>
                    <a:ext cx="800850" cy="829624"/>
                  </a:xfrm>
                  <a:prstGeom prst="pentagon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9" name="図形グループ 18"/>
                <p:cNvGrpSpPr/>
                <p:nvPr/>
              </p:nvGrpSpPr>
              <p:grpSpPr>
                <a:xfrm>
                  <a:off x="3433870" y="1095173"/>
                  <a:ext cx="2304000" cy="2276941"/>
                  <a:chOff x="3433870" y="1095173"/>
                  <a:chExt cx="2304000" cy="2276941"/>
                </a:xfrm>
                <a:grpFill/>
              </p:grpSpPr>
              <p:sp>
                <p:nvSpPr>
                  <p:cNvPr id="7" name="正方形/長方形 6"/>
                  <p:cNvSpPr/>
                  <p:nvPr/>
                </p:nvSpPr>
                <p:spPr>
                  <a:xfrm>
                    <a:off x="3433870" y="1095173"/>
                    <a:ext cx="2304000" cy="227694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正方形/長方形 12"/>
                  <p:cNvSpPr/>
                  <p:nvPr/>
                </p:nvSpPr>
                <p:spPr>
                  <a:xfrm>
                    <a:off x="4133772" y="1506202"/>
                    <a:ext cx="880936" cy="89246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二等辺三角形 14"/>
                  <p:cNvSpPr/>
                  <p:nvPr/>
                </p:nvSpPr>
                <p:spPr>
                  <a:xfrm>
                    <a:off x="4076570" y="2111033"/>
                    <a:ext cx="1006784" cy="766609"/>
                  </a:xfrm>
                  <a:prstGeom prst="triangl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" name="正方形/長方形 17"/>
                  <p:cNvSpPr>
                    <a:spLocks noChangeAspect="1"/>
                  </p:cNvSpPr>
                  <p:nvPr/>
                </p:nvSpPr>
                <p:spPr>
                  <a:xfrm>
                    <a:off x="4156654" y="1523229"/>
                    <a:ext cx="852834" cy="864000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3" name="テキスト ボックス 22"/>
              <p:cNvSpPr txBox="1"/>
              <p:nvPr/>
            </p:nvSpPr>
            <p:spPr>
              <a:xfrm>
                <a:off x="177555" y="3703986"/>
                <a:ext cx="3546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1983044" y="3703986"/>
                <a:ext cx="3546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5594022" y="3703986"/>
                <a:ext cx="3546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5594022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6077992" y="4769562"/>
                <a:ext cx="571359" cy="57406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>
                <a:spLocks noChangeAspect="1"/>
              </p:cNvSpPr>
              <p:nvPr/>
            </p:nvSpPr>
            <p:spPr>
              <a:xfrm>
                <a:off x="6083381" y="4262146"/>
                <a:ext cx="577411" cy="577411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1983044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/楕円 33"/>
              <p:cNvSpPr>
                <a:spLocks noChangeAspect="1"/>
              </p:cNvSpPr>
              <p:nvPr/>
            </p:nvSpPr>
            <p:spPr>
              <a:xfrm>
                <a:off x="2112827" y="4832453"/>
                <a:ext cx="609038" cy="609038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2873004" y="4156372"/>
                <a:ext cx="560866" cy="55369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177555" y="4073318"/>
                <a:ext cx="1615387" cy="1487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6089432" y="4781004"/>
                <a:ext cx="540000" cy="53806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五角形 54"/>
              <p:cNvSpPr/>
              <p:nvPr/>
            </p:nvSpPr>
            <p:spPr>
              <a:xfrm>
                <a:off x="708007" y="4826219"/>
                <a:ext cx="643317" cy="648000"/>
              </a:xfrm>
              <a:prstGeom prst="pentagon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749233" y="4215863"/>
                <a:ext cx="560866" cy="55369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" name="テキスト ボックス 42"/>
            <p:cNvSpPr txBox="1"/>
            <p:nvPr/>
          </p:nvSpPr>
          <p:spPr>
            <a:xfrm>
              <a:off x="1324556" y="1555036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P1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325012" y="2704418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83701" y="1829190"/>
              <a:ext cx="54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</a:t>
              </a:r>
              <a:r>
                <a:rPr lang="en-US" altLang="ja-JP" dirty="0" smtClean="0"/>
                <a:t>3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454914" y="1598756"/>
              <a:ext cx="702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</a:t>
              </a:r>
              <a:r>
                <a:rPr lang="en-US" altLang="ja-JP" dirty="0" smtClean="0"/>
                <a:t>4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7420591" y="2700292"/>
              <a:ext cx="702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</a:t>
              </a:r>
              <a:r>
                <a:rPr lang="en-US" altLang="ja-JP" dirty="0" smtClean="0"/>
                <a:t>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65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図形グループ 31"/>
          <p:cNvGrpSpPr/>
          <p:nvPr/>
        </p:nvGrpSpPr>
        <p:grpSpPr>
          <a:xfrm>
            <a:off x="177555" y="665693"/>
            <a:ext cx="8837345" cy="4895475"/>
            <a:chOff x="177555" y="665693"/>
            <a:chExt cx="8837345" cy="4895475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7399513" y="3703986"/>
              <a:ext cx="354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399513" y="4073318"/>
              <a:ext cx="1615387" cy="1487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五角形 48"/>
            <p:cNvSpPr/>
            <p:nvPr/>
          </p:nvSpPr>
          <p:spPr>
            <a:xfrm>
              <a:off x="7900267" y="4504115"/>
              <a:ext cx="643317" cy="648000"/>
            </a:xfrm>
            <a:prstGeom prst="pent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788533" y="3703986"/>
              <a:ext cx="354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788533" y="4073318"/>
              <a:ext cx="1615387" cy="1487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4277204" y="4798502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81245" y="697959"/>
              <a:ext cx="354663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433870" y="665693"/>
              <a:ext cx="354663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493866" y="697959"/>
              <a:ext cx="354663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81245" y="1095173"/>
              <a:ext cx="2304000" cy="227694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486494" y="1095173"/>
              <a:ext cx="2304000" cy="227694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33870" y="1095173"/>
              <a:ext cx="2304000" cy="227694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77555" y="3703986"/>
              <a:ext cx="354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983044" y="3703986"/>
              <a:ext cx="354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594022" y="3703986"/>
              <a:ext cx="354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594022" y="4073318"/>
              <a:ext cx="1615387" cy="1487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983044" y="4073318"/>
              <a:ext cx="1615387" cy="1487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>
              <a:spLocks noChangeAspect="1"/>
            </p:cNvSpPr>
            <p:nvPr/>
          </p:nvSpPr>
          <p:spPr>
            <a:xfrm>
              <a:off x="2451669" y="4493983"/>
              <a:ext cx="609038" cy="60903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77555" y="4073318"/>
              <a:ext cx="1615387" cy="1487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714910" y="4524797"/>
              <a:ext cx="560866" cy="55369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" name="二等辺三角形 1"/>
            <p:cNvSpPr/>
            <p:nvPr/>
          </p:nvSpPr>
          <p:spPr>
            <a:xfrm>
              <a:off x="4336033" y="4524797"/>
              <a:ext cx="604809" cy="57822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五角形 56"/>
            <p:cNvSpPr/>
            <p:nvPr/>
          </p:nvSpPr>
          <p:spPr>
            <a:xfrm>
              <a:off x="3788532" y="1460433"/>
              <a:ext cx="1615387" cy="1548792"/>
            </a:xfrm>
            <a:prstGeom prst="pent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>
              <a:spLocks noChangeAspect="1"/>
            </p:cNvSpPr>
            <p:nvPr/>
          </p:nvSpPr>
          <p:spPr>
            <a:xfrm>
              <a:off x="835173" y="1460433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>
              <a:spLocks noChangeAspect="1"/>
            </p:cNvSpPr>
            <p:nvPr/>
          </p:nvSpPr>
          <p:spPr>
            <a:xfrm>
              <a:off x="1150607" y="1790184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58"/>
            <p:cNvSpPr>
              <a:spLocks noChangeAspect="1"/>
            </p:cNvSpPr>
            <p:nvPr/>
          </p:nvSpPr>
          <p:spPr>
            <a:xfrm>
              <a:off x="1466041" y="2119935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>
              <a:spLocks noChangeAspect="1"/>
            </p:cNvSpPr>
            <p:nvPr/>
          </p:nvSpPr>
          <p:spPr>
            <a:xfrm>
              <a:off x="1781475" y="2449686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>
              <a:spLocks noChangeAspect="1"/>
            </p:cNvSpPr>
            <p:nvPr/>
          </p:nvSpPr>
          <p:spPr>
            <a:xfrm>
              <a:off x="2096910" y="2779437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>
              <a:spLocks noChangeAspect="1"/>
            </p:cNvSpPr>
            <p:nvPr/>
          </p:nvSpPr>
          <p:spPr>
            <a:xfrm>
              <a:off x="6776719" y="1372551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>
              <a:spLocks noChangeAspect="1"/>
            </p:cNvSpPr>
            <p:nvPr/>
          </p:nvSpPr>
          <p:spPr>
            <a:xfrm>
              <a:off x="7092153" y="1702302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>
              <a:spLocks noChangeAspect="1"/>
            </p:cNvSpPr>
            <p:nvPr/>
          </p:nvSpPr>
          <p:spPr>
            <a:xfrm>
              <a:off x="7407587" y="2032053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>
              <a:spLocks noChangeAspect="1"/>
            </p:cNvSpPr>
            <p:nvPr/>
          </p:nvSpPr>
          <p:spPr>
            <a:xfrm>
              <a:off x="7723021" y="2361804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>
              <a:spLocks noChangeAspect="1"/>
            </p:cNvSpPr>
            <p:nvPr/>
          </p:nvSpPr>
          <p:spPr>
            <a:xfrm>
              <a:off x="8038456" y="2691555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>
              <a:spLocks noChangeAspect="1"/>
            </p:cNvSpPr>
            <p:nvPr/>
          </p:nvSpPr>
          <p:spPr>
            <a:xfrm>
              <a:off x="8385353" y="3027027"/>
              <a:ext cx="95051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六角形 4"/>
            <p:cNvSpPr/>
            <p:nvPr/>
          </p:nvSpPr>
          <p:spPr>
            <a:xfrm rot="5400000">
              <a:off x="6004997" y="4438504"/>
              <a:ext cx="808185" cy="719996"/>
            </a:xfrm>
            <a:prstGeom prst="hexagon">
              <a:avLst>
                <a:gd name="adj" fmla="val 31357"/>
                <a:gd name="vf" fmla="val 115470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2477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51</Words>
  <Application>Microsoft Macintosh PowerPoint</Application>
  <PresentationFormat>画面に合わせる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iwanari tatsuya</dc:creator>
  <cp:lastModifiedBy>iwanari tatsuya</cp:lastModifiedBy>
  <cp:revision>25</cp:revision>
  <dcterms:created xsi:type="dcterms:W3CDTF">2013-11-18T14:40:29Z</dcterms:created>
  <dcterms:modified xsi:type="dcterms:W3CDTF">2013-11-20T13:03:56Z</dcterms:modified>
</cp:coreProperties>
</file>