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2" r:id="rId6"/>
    <p:sldId id="263" r:id="rId7"/>
    <p:sldId id="264" r:id="rId8"/>
    <p:sldId id="265" r:id="rId9"/>
    <p:sldId id="267" r:id="rId10"/>
    <p:sldId id="268" r:id="rId11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3B85-E28C-BF4F-87D8-F7F35F0CD95A}" type="datetimeFigureOut">
              <a:rPr kumimoji="1" lang="ja-JP" altLang="en-US" smtClean="0"/>
              <a:t>2013/12/07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8D3D-81CD-8C48-876D-B3B386DEF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53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3B85-E28C-BF4F-87D8-F7F35F0CD95A}" type="datetimeFigureOut">
              <a:rPr kumimoji="1" lang="ja-JP" altLang="en-US" smtClean="0"/>
              <a:t>2013/12/07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8D3D-81CD-8C48-876D-B3B386DEF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75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3B85-E28C-BF4F-87D8-F7F35F0CD95A}" type="datetimeFigureOut">
              <a:rPr kumimoji="1" lang="ja-JP" altLang="en-US" smtClean="0"/>
              <a:t>2013/12/07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8D3D-81CD-8C48-876D-B3B386DEF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60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3B85-E28C-BF4F-87D8-F7F35F0CD95A}" type="datetimeFigureOut">
              <a:rPr kumimoji="1" lang="ja-JP" altLang="en-US" smtClean="0"/>
              <a:t>2013/12/07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8D3D-81CD-8C48-876D-B3B386DEF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75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3B85-E28C-BF4F-87D8-F7F35F0CD95A}" type="datetimeFigureOut">
              <a:rPr kumimoji="1" lang="ja-JP" altLang="en-US" smtClean="0"/>
              <a:t>2013/12/07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8D3D-81CD-8C48-876D-B3B386DEF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05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3B85-E28C-BF4F-87D8-F7F35F0CD95A}" type="datetimeFigureOut">
              <a:rPr kumimoji="1" lang="ja-JP" altLang="en-US" smtClean="0"/>
              <a:t>2013/12/07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8D3D-81CD-8C48-876D-B3B386DEF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73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3B85-E28C-BF4F-87D8-F7F35F0CD95A}" type="datetimeFigureOut">
              <a:rPr kumimoji="1" lang="ja-JP" altLang="en-US" smtClean="0"/>
              <a:t>2013/12/07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8D3D-81CD-8C48-876D-B3B386DEF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81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3B85-E28C-BF4F-87D8-F7F35F0CD95A}" type="datetimeFigureOut">
              <a:rPr kumimoji="1" lang="ja-JP" altLang="en-US" smtClean="0"/>
              <a:t>2013/12/07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8D3D-81CD-8C48-876D-B3B386DEF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663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3B85-E28C-BF4F-87D8-F7F35F0CD95A}" type="datetimeFigureOut">
              <a:rPr kumimoji="1" lang="ja-JP" altLang="en-US" smtClean="0"/>
              <a:t>2013/12/07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8D3D-81CD-8C48-876D-B3B386DEF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15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3B85-E28C-BF4F-87D8-F7F35F0CD95A}" type="datetimeFigureOut">
              <a:rPr kumimoji="1" lang="ja-JP" altLang="en-US" smtClean="0"/>
              <a:t>2013/12/07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8D3D-81CD-8C48-876D-B3B386DEF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56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3B85-E28C-BF4F-87D8-F7F35F0CD95A}" type="datetimeFigureOut">
              <a:rPr kumimoji="1" lang="ja-JP" altLang="en-US" smtClean="0"/>
              <a:t>2013/12/07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8D3D-81CD-8C48-876D-B3B386DEF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22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B3B85-E28C-BF4F-87D8-F7F35F0CD95A}" type="datetimeFigureOut">
              <a:rPr kumimoji="1" lang="ja-JP" altLang="en-US" smtClean="0"/>
              <a:t>2013/12/07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F8D3D-81CD-8C48-876D-B3B386DEF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83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853397" y="1373030"/>
            <a:ext cx="5091123" cy="3524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2734333" y="2002337"/>
            <a:ext cx="1292802" cy="984004"/>
          </a:xfrm>
          <a:prstGeom prst="line">
            <a:avLst/>
          </a:prstGeom>
          <a:ln w="31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H="1" flipV="1">
            <a:off x="4027135" y="2002337"/>
            <a:ext cx="1418650" cy="617862"/>
          </a:xfrm>
          <a:prstGeom prst="line">
            <a:avLst/>
          </a:prstGeom>
          <a:ln w="31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3924169" y="2620199"/>
            <a:ext cx="1521616" cy="686515"/>
          </a:xfrm>
          <a:prstGeom prst="line">
            <a:avLst/>
          </a:prstGeom>
          <a:ln w="3175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H="1" flipV="1">
            <a:off x="2734333" y="2986341"/>
            <a:ext cx="1189836" cy="320373"/>
          </a:xfrm>
          <a:prstGeom prst="line">
            <a:avLst/>
          </a:prstGeom>
          <a:ln w="31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544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図形グループ 6"/>
          <p:cNvGrpSpPr>
            <a:grpSpLocks noChangeAspect="1"/>
          </p:cNvGrpSpPr>
          <p:nvPr/>
        </p:nvGrpSpPr>
        <p:grpSpPr>
          <a:xfrm>
            <a:off x="371159" y="2631641"/>
            <a:ext cx="5201074" cy="3723561"/>
            <a:chOff x="371158" y="359637"/>
            <a:chExt cx="8374611" cy="5995565"/>
          </a:xfrm>
        </p:grpSpPr>
        <p:sp>
          <p:nvSpPr>
            <p:cNvPr id="4" name="正方形/長方形 3"/>
            <p:cNvSpPr>
              <a:spLocks noChangeAspect="1"/>
            </p:cNvSpPr>
            <p:nvPr/>
          </p:nvSpPr>
          <p:spPr>
            <a:xfrm>
              <a:off x="371158" y="359637"/>
              <a:ext cx="8374611" cy="59955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円/楕円 4"/>
            <p:cNvSpPr/>
            <p:nvPr/>
          </p:nvSpPr>
          <p:spPr>
            <a:xfrm>
              <a:off x="2551283" y="1292937"/>
              <a:ext cx="4320000" cy="432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/>
            <p:cNvSpPr>
              <a:spLocks noChangeAspect="1"/>
            </p:cNvSpPr>
            <p:nvPr/>
          </p:nvSpPr>
          <p:spPr>
            <a:xfrm>
              <a:off x="3618941" y="2395016"/>
              <a:ext cx="2160000" cy="216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302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853397" y="1842149"/>
            <a:ext cx="4061458" cy="305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/>
          <p:cNvCxnSpPr/>
          <p:nvPr/>
        </p:nvCxnSpPr>
        <p:spPr>
          <a:xfrm flipV="1">
            <a:off x="2734333" y="2002337"/>
            <a:ext cx="1292802" cy="984004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 flipV="1">
            <a:off x="4027135" y="2002337"/>
            <a:ext cx="1418650" cy="617862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H="1">
            <a:off x="3924169" y="2620199"/>
            <a:ext cx="1521616" cy="686515"/>
          </a:xfrm>
          <a:prstGeom prst="line">
            <a:avLst/>
          </a:prstGeom>
          <a:ln w="127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 flipV="1">
            <a:off x="2734333" y="2986341"/>
            <a:ext cx="1189836" cy="320373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5445785" y="2620199"/>
            <a:ext cx="0" cy="1407356"/>
          </a:xfrm>
          <a:prstGeom prst="line">
            <a:avLst/>
          </a:prstGeom>
          <a:ln w="127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V="1">
            <a:off x="3924169" y="4027555"/>
            <a:ext cx="1521616" cy="652190"/>
          </a:xfrm>
          <a:prstGeom prst="line">
            <a:avLst/>
          </a:prstGeom>
          <a:ln w="127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3924169" y="3306714"/>
            <a:ext cx="0" cy="1373031"/>
          </a:xfrm>
          <a:prstGeom prst="line">
            <a:avLst/>
          </a:prstGeom>
          <a:ln w="127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2734333" y="2986341"/>
            <a:ext cx="0" cy="1487449"/>
          </a:xfrm>
          <a:prstGeom prst="line">
            <a:avLst/>
          </a:prstGeom>
          <a:ln w="127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2734333" y="4473790"/>
            <a:ext cx="1189836" cy="205955"/>
          </a:xfrm>
          <a:prstGeom prst="line">
            <a:avLst/>
          </a:prstGeom>
          <a:ln w="12700" cmpd="sng">
            <a:solidFill>
              <a:srgbClr val="4F81B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2185179" y="3489784"/>
            <a:ext cx="549154" cy="343259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2185179" y="3489784"/>
            <a:ext cx="0" cy="640747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2185179" y="4130531"/>
            <a:ext cx="549154" cy="343259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V="1">
            <a:off x="2185179" y="3306714"/>
            <a:ext cx="549154" cy="18307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739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図形グループ 1"/>
          <p:cNvGrpSpPr/>
          <p:nvPr/>
        </p:nvGrpSpPr>
        <p:grpSpPr>
          <a:xfrm>
            <a:off x="251696" y="274606"/>
            <a:ext cx="8374611" cy="5995565"/>
            <a:chOff x="251696" y="274606"/>
            <a:chExt cx="8374611" cy="5995565"/>
          </a:xfrm>
        </p:grpSpPr>
        <p:sp>
          <p:nvSpPr>
            <p:cNvPr id="9" name="正方形/長方形 8"/>
            <p:cNvSpPr/>
            <p:nvPr/>
          </p:nvSpPr>
          <p:spPr>
            <a:xfrm>
              <a:off x="251696" y="274606"/>
              <a:ext cx="8374611" cy="59955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" name="直方体 2"/>
            <p:cNvSpPr/>
            <p:nvPr/>
          </p:nvSpPr>
          <p:spPr>
            <a:xfrm>
              <a:off x="2013568" y="918871"/>
              <a:ext cx="5040000" cy="5040000"/>
            </a:xfrm>
            <a:prstGeom prst="cube">
              <a:avLst/>
            </a:prstGeom>
            <a:noFill/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2984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図形グループ 1"/>
          <p:cNvGrpSpPr/>
          <p:nvPr/>
        </p:nvGrpSpPr>
        <p:grpSpPr>
          <a:xfrm>
            <a:off x="251696" y="274606"/>
            <a:ext cx="8374611" cy="5995565"/>
            <a:chOff x="251696" y="274606"/>
            <a:chExt cx="8374611" cy="5995565"/>
          </a:xfrm>
        </p:grpSpPr>
        <p:sp>
          <p:nvSpPr>
            <p:cNvPr id="9" name="正方形/長方形 8"/>
            <p:cNvSpPr/>
            <p:nvPr/>
          </p:nvSpPr>
          <p:spPr>
            <a:xfrm>
              <a:off x="251696" y="274606"/>
              <a:ext cx="8374611" cy="59955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0" name="直線コネクタ 9"/>
            <p:cNvCxnSpPr/>
            <p:nvPr/>
          </p:nvCxnSpPr>
          <p:spPr>
            <a:xfrm flipV="1">
              <a:off x="686444" y="953645"/>
              <a:ext cx="3524645" cy="3554471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flipH="1" flipV="1">
              <a:off x="4211090" y="953645"/>
              <a:ext cx="3351230" cy="1942778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 flipH="1" flipV="1">
              <a:off x="4211089" y="3357420"/>
              <a:ext cx="2058429" cy="784555"/>
            </a:xfrm>
            <a:prstGeom prst="line">
              <a:avLst/>
            </a:prstGeom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 flipH="1">
              <a:off x="3146200" y="3357421"/>
              <a:ext cx="1064890" cy="1150695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 flipH="1">
              <a:off x="6269518" y="2896423"/>
              <a:ext cx="1292803" cy="1245552"/>
            </a:xfrm>
            <a:prstGeom prst="line">
              <a:avLst/>
            </a:prstGeom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4211089" y="5333129"/>
              <a:ext cx="2058429" cy="422156"/>
            </a:xfrm>
            <a:prstGeom prst="line">
              <a:avLst/>
            </a:prstGeom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4211089" y="3357420"/>
              <a:ext cx="0" cy="1975708"/>
            </a:xfrm>
            <a:prstGeom prst="line">
              <a:avLst/>
            </a:prstGeom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686444" y="4508116"/>
              <a:ext cx="2459756" cy="0"/>
            </a:xfrm>
            <a:prstGeom prst="line">
              <a:avLst/>
            </a:prstGeom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3146200" y="5333129"/>
              <a:ext cx="1064889" cy="570901"/>
            </a:xfrm>
            <a:prstGeom prst="line">
              <a:avLst/>
            </a:prstGeom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6269518" y="4141975"/>
              <a:ext cx="0" cy="1613310"/>
            </a:xfrm>
            <a:prstGeom prst="line">
              <a:avLst/>
            </a:prstGeom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>
              <a:off x="7562320" y="2896423"/>
              <a:ext cx="1" cy="2140349"/>
            </a:xfrm>
            <a:prstGeom prst="line">
              <a:avLst/>
            </a:prstGeom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H="1">
              <a:off x="6292399" y="5024619"/>
              <a:ext cx="1292804" cy="730666"/>
            </a:xfrm>
            <a:prstGeom prst="line">
              <a:avLst/>
            </a:prstGeom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>
              <a:off x="3146200" y="4508116"/>
              <a:ext cx="0" cy="1395914"/>
            </a:xfrm>
            <a:prstGeom prst="line">
              <a:avLst/>
            </a:prstGeom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686444" y="4508116"/>
              <a:ext cx="0" cy="1395914"/>
            </a:xfrm>
            <a:prstGeom prst="line">
              <a:avLst/>
            </a:prstGeom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>
              <a:off x="686444" y="5904030"/>
              <a:ext cx="2459756" cy="0"/>
            </a:xfrm>
            <a:prstGeom prst="line">
              <a:avLst/>
            </a:prstGeom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181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図形グループ 1"/>
          <p:cNvGrpSpPr/>
          <p:nvPr/>
        </p:nvGrpSpPr>
        <p:grpSpPr>
          <a:xfrm>
            <a:off x="251696" y="274606"/>
            <a:ext cx="8374611" cy="5995565"/>
            <a:chOff x="251696" y="274606"/>
            <a:chExt cx="8374611" cy="5995565"/>
          </a:xfrm>
        </p:grpSpPr>
        <p:sp>
          <p:nvSpPr>
            <p:cNvPr id="9" name="正方形/長方形 8"/>
            <p:cNvSpPr/>
            <p:nvPr/>
          </p:nvSpPr>
          <p:spPr>
            <a:xfrm>
              <a:off x="251696" y="274606"/>
              <a:ext cx="8374611" cy="59955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0" name="直線コネクタ 9"/>
            <p:cNvCxnSpPr/>
            <p:nvPr/>
          </p:nvCxnSpPr>
          <p:spPr>
            <a:xfrm flipV="1">
              <a:off x="1430091" y="1773497"/>
              <a:ext cx="3054673" cy="2002337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flipH="1" flipV="1">
              <a:off x="4484764" y="1773497"/>
              <a:ext cx="3077556" cy="1327264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 flipH="1" flipV="1">
              <a:off x="4211090" y="3775834"/>
              <a:ext cx="1291900" cy="492003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 flipH="1">
              <a:off x="3146202" y="3775834"/>
              <a:ext cx="1064888" cy="732282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 flipH="1">
              <a:off x="5502988" y="3100760"/>
              <a:ext cx="2059332" cy="1167076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4211089" y="5160305"/>
              <a:ext cx="1291899" cy="400467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flipH="1">
              <a:off x="4211089" y="3775833"/>
              <a:ext cx="1" cy="1384472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1430091" y="3775833"/>
              <a:ext cx="1716109" cy="732283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3146200" y="5160305"/>
              <a:ext cx="1064890" cy="743726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5502988" y="4267836"/>
              <a:ext cx="0" cy="1292936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>
              <a:off x="7562320" y="3100760"/>
              <a:ext cx="0" cy="1167077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H="1">
              <a:off x="5502990" y="4267837"/>
              <a:ext cx="2059330" cy="1292935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>
              <a:off x="3146200" y="4508116"/>
              <a:ext cx="0" cy="1395914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 flipH="1">
              <a:off x="1430091" y="3775833"/>
              <a:ext cx="1" cy="1510333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>
              <a:off x="1430091" y="5286166"/>
              <a:ext cx="1716109" cy="617864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1250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図形グループ 7"/>
          <p:cNvGrpSpPr/>
          <p:nvPr/>
        </p:nvGrpSpPr>
        <p:grpSpPr>
          <a:xfrm>
            <a:off x="251696" y="274606"/>
            <a:ext cx="8374611" cy="5995565"/>
            <a:chOff x="251696" y="274606"/>
            <a:chExt cx="8374611" cy="5995565"/>
          </a:xfrm>
        </p:grpSpPr>
        <p:sp>
          <p:nvSpPr>
            <p:cNvPr id="5" name="正方形/長方形 4"/>
            <p:cNvSpPr/>
            <p:nvPr/>
          </p:nvSpPr>
          <p:spPr>
            <a:xfrm>
              <a:off x="251696" y="274606"/>
              <a:ext cx="8374611" cy="59955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6" name="直線コネクタ 5"/>
            <p:cNvCxnSpPr/>
            <p:nvPr/>
          </p:nvCxnSpPr>
          <p:spPr>
            <a:xfrm flipV="1">
              <a:off x="1430091" y="961122"/>
              <a:ext cx="3758546" cy="1233456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H="1" flipV="1">
              <a:off x="5188637" y="961121"/>
              <a:ext cx="2533853" cy="999537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 flipH="1">
              <a:off x="3541634" y="1960658"/>
              <a:ext cx="4180856" cy="2425034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2410288" y="3945616"/>
              <a:ext cx="1131346" cy="440075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7722490" y="1960658"/>
              <a:ext cx="0" cy="1396613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H="1">
              <a:off x="3541634" y="3357270"/>
              <a:ext cx="4180856" cy="254676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3541634" y="4385691"/>
              <a:ext cx="0" cy="1518339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1430091" y="2194578"/>
              <a:ext cx="1" cy="2970069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1430091" y="5164647"/>
              <a:ext cx="2111543" cy="739383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 flipH="1">
              <a:off x="2410289" y="2924949"/>
              <a:ext cx="1745363" cy="1020668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>
              <a:off x="1430092" y="2194578"/>
              <a:ext cx="980197" cy="440075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>
              <a:off x="2410288" y="2634653"/>
              <a:ext cx="1" cy="1310963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 flipH="1" flipV="1">
              <a:off x="2410288" y="2634653"/>
              <a:ext cx="1745364" cy="290296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9338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図形グループ 25"/>
          <p:cNvGrpSpPr/>
          <p:nvPr/>
        </p:nvGrpSpPr>
        <p:grpSpPr>
          <a:xfrm>
            <a:off x="371158" y="359637"/>
            <a:ext cx="8374611" cy="5995565"/>
            <a:chOff x="371158" y="359637"/>
            <a:chExt cx="8374611" cy="5995565"/>
          </a:xfrm>
        </p:grpSpPr>
        <p:sp>
          <p:nvSpPr>
            <p:cNvPr id="9" name="正方形/長方形 8"/>
            <p:cNvSpPr/>
            <p:nvPr/>
          </p:nvSpPr>
          <p:spPr>
            <a:xfrm>
              <a:off x="371158" y="359637"/>
              <a:ext cx="8374611" cy="59955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0" name="直線コネクタ 9"/>
            <p:cNvCxnSpPr/>
            <p:nvPr/>
          </p:nvCxnSpPr>
          <p:spPr>
            <a:xfrm flipV="1">
              <a:off x="2068161" y="858144"/>
              <a:ext cx="3109018" cy="1555927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flipH="1" flipV="1">
              <a:off x="5177179" y="858144"/>
              <a:ext cx="1996156" cy="81840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 flipH="1">
              <a:off x="4308406" y="1676546"/>
              <a:ext cx="2864926" cy="1382861"/>
            </a:xfrm>
            <a:prstGeom prst="line">
              <a:avLst/>
            </a:prstGeom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 flipH="1" flipV="1">
              <a:off x="2068161" y="2414071"/>
              <a:ext cx="2240245" cy="645333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7173332" y="1676546"/>
              <a:ext cx="0" cy="2834865"/>
            </a:xfrm>
            <a:prstGeom prst="line">
              <a:avLst/>
            </a:prstGeom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V="1">
              <a:off x="4308406" y="4511410"/>
              <a:ext cx="2864926" cy="1313719"/>
            </a:xfrm>
            <a:prstGeom prst="line">
              <a:avLst/>
            </a:prstGeom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4308406" y="3059405"/>
              <a:ext cx="0" cy="2765724"/>
            </a:xfrm>
            <a:prstGeom prst="line">
              <a:avLst/>
            </a:prstGeom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2068161" y="2414071"/>
              <a:ext cx="0" cy="2592513"/>
            </a:xfrm>
            <a:prstGeom prst="line">
              <a:avLst/>
            </a:prstGeom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>
              <a:off x="2068161" y="5006585"/>
              <a:ext cx="2240245" cy="818544"/>
            </a:xfrm>
            <a:prstGeom prst="line">
              <a:avLst/>
            </a:prstGeom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5177179" y="858144"/>
              <a:ext cx="0" cy="2722915"/>
            </a:xfrm>
            <a:prstGeom prst="line">
              <a:avLst/>
            </a:prstGeom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2068161" y="3581060"/>
              <a:ext cx="3109018" cy="1425524"/>
            </a:xfrm>
            <a:prstGeom prst="line">
              <a:avLst/>
            </a:prstGeom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 flipH="1" flipV="1">
              <a:off x="5177179" y="3581059"/>
              <a:ext cx="1996155" cy="93035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2291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図形グループ 1"/>
          <p:cNvGrpSpPr/>
          <p:nvPr/>
        </p:nvGrpSpPr>
        <p:grpSpPr>
          <a:xfrm>
            <a:off x="371158" y="359637"/>
            <a:ext cx="8374611" cy="5995565"/>
            <a:chOff x="371158" y="359637"/>
            <a:chExt cx="8374611" cy="5995565"/>
          </a:xfrm>
        </p:grpSpPr>
        <p:sp>
          <p:nvSpPr>
            <p:cNvPr id="6" name="正方形/長方形 5"/>
            <p:cNvSpPr/>
            <p:nvPr/>
          </p:nvSpPr>
          <p:spPr>
            <a:xfrm>
              <a:off x="371158" y="359637"/>
              <a:ext cx="8374611" cy="59955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3355803" y="2086084"/>
              <a:ext cx="2585604" cy="2608758"/>
            </a:xfrm>
            <a:prstGeom prst="rect">
              <a:avLst/>
            </a:prstGeom>
            <a:noFill/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1647463" y="1041215"/>
              <a:ext cx="5880533" cy="4530999"/>
            </a:xfrm>
            <a:prstGeom prst="rect">
              <a:avLst/>
            </a:prstGeom>
            <a:noFill/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コネクタ 7"/>
            <p:cNvCxnSpPr/>
            <p:nvPr/>
          </p:nvCxnSpPr>
          <p:spPr>
            <a:xfrm flipV="1">
              <a:off x="5941407" y="1041215"/>
              <a:ext cx="1586589" cy="1044869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5941407" y="4694842"/>
              <a:ext cx="1586589" cy="877372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1647463" y="1041215"/>
              <a:ext cx="1708340" cy="1044869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1647463" y="4694842"/>
              <a:ext cx="1708340" cy="877372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8745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図形グループ 1"/>
          <p:cNvGrpSpPr/>
          <p:nvPr/>
        </p:nvGrpSpPr>
        <p:grpSpPr>
          <a:xfrm>
            <a:off x="371158" y="359637"/>
            <a:ext cx="8374611" cy="5995565"/>
            <a:chOff x="371158" y="359637"/>
            <a:chExt cx="8374611" cy="5995565"/>
          </a:xfrm>
        </p:grpSpPr>
        <p:sp>
          <p:nvSpPr>
            <p:cNvPr id="6" name="正方形/長方形 5"/>
            <p:cNvSpPr/>
            <p:nvPr/>
          </p:nvSpPr>
          <p:spPr>
            <a:xfrm>
              <a:off x="371158" y="359637"/>
              <a:ext cx="8374611" cy="59955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7" name="直線コネクタ 16"/>
            <p:cNvCxnSpPr/>
            <p:nvPr/>
          </p:nvCxnSpPr>
          <p:spPr>
            <a:xfrm flipV="1">
              <a:off x="1247039" y="869586"/>
              <a:ext cx="3185639" cy="1837649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 flipH="1" flipV="1">
              <a:off x="4432678" y="869586"/>
              <a:ext cx="3495745" cy="1153870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 flipH="1">
              <a:off x="4178956" y="2023457"/>
              <a:ext cx="3749467" cy="1282082"/>
            </a:xfrm>
            <a:prstGeom prst="line">
              <a:avLst/>
            </a:prstGeom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H="1" flipV="1">
              <a:off x="1247039" y="2707235"/>
              <a:ext cx="2931917" cy="598303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7928423" y="2023457"/>
              <a:ext cx="0" cy="2628267"/>
            </a:xfrm>
            <a:prstGeom prst="line">
              <a:avLst/>
            </a:prstGeom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V="1">
              <a:off x="4178956" y="4651725"/>
              <a:ext cx="3749467" cy="1217978"/>
            </a:xfrm>
            <a:prstGeom prst="line">
              <a:avLst/>
            </a:prstGeom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4178956" y="3305538"/>
              <a:ext cx="0" cy="2564165"/>
            </a:xfrm>
            <a:prstGeom prst="line">
              <a:avLst/>
            </a:prstGeom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>
              <a:off x="1247039" y="2707235"/>
              <a:ext cx="0" cy="2777842"/>
            </a:xfrm>
            <a:prstGeom prst="line">
              <a:avLst/>
            </a:prstGeom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>
              <a:off x="1247039" y="5485078"/>
              <a:ext cx="2931917" cy="384625"/>
            </a:xfrm>
            <a:prstGeom prst="line">
              <a:avLst/>
            </a:prstGeom>
            <a:ln w="12700" cmpd="sng">
              <a:solidFill>
                <a:srgbClr val="4F81B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flipH="1" flipV="1">
              <a:off x="1442120" y="3305539"/>
              <a:ext cx="2166077" cy="486409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flipH="1" flipV="1">
              <a:off x="1500700" y="4514468"/>
              <a:ext cx="2166077" cy="486409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 flipH="1" flipV="1">
              <a:off x="3608198" y="3791949"/>
              <a:ext cx="58578" cy="1208928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H="1" flipV="1">
              <a:off x="1442122" y="3305538"/>
              <a:ext cx="58578" cy="1208929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 flipH="1" flipV="1">
              <a:off x="1833071" y="4315800"/>
              <a:ext cx="1335782" cy="335925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 flipH="1" flipV="1">
              <a:off x="1833071" y="3739016"/>
              <a:ext cx="1335782" cy="288393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 flipH="1" flipV="1">
              <a:off x="3168852" y="4651726"/>
              <a:ext cx="497925" cy="349151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 flipV="1">
              <a:off x="3168852" y="4027409"/>
              <a:ext cx="0" cy="624317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 flipV="1">
              <a:off x="3168852" y="3791949"/>
              <a:ext cx="439345" cy="235460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flipH="1" flipV="1">
              <a:off x="1442123" y="3305539"/>
              <a:ext cx="390948" cy="433477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 flipV="1">
              <a:off x="1833071" y="3739016"/>
              <a:ext cx="0" cy="57678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 flipV="1">
              <a:off x="1500700" y="4315800"/>
              <a:ext cx="332371" cy="198669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81208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0</Words>
  <Application>Microsoft Macintosh PowerPoint</Application>
  <PresentationFormat>画面に合わせる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iwanari tatsuya</dc:creator>
  <cp:lastModifiedBy>iwanari tatsuya</cp:lastModifiedBy>
  <cp:revision>51</cp:revision>
  <dcterms:created xsi:type="dcterms:W3CDTF">2013-11-27T01:03:21Z</dcterms:created>
  <dcterms:modified xsi:type="dcterms:W3CDTF">2013-12-07T06:27:30Z</dcterms:modified>
</cp:coreProperties>
</file>