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801600" cy="9601200" type="A3"/>
  <p:notesSz cx="6858000" cy="9144000"/>
  <p:defaultTextStyle>
    <a:defPPr>
      <a:defRPr lang="ja-JP"/>
    </a:defPPr>
    <a:lvl1pPr marL="0" algn="l" defTabSz="640003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03" algn="l" defTabSz="640003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006" algn="l" defTabSz="640003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009" algn="l" defTabSz="640003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013" algn="l" defTabSz="640003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016" algn="l" defTabSz="640003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019" algn="l" defTabSz="640003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022" algn="l" defTabSz="640003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025" algn="l" defTabSz="640003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744" y="-240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EF7A-D2FE-BD40-ABE2-F9C3F8C8D08A}" type="datetimeFigureOut">
              <a:rPr kumimoji="1" lang="ja-JP" altLang="en-US" smtClean="0"/>
              <a:t>2013/12/08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60F-4D28-B241-A1C3-1E00C7470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34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EF7A-D2FE-BD40-ABE2-F9C3F8C8D08A}" type="datetimeFigureOut">
              <a:rPr kumimoji="1" lang="ja-JP" altLang="en-US" smtClean="0"/>
              <a:t>2013/12/08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60F-4D28-B241-A1C3-1E00C7470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95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5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5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EF7A-D2FE-BD40-ABE2-F9C3F8C8D08A}" type="datetimeFigureOut">
              <a:rPr kumimoji="1" lang="ja-JP" altLang="en-US" smtClean="0"/>
              <a:t>2013/12/08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60F-4D28-B241-A1C3-1E00C7470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EF7A-D2FE-BD40-ABE2-F9C3F8C8D08A}" type="datetimeFigureOut">
              <a:rPr kumimoji="1" lang="ja-JP" altLang="en-US" smtClean="0"/>
              <a:t>2013/12/08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60F-4D28-B241-A1C3-1E00C7470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88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2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8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0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00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0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0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0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0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0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0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EF7A-D2FE-BD40-ABE2-F9C3F8C8D08A}" type="datetimeFigureOut">
              <a:rPr kumimoji="1" lang="ja-JP" altLang="en-US" smtClean="0"/>
              <a:t>2013/12/08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60F-4D28-B241-A1C3-1E00C7470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77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2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2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EF7A-D2FE-BD40-ABE2-F9C3F8C8D08A}" type="datetimeFigureOut">
              <a:rPr kumimoji="1" lang="ja-JP" altLang="en-US" smtClean="0"/>
              <a:t>2013/12/08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60F-4D28-B241-A1C3-1E00C7470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38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03" indent="0">
              <a:buNone/>
              <a:defRPr sz="2800" b="1"/>
            </a:lvl2pPr>
            <a:lvl3pPr marL="1280006" indent="0">
              <a:buNone/>
              <a:defRPr sz="2500" b="1"/>
            </a:lvl3pPr>
            <a:lvl4pPr marL="1920009" indent="0">
              <a:buNone/>
              <a:defRPr sz="2200" b="1"/>
            </a:lvl4pPr>
            <a:lvl5pPr marL="2560013" indent="0">
              <a:buNone/>
              <a:defRPr sz="2200" b="1"/>
            </a:lvl5pPr>
            <a:lvl6pPr marL="3200016" indent="0">
              <a:buNone/>
              <a:defRPr sz="2200" b="1"/>
            </a:lvl6pPr>
            <a:lvl7pPr marL="3840019" indent="0">
              <a:buNone/>
              <a:defRPr sz="2200" b="1"/>
            </a:lvl7pPr>
            <a:lvl8pPr marL="4480022" indent="0">
              <a:buNone/>
              <a:defRPr sz="2200" b="1"/>
            </a:lvl8pPr>
            <a:lvl9pPr marL="5120025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7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03" indent="0">
              <a:buNone/>
              <a:defRPr sz="2800" b="1"/>
            </a:lvl2pPr>
            <a:lvl3pPr marL="1280006" indent="0">
              <a:buNone/>
              <a:defRPr sz="2500" b="1"/>
            </a:lvl3pPr>
            <a:lvl4pPr marL="1920009" indent="0">
              <a:buNone/>
              <a:defRPr sz="2200" b="1"/>
            </a:lvl4pPr>
            <a:lvl5pPr marL="2560013" indent="0">
              <a:buNone/>
              <a:defRPr sz="2200" b="1"/>
            </a:lvl5pPr>
            <a:lvl6pPr marL="3200016" indent="0">
              <a:buNone/>
              <a:defRPr sz="2200" b="1"/>
            </a:lvl6pPr>
            <a:lvl7pPr marL="3840019" indent="0">
              <a:buNone/>
              <a:defRPr sz="2200" b="1"/>
            </a:lvl7pPr>
            <a:lvl8pPr marL="4480022" indent="0">
              <a:buNone/>
              <a:defRPr sz="2200" b="1"/>
            </a:lvl8pPr>
            <a:lvl9pPr marL="5120025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7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EF7A-D2FE-BD40-ABE2-F9C3F8C8D08A}" type="datetimeFigureOut">
              <a:rPr kumimoji="1" lang="ja-JP" altLang="en-US" smtClean="0"/>
              <a:t>2013/12/08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60F-4D28-B241-A1C3-1E00C7470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35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EF7A-D2FE-BD40-ABE2-F9C3F8C8D08A}" type="datetimeFigureOut">
              <a:rPr kumimoji="1" lang="ja-JP" altLang="en-US" smtClean="0"/>
              <a:t>2013/12/08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60F-4D28-B241-A1C3-1E00C7470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75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EF7A-D2FE-BD40-ABE2-F9C3F8C8D08A}" type="datetimeFigureOut">
              <a:rPr kumimoji="1" lang="ja-JP" altLang="en-US" smtClean="0"/>
              <a:t>2013/12/08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60F-4D28-B241-A1C3-1E00C7470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08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03" indent="0">
              <a:buNone/>
              <a:defRPr sz="1700"/>
            </a:lvl2pPr>
            <a:lvl3pPr marL="1280006" indent="0">
              <a:buNone/>
              <a:defRPr sz="1400"/>
            </a:lvl3pPr>
            <a:lvl4pPr marL="1920009" indent="0">
              <a:buNone/>
              <a:defRPr sz="1300"/>
            </a:lvl4pPr>
            <a:lvl5pPr marL="2560013" indent="0">
              <a:buNone/>
              <a:defRPr sz="1300"/>
            </a:lvl5pPr>
            <a:lvl6pPr marL="3200016" indent="0">
              <a:buNone/>
              <a:defRPr sz="1300"/>
            </a:lvl6pPr>
            <a:lvl7pPr marL="3840019" indent="0">
              <a:buNone/>
              <a:defRPr sz="1300"/>
            </a:lvl7pPr>
            <a:lvl8pPr marL="4480022" indent="0">
              <a:buNone/>
              <a:defRPr sz="1300"/>
            </a:lvl8pPr>
            <a:lvl9pPr marL="5120025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EF7A-D2FE-BD40-ABE2-F9C3F8C8D08A}" type="datetimeFigureOut">
              <a:rPr kumimoji="1" lang="ja-JP" altLang="en-US" smtClean="0"/>
              <a:t>2013/12/08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60F-4D28-B241-A1C3-1E00C7470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7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03" indent="0">
              <a:buNone/>
              <a:defRPr sz="3900"/>
            </a:lvl2pPr>
            <a:lvl3pPr marL="1280006" indent="0">
              <a:buNone/>
              <a:defRPr sz="3400"/>
            </a:lvl3pPr>
            <a:lvl4pPr marL="1920009" indent="0">
              <a:buNone/>
              <a:defRPr sz="2800"/>
            </a:lvl4pPr>
            <a:lvl5pPr marL="2560013" indent="0">
              <a:buNone/>
              <a:defRPr sz="2800"/>
            </a:lvl5pPr>
            <a:lvl6pPr marL="3200016" indent="0">
              <a:buNone/>
              <a:defRPr sz="2800"/>
            </a:lvl6pPr>
            <a:lvl7pPr marL="3840019" indent="0">
              <a:buNone/>
              <a:defRPr sz="2800"/>
            </a:lvl7pPr>
            <a:lvl8pPr marL="4480022" indent="0">
              <a:buNone/>
              <a:defRPr sz="2800"/>
            </a:lvl8pPr>
            <a:lvl9pPr marL="5120025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03" indent="0">
              <a:buNone/>
              <a:defRPr sz="1700"/>
            </a:lvl2pPr>
            <a:lvl3pPr marL="1280006" indent="0">
              <a:buNone/>
              <a:defRPr sz="1400"/>
            </a:lvl3pPr>
            <a:lvl4pPr marL="1920009" indent="0">
              <a:buNone/>
              <a:defRPr sz="1300"/>
            </a:lvl4pPr>
            <a:lvl5pPr marL="2560013" indent="0">
              <a:buNone/>
              <a:defRPr sz="1300"/>
            </a:lvl5pPr>
            <a:lvl6pPr marL="3200016" indent="0">
              <a:buNone/>
              <a:defRPr sz="1300"/>
            </a:lvl6pPr>
            <a:lvl7pPr marL="3840019" indent="0">
              <a:buNone/>
              <a:defRPr sz="1300"/>
            </a:lvl7pPr>
            <a:lvl8pPr marL="4480022" indent="0">
              <a:buNone/>
              <a:defRPr sz="1300"/>
            </a:lvl8pPr>
            <a:lvl9pPr marL="5120025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EF7A-D2FE-BD40-ABE2-F9C3F8C8D08A}" type="datetimeFigureOut">
              <a:rPr kumimoji="1" lang="ja-JP" altLang="en-US" smtClean="0"/>
              <a:t>2013/12/08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F60F-4D28-B241-A1C3-1E00C7470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13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01" tIns="64001" rIns="128001" bIns="64001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8001" tIns="64001" rIns="128001" bIns="64001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BEF7A-D2FE-BD40-ABE2-F9C3F8C8D08A}" type="datetimeFigureOut">
              <a:rPr kumimoji="1" lang="ja-JP" altLang="en-US" smtClean="0"/>
              <a:t>2013/12/08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6F60F-4D28-B241-A1C3-1E00C7470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59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03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03" indent="-480003" algn="l" defTabSz="640003" rtl="0" eaLnBrk="1" latinLnBrk="0" hangingPunct="1">
        <a:spcBef>
          <a:spcPct val="20000"/>
        </a:spcBef>
        <a:buFont typeface="Arial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005" indent="-400002" algn="l" defTabSz="640003" rtl="0" eaLnBrk="1" latinLnBrk="0" hangingPunct="1">
        <a:spcBef>
          <a:spcPct val="20000"/>
        </a:spcBef>
        <a:buFont typeface="Arial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008" indent="-320002" algn="l" defTabSz="640003" rtl="0" eaLnBrk="1" latinLnBrk="0" hangingPunct="1">
        <a:spcBef>
          <a:spcPct val="20000"/>
        </a:spcBef>
        <a:buFont typeface="Arial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011" indent="-320002" algn="l" defTabSz="640003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14" indent="-320002" algn="l" defTabSz="640003" rtl="0" eaLnBrk="1" latinLnBrk="0" hangingPunct="1">
        <a:spcBef>
          <a:spcPct val="20000"/>
        </a:spcBef>
        <a:buFont typeface="Arial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017" indent="-320002" algn="l" defTabSz="640003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020" indent="-320002" algn="l" defTabSz="640003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025" indent="-320002" algn="l" defTabSz="640003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028" indent="-320002" algn="l" defTabSz="640003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40003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03" algn="l" defTabSz="640003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006" algn="l" defTabSz="640003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09" algn="l" defTabSz="640003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013" algn="l" defTabSz="640003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016" algn="l" defTabSz="640003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019" algn="l" defTabSz="640003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022" algn="l" defTabSz="640003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025" algn="l" defTabSz="640003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図形グループ 4"/>
          <p:cNvGrpSpPr/>
          <p:nvPr/>
        </p:nvGrpSpPr>
        <p:grpSpPr>
          <a:xfrm>
            <a:off x="5002347" y="2654114"/>
            <a:ext cx="3983725" cy="3359929"/>
            <a:chOff x="5002347" y="2654114"/>
            <a:chExt cx="3983725" cy="3359929"/>
          </a:xfrm>
        </p:grpSpPr>
        <p:sp>
          <p:nvSpPr>
            <p:cNvPr id="23" name="直方体 22"/>
            <p:cNvSpPr/>
            <p:nvPr/>
          </p:nvSpPr>
          <p:spPr>
            <a:xfrm>
              <a:off x="5324084" y="2892641"/>
              <a:ext cx="3120122" cy="2916741"/>
            </a:xfrm>
            <a:prstGeom prst="cub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5002347" y="3369735"/>
              <a:ext cx="5418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5655737" y="2669582"/>
              <a:ext cx="5418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036213" y="5536989"/>
              <a:ext cx="5418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C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728612" y="5522768"/>
              <a:ext cx="5418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8444206" y="4760764"/>
              <a:ext cx="5418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E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8444206" y="2654114"/>
              <a:ext cx="5418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F</a:t>
              </a:r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7457679" y="3146602"/>
              <a:ext cx="5418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G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53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方体 10"/>
          <p:cNvSpPr/>
          <p:nvPr/>
        </p:nvSpPr>
        <p:spPr>
          <a:xfrm>
            <a:off x="5324084" y="2892641"/>
            <a:ext cx="3120122" cy="2916741"/>
          </a:xfrm>
          <a:prstGeom prst="cube">
            <a:avLst/>
          </a:prstGeom>
          <a:noFill/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54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図形グループ 104"/>
          <p:cNvGrpSpPr/>
          <p:nvPr/>
        </p:nvGrpSpPr>
        <p:grpSpPr>
          <a:xfrm>
            <a:off x="353646" y="1028843"/>
            <a:ext cx="11797760" cy="5236511"/>
            <a:chOff x="353646" y="1028843"/>
            <a:chExt cx="11797760" cy="5236511"/>
          </a:xfrm>
        </p:grpSpPr>
        <p:sp>
          <p:nvSpPr>
            <p:cNvPr id="49" name="正方形/長方形 48"/>
            <p:cNvSpPr/>
            <p:nvPr/>
          </p:nvSpPr>
          <p:spPr>
            <a:xfrm>
              <a:off x="2243678" y="1464088"/>
              <a:ext cx="1567810" cy="1327262"/>
            </a:xfrm>
            <a:prstGeom prst="rect">
              <a:avLst/>
            </a:prstGeom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r>
                <a:rPr kumimoji="1" lang="en-US" altLang="ja-JP" sz="2000" dirty="0" smtClean="0"/>
                <a:t>Preprocessor</a:t>
              </a:r>
              <a:endParaRPr kumimoji="1" lang="ja-JP" altLang="en-US" sz="2000" dirty="0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214622" y="3332446"/>
              <a:ext cx="1567810" cy="1327262"/>
            </a:xfrm>
            <a:prstGeom prst="rect">
              <a:avLst/>
            </a:prstGeom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r>
                <a:rPr kumimoji="1" lang="en-US" altLang="ja-JP" sz="2000" dirty="0" err="1" smtClean="0"/>
                <a:t>Decorder</a:t>
              </a:r>
              <a:endParaRPr kumimoji="1" lang="ja-JP" altLang="en-US" sz="2000" dirty="0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6474912" y="4373663"/>
              <a:ext cx="1567810" cy="1327262"/>
            </a:xfrm>
            <a:prstGeom prst="rect">
              <a:avLst/>
            </a:prstGeom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r>
                <a:rPr kumimoji="1" lang="en-US" altLang="ja-JP" sz="2000" dirty="0" smtClean="0"/>
                <a:t>Analyzer</a:t>
              </a:r>
              <a:endParaRPr kumimoji="1" lang="ja-JP" altLang="en-US" sz="2000" dirty="0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8811815" y="3332447"/>
              <a:ext cx="1567810" cy="1327262"/>
            </a:xfrm>
            <a:prstGeom prst="rect">
              <a:avLst/>
            </a:prstGeom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r>
                <a:rPr kumimoji="1" lang="en-US" altLang="ja-JP" sz="2000" dirty="0" err="1" smtClean="0"/>
                <a:t>Colorer</a:t>
              </a:r>
              <a:endParaRPr kumimoji="1" lang="ja-JP" altLang="en-US" sz="2000" dirty="0"/>
            </a:p>
          </p:txBody>
        </p:sp>
        <p:cxnSp>
          <p:nvCxnSpPr>
            <p:cNvPr id="54" name="カギ線コネクタ 53"/>
            <p:cNvCxnSpPr>
              <a:stCxn id="51" idx="3"/>
              <a:endCxn id="52" idx="1"/>
            </p:cNvCxnSpPr>
            <p:nvPr/>
          </p:nvCxnSpPr>
          <p:spPr>
            <a:xfrm flipV="1">
              <a:off x="8042722" y="3996078"/>
              <a:ext cx="769093" cy="1041216"/>
            </a:xfrm>
            <a:prstGeom prst="bentConnector3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カギ線コネクタ 54"/>
            <p:cNvCxnSpPr>
              <a:stCxn id="60" idx="3"/>
              <a:endCxn id="51" idx="1"/>
            </p:cNvCxnSpPr>
            <p:nvPr/>
          </p:nvCxnSpPr>
          <p:spPr>
            <a:xfrm flipV="1">
              <a:off x="1954399" y="5037294"/>
              <a:ext cx="4520513" cy="970849"/>
            </a:xfrm>
            <a:prstGeom prst="bentConnector3">
              <a:avLst>
                <a:gd name="adj1" fmla="val 92316"/>
              </a:avLst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カギ線コネクタ 55"/>
            <p:cNvCxnSpPr>
              <a:stCxn id="50" idx="3"/>
              <a:endCxn id="51" idx="1"/>
            </p:cNvCxnSpPr>
            <p:nvPr/>
          </p:nvCxnSpPr>
          <p:spPr>
            <a:xfrm>
              <a:off x="5782432" y="3996077"/>
              <a:ext cx="692480" cy="1041217"/>
            </a:xfrm>
            <a:prstGeom prst="bentConnector3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/>
            <p:cNvCxnSpPr>
              <a:stCxn id="61" idx="3"/>
              <a:endCxn id="49" idx="1"/>
            </p:cNvCxnSpPr>
            <p:nvPr/>
          </p:nvCxnSpPr>
          <p:spPr>
            <a:xfrm>
              <a:off x="1954399" y="2127719"/>
              <a:ext cx="289279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/>
            <p:cNvCxnSpPr>
              <a:stCxn id="52" idx="3"/>
              <a:endCxn id="62" idx="1"/>
            </p:cNvCxnSpPr>
            <p:nvPr/>
          </p:nvCxnSpPr>
          <p:spPr>
            <a:xfrm>
              <a:off x="10379625" y="3996078"/>
              <a:ext cx="331781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カギ線コネクタ 58"/>
            <p:cNvCxnSpPr>
              <a:stCxn id="51" idx="3"/>
              <a:endCxn id="63" idx="1"/>
            </p:cNvCxnSpPr>
            <p:nvPr/>
          </p:nvCxnSpPr>
          <p:spPr>
            <a:xfrm>
              <a:off x="8042722" y="5037294"/>
              <a:ext cx="2668684" cy="970849"/>
            </a:xfrm>
            <a:prstGeom prst="bentConnector3">
              <a:avLst>
                <a:gd name="adj1" fmla="val 14461"/>
              </a:avLst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角丸四角形 59"/>
            <p:cNvSpPr/>
            <p:nvPr/>
          </p:nvSpPr>
          <p:spPr>
            <a:xfrm>
              <a:off x="514399" y="5750932"/>
              <a:ext cx="1440000" cy="514422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Text</a:t>
              </a:r>
              <a:endParaRPr kumimoji="1" lang="ja-JP" altLang="en-US" dirty="0"/>
            </a:p>
          </p:txBody>
        </p:sp>
        <p:sp>
          <p:nvSpPr>
            <p:cNvPr id="61" name="角丸四角形 60"/>
            <p:cNvSpPr/>
            <p:nvPr/>
          </p:nvSpPr>
          <p:spPr>
            <a:xfrm>
              <a:off x="514399" y="1870508"/>
              <a:ext cx="1440000" cy="514422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Photo</a:t>
              </a:r>
              <a:endParaRPr kumimoji="1" lang="ja-JP" altLang="en-US" dirty="0"/>
            </a:p>
          </p:txBody>
        </p:sp>
        <p:sp>
          <p:nvSpPr>
            <p:cNvPr id="62" name="角丸四角形 61"/>
            <p:cNvSpPr/>
            <p:nvPr/>
          </p:nvSpPr>
          <p:spPr>
            <a:xfrm>
              <a:off x="10711406" y="3738867"/>
              <a:ext cx="1440000" cy="514422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Image</a:t>
              </a:r>
              <a:endParaRPr kumimoji="1" lang="ja-JP" altLang="en-US" dirty="0"/>
            </a:p>
          </p:txBody>
        </p:sp>
        <p:sp>
          <p:nvSpPr>
            <p:cNvPr id="63" name="角丸四角形 62"/>
            <p:cNvSpPr/>
            <p:nvPr/>
          </p:nvSpPr>
          <p:spPr>
            <a:xfrm>
              <a:off x="10711406" y="5750932"/>
              <a:ext cx="1440000" cy="514422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Text</a:t>
              </a:r>
              <a:endParaRPr kumimoji="1" lang="ja-JP" altLang="en-US" dirty="0"/>
            </a:p>
          </p:txBody>
        </p:sp>
        <p:sp>
          <p:nvSpPr>
            <p:cNvPr id="88" name="角丸四角形 87"/>
            <p:cNvSpPr/>
            <p:nvPr/>
          </p:nvSpPr>
          <p:spPr>
            <a:xfrm>
              <a:off x="514399" y="3738866"/>
              <a:ext cx="1440000" cy="514422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Drawing</a:t>
              </a:r>
              <a:endParaRPr kumimoji="1" lang="ja-JP" altLang="en-US" dirty="0"/>
            </a:p>
          </p:txBody>
        </p:sp>
        <p:cxnSp>
          <p:nvCxnSpPr>
            <p:cNvPr id="92" name="カギ線コネクタ 91"/>
            <p:cNvCxnSpPr>
              <a:stCxn id="49" idx="3"/>
              <a:endCxn id="50" idx="1"/>
            </p:cNvCxnSpPr>
            <p:nvPr/>
          </p:nvCxnSpPr>
          <p:spPr>
            <a:xfrm>
              <a:off x="3811488" y="2127719"/>
              <a:ext cx="403134" cy="1868358"/>
            </a:xfrm>
            <a:prstGeom prst="bentConnector3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88" idx="3"/>
              <a:endCxn id="50" idx="1"/>
            </p:cNvCxnSpPr>
            <p:nvPr/>
          </p:nvCxnSpPr>
          <p:spPr>
            <a:xfrm>
              <a:off x="1954399" y="3996077"/>
              <a:ext cx="2260223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角丸四角形 101"/>
            <p:cNvSpPr/>
            <p:nvPr/>
          </p:nvSpPr>
          <p:spPr>
            <a:xfrm>
              <a:off x="353646" y="1464089"/>
              <a:ext cx="1768233" cy="319562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723374" y="1028843"/>
              <a:ext cx="98554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Image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361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図形グループ 14"/>
          <p:cNvGrpSpPr/>
          <p:nvPr/>
        </p:nvGrpSpPr>
        <p:grpSpPr>
          <a:xfrm>
            <a:off x="2475525" y="2781093"/>
            <a:ext cx="7523026" cy="2395276"/>
            <a:chOff x="2475525" y="2781093"/>
            <a:chExt cx="7523026" cy="2395276"/>
          </a:xfrm>
        </p:grpSpPr>
        <p:sp>
          <p:nvSpPr>
            <p:cNvPr id="4" name="正方形/長方形 3"/>
            <p:cNvSpPr/>
            <p:nvPr/>
          </p:nvSpPr>
          <p:spPr>
            <a:xfrm>
              <a:off x="2725923" y="3454981"/>
              <a:ext cx="1567810" cy="1327262"/>
            </a:xfrm>
            <a:prstGeom prst="rect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r>
                <a:rPr lang="en-US" altLang="ja-JP" sz="2000" dirty="0" smtClean="0"/>
                <a:t>Thinning</a:t>
              </a:r>
              <a:endParaRPr kumimoji="1" lang="ja-JP" altLang="en-US" sz="20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394036" y="3454981"/>
              <a:ext cx="1567810" cy="1327262"/>
            </a:xfrm>
            <a:prstGeom prst="rect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r>
                <a:rPr lang="en-US" altLang="ja-JP" sz="2000" dirty="0" smtClean="0"/>
                <a:t>Smoothing</a:t>
              </a:r>
              <a:endParaRPr kumimoji="1" lang="ja-JP" altLang="en-US" sz="20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8062148" y="3454981"/>
              <a:ext cx="1567810" cy="1327262"/>
            </a:xfrm>
            <a:prstGeom prst="rect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r>
                <a:rPr lang="en-US" altLang="ja-JP" sz="2000" dirty="0" smtClean="0"/>
                <a:t>Gaussian</a:t>
              </a:r>
            </a:p>
            <a:p>
              <a:pPr algn="ctr"/>
              <a:r>
                <a:rPr kumimoji="1" lang="en-US" altLang="ja-JP" sz="2000" dirty="0" smtClean="0"/>
                <a:t>Filtering</a:t>
              </a:r>
              <a:endParaRPr kumimoji="1" lang="ja-JP" altLang="en-US" sz="2000" dirty="0"/>
            </a:p>
          </p:txBody>
        </p:sp>
        <p:cxnSp>
          <p:nvCxnSpPr>
            <p:cNvPr id="7" name="直線矢印コネクタ 6"/>
            <p:cNvCxnSpPr>
              <a:stCxn id="4" idx="3"/>
              <a:endCxn id="5" idx="1"/>
            </p:cNvCxnSpPr>
            <p:nvPr/>
          </p:nvCxnSpPr>
          <p:spPr>
            <a:xfrm>
              <a:off x="4293733" y="4118612"/>
              <a:ext cx="1100303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>
              <a:stCxn id="5" idx="3"/>
              <a:endCxn id="6" idx="1"/>
            </p:cNvCxnSpPr>
            <p:nvPr/>
          </p:nvCxnSpPr>
          <p:spPr>
            <a:xfrm>
              <a:off x="6961846" y="4118612"/>
              <a:ext cx="1100302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角丸四角形 12"/>
            <p:cNvSpPr/>
            <p:nvPr/>
          </p:nvSpPr>
          <p:spPr>
            <a:xfrm>
              <a:off x="2475525" y="3022228"/>
              <a:ext cx="7523026" cy="215414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168988" y="2781093"/>
              <a:ext cx="2145064" cy="47705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Preprocessor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94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図形グループ 7"/>
          <p:cNvGrpSpPr/>
          <p:nvPr/>
        </p:nvGrpSpPr>
        <p:grpSpPr>
          <a:xfrm>
            <a:off x="1462810" y="3390678"/>
            <a:ext cx="10062850" cy="2359200"/>
            <a:chOff x="1462810" y="3390678"/>
            <a:chExt cx="10062850" cy="2359200"/>
          </a:xfrm>
        </p:grpSpPr>
        <p:sp>
          <p:nvSpPr>
            <p:cNvPr id="4" name="正方形/長方形 3"/>
            <p:cNvSpPr/>
            <p:nvPr/>
          </p:nvSpPr>
          <p:spPr>
            <a:xfrm>
              <a:off x="1713208" y="4028490"/>
              <a:ext cx="1567810" cy="1327262"/>
            </a:xfrm>
            <a:prstGeom prst="rect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r>
                <a:rPr lang="en-US" altLang="ja-JP" sz="2000" dirty="0" smtClean="0"/>
                <a:t>Detecting</a:t>
              </a:r>
            </a:p>
            <a:p>
              <a:pPr algn="ctr"/>
              <a:r>
                <a:rPr kumimoji="1" lang="en-US" altLang="ja-JP" sz="2000" dirty="0" smtClean="0"/>
                <a:t>Vertices</a:t>
              </a:r>
              <a:endParaRPr kumimoji="1" lang="ja-JP" altLang="en-US" sz="20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330417" y="4028490"/>
              <a:ext cx="1567810" cy="1327262"/>
            </a:xfrm>
            <a:prstGeom prst="rect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r>
                <a:rPr lang="en-US" altLang="ja-JP" sz="2000" dirty="0" smtClean="0"/>
                <a:t>Detecting</a:t>
              </a:r>
            </a:p>
            <a:p>
              <a:pPr algn="ctr"/>
              <a:r>
                <a:rPr kumimoji="1" lang="en-US" altLang="ja-JP" sz="2000" dirty="0" smtClean="0"/>
                <a:t>Edges</a:t>
              </a:r>
              <a:endParaRPr kumimoji="1" lang="ja-JP" altLang="en-US" sz="20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947626" y="4028490"/>
              <a:ext cx="1567810" cy="1327262"/>
            </a:xfrm>
            <a:prstGeom prst="rect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r>
                <a:rPr kumimoji="1" lang="en-US" altLang="ja-JP" sz="2000" dirty="0" smtClean="0"/>
                <a:t>Classif</a:t>
              </a:r>
              <a:r>
                <a:rPr lang="en-US" altLang="ja-JP" sz="2000" dirty="0" smtClean="0"/>
                <a:t>ying</a:t>
              </a:r>
            </a:p>
            <a:p>
              <a:pPr algn="ctr"/>
              <a:r>
                <a:rPr kumimoji="1" lang="en-US" altLang="ja-JP" sz="2000" dirty="0" smtClean="0"/>
                <a:t>Edge Type</a:t>
              </a:r>
              <a:endParaRPr kumimoji="1" lang="ja-JP" altLang="en-US" sz="2000" dirty="0"/>
            </a:p>
          </p:txBody>
        </p:sp>
        <p:cxnSp>
          <p:nvCxnSpPr>
            <p:cNvPr id="7" name="直線矢印コネクタ 6"/>
            <p:cNvCxnSpPr>
              <a:stCxn id="4" idx="3"/>
              <a:endCxn id="5" idx="1"/>
            </p:cNvCxnSpPr>
            <p:nvPr/>
          </p:nvCxnSpPr>
          <p:spPr>
            <a:xfrm>
              <a:off x="3281018" y="4692121"/>
              <a:ext cx="1049399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>
              <a:stCxn id="5" idx="3"/>
              <a:endCxn id="6" idx="1"/>
            </p:cNvCxnSpPr>
            <p:nvPr/>
          </p:nvCxnSpPr>
          <p:spPr>
            <a:xfrm>
              <a:off x="5898227" y="4692121"/>
              <a:ext cx="1049399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角丸四角形 12"/>
            <p:cNvSpPr/>
            <p:nvPr/>
          </p:nvSpPr>
          <p:spPr>
            <a:xfrm>
              <a:off x="1462810" y="3595737"/>
              <a:ext cx="10062850" cy="215414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228805" y="3390678"/>
              <a:ext cx="2145064" cy="47705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 smtClean="0"/>
                <a:t>Decorder</a:t>
              </a:r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9564835" y="4028490"/>
              <a:ext cx="1567810" cy="1327262"/>
            </a:xfrm>
            <a:prstGeom prst="rect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r>
                <a:rPr kumimoji="1" lang="en-US" altLang="ja-JP" sz="2000" dirty="0" smtClean="0"/>
                <a:t>Classif</a:t>
              </a:r>
              <a:r>
                <a:rPr lang="en-US" altLang="ja-JP" sz="2000" dirty="0" smtClean="0"/>
                <a:t>ying</a:t>
              </a:r>
            </a:p>
            <a:p>
              <a:pPr algn="ctr"/>
              <a:r>
                <a:rPr kumimoji="1" lang="en-US" altLang="ja-JP" sz="2000" dirty="0" smtClean="0"/>
                <a:t>Edge Type</a:t>
              </a:r>
              <a:endParaRPr kumimoji="1" lang="ja-JP" altLang="en-US" sz="2000" dirty="0"/>
            </a:p>
          </p:txBody>
        </p:sp>
        <p:cxnSp>
          <p:nvCxnSpPr>
            <p:cNvPr id="12" name="直線矢印コネクタ 11"/>
            <p:cNvCxnSpPr>
              <a:stCxn id="6" idx="3"/>
              <a:endCxn id="11" idx="1"/>
            </p:cNvCxnSpPr>
            <p:nvPr/>
          </p:nvCxnSpPr>
          <p:spPr>
            <a:xfrm>
              <a:off x="8515436" y="4692121"/>
              <a:ext cx="1049399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735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図形グループ 25"/>
          <p:cNvGrpSpPr/>
          <p:nvPr/>
        </p:nvGrpSpPr>
        <p:grpSpPr>
          <a:xfrm>
            <a:off x="819817" y="3434507"/>
            <a:ext cx="11405098" cy="2981717"/>
            <a:chOff x="273272" y="3440196"/>
            <a:chExt cx="12200802" cy="2981717"/>
          </a:xfrm>
        </p:grpSpPr>
        <p:grpSp>
          <p:nvGrpSpPr>
            <p:cNvPr id="22" name="図形グループ 21"/>
            <p:cNvGrpSpPr/>
            <p:nvPr/>
          </p:nvGrpSpPr>
          <p:grpSpPr>
            <a:xfrm>
              <a:off x="5183821" y="3440196"/>
              <a:ext cx="7290253" cy="2981717"/>
              <a:chOff x="2177827" y="3456269"/>
              <a:chExt cx="9058327" cy="4042715"/>
            </a:xfrm>
          </p:grpSpPr>
          <p:sp>
            <p:nvSpPr>
              <p:cNvPr id="16" name="直方体 15"/>
              <p:cNvSpPr/>
              <p:nvPr/>
            </p:nvSpPr>
            <p:spPr>
              <a:xfrm>
                <a:off x="2177827" y="3456269"/>
                <a:ext cx="4147309" cy="3954618"/>
              </a:xfrm>
              <a:prstGeom prst="cube">
                <a:avLst/>
              </a:prstGeom>
              <a:noFill/>
              <a:ln w="76200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" name="図形グループ 18"/>
              <p:cNvGrpSpPr/>
              <p:nvPr/>
            </p:nvGrpSpPr>
            <p:grpSpPr>
              <a:xfrm>
                <a:off x="7056695" y="3456269"/>
                <a:ext cx="4179459" cy="4042715"/>
                <a:chOff x="2877235" y="3118680"/>
                <a:chExt cx="4179459" cy="4042715"/>
              </a:xfrm>
            </p:grpSpPr>
            <p:sp>
              <p:nvSpPr>
                <p:cNvPr id="3" name="平行四辺形 2"/>
                <p:cNvSpPr/>
                <p:nvPr/>
              </p:nvSpPr>
              <p:spPr>
                <a:xfrm rot="16200000" flipH="1">
                  <a:off x="4585043" y="4682029"/>
                  <a:ext cx="3954620" cy="988683"/>
                </a:xfrm>
                <a:prstGeom prst="parallelogram">
                  <a:avLst>
                    <a:gd name="adj" fmla="val 98314"/>
                  </a:avLst>
                </a:prstGeom>
                <a:solidFill>
                  <a:srgbClr val="FFFFFF"/>
                </a:solidFill>
                <a:ln w="57150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正方形/長方形 8"/>
                <p:cNvSpPr/>
                <p:nvPr/>
              </p:nvSpPr>
              <p:spPr>
                <a:xfrm>
                  <a:off x="2877235" y="4179678"/>
                  <a:ext cx="3158626" cy="2981717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平行四辺形 16"/>
                <p:cNvSpPr/>
                <p:nvPr/>
              </p:nvSpPr>
              <p:spPr>
                <a:xfrm>
                  <a:off x="2917110" y="3118680"/>
                  <a:ext cx="4139584" cy="980618"/>
                </a:xfrm>
                <a:prstGeom prst="parallelogram">
                  <a:avLst>
                    <a:gd name="adj" fmla="val 102045"/>
                  </a:avLst>
                </a:prstGeom>
                <a:solidFill>
                  <a:srgbClr val="FFFFFF"/>
                </a:solidFill>
                <a:ln w="57150" cmpd="sng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" name="直方体 1"/>
              <p:cNvSpPr/>
              <p:nvPr/>
            </p:nvSpPr>
            <p:spPr>
              <a:xfrm>
                <a:off x="2177827" y="3456269"/>
                <a:ext cx="4147309" cy="3954618"/>
              </a:xfrm>
              <a:prstGeom prst="cube">
                <a:avLst/>
              </a:prstGeom>
              <a:solidFill>
                <a:srgbClr val="FFFFFF"/>
              </a:solidFill>
              <a:ln w="1905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" name="直方体 22"/>
            <p:cNvSpPr/>
            <p:nvPr/>
          </p:nvSpPr>
          <p:spPr>
            <a:xfrm>
              <a:off x="273272" y="3440196"/>
              <a:ext cx="3337805" cy="2916741"/>
            </a:xfrm>
            <a:prstGeom prst="cub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 flipV="1">
              <a:off x="3993662" y="4726251"/>
              <a:ext cx="707293" cy="16075"/>
            </a:xfrm>
            <a:prstGeom prst="straightConnector1">
              <a:avLst/>
            </a:prstGeom>
            <a:ln w="76200" cmpd="sng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962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図形グループ 64"/>
          <p:cNvGrpSpPr/>
          <p:nvPr/>
        </p:nvGrpSpPr>
        <p:grpSpPr>
          <a:xfrm>
            <a:off x="469561" y="2050897"/>
            <a:ext cx="11864129" cy="2755577"/>
            <a:chOff x="132016" y="2020286"/>
            <a:chExt cx="11864129" cy="2755577"/>
          </a:xfrm>
        </p:grpSpPr>
        <p:grpSp>
          <p:nvGrpSpPr>
            <p:cNvPr id="54" name="図形グループ 53"/>
            <p:cNvGrpSpPr/>
            <p:nvPr/>
          </p:nvGrpSpPr>
          <p:grpSpPr>
            <a:xfrm>
              <a:off x="132016" y="2358840"/>
              <a:ext cx="2812021" cy="1661259"/>
              <a:chOff x="404750" y="2358840"/>
              <a:chExt cx="2812021" cy="1661259"/>
            </a:xfrm>
          </p:grpSpPr>
          <p:grpSp>
            <p:nvGrpSpPr>
              <p:cNvPr id="12" name="図形グループ 11"/>
              <p:cNvGrpSpPr/>
              <p:nvPr/>
            </p:nvGrpSpPr>
            <p:grpSpPr>
              <a:xfrm>
                <a:off x="677485" y="2781093"/>
                <a:ext cx="2266552" cy="900238"/>
                <a:chOff x="1205613" y="1687946"/>
                <a:chExt cx="5481520" cy="1993385"/>
              </a:xfrm>
            </p:grpSpPr>
            <p:cxnSp>
              <p:nvCxnSpPr>
                <p:cNvPr id="6" name="直線コネクタ 5"/>
                <p:cNvCxnSpPr/>
                <p:nvPr/>
              </p:nvCxnSpPr>
              <p:spPr>
                <a:xfrm>
                  <a:off x="1205613" y="1687946"/>
                  <a:ext cx="2764872" cy="1993385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線コネクタ 6"/>
                <p:cNvCxnSpPr/>
                <p:nvPr/>
              </p:nvCxnSpPr>
              <p:spPr>
                <a:xfrm flipH="1">
                  <a:off x="3970485" y="1687946"/>
                  <a:ext cx="2716648" cy="1993385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1547996" y="3681545"/>
                <a:ext cx="545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/>
                  <a:t>A</a:t>
                </a:r>
                <a:endParaRPr kumimoji="1" lang="ja-JP" altLang="en-US" sz="1600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404750" y="2358840"/>
                <a:ext cx="545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/>
                  <a:t>B</a:t>
                </a:r>
                <a:endParaRPr kumimoji="1" lang="ja-JP" altLang="en-US" sz="1600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2671302" y="2447529"/>
                <a:ext cx="545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/>
                  <a:t>C</a:t>
                </a:r>
                <a:endParaRPr kumimoji="1" lang="ja-JP" altLang="en-US" sz="1600" dirty="0"/>
              </a:p>
            </p:txBody>
          </p:sp>
        </p:grpSp>
        <p:grpSp>
          <p:nvGrpSpPr>
            <p:cNvPr id="55" name="図形グループ 54"/>
            <p:cNvGrpSpPr/>
            <p:nvPr/>
          </p:nvGrpSpPr>
          <p:grpSpPr>
            <a:xfrm>
              <a:off x="3129065" y="2020286"/>
              <a:ext cx="2828554" cy="2378426"/>
              <a:chOff x="3129065" y="2020286"/>
              <a:chExt cx="2828554" cy="2378426"/>
            </a:xfrm>
          </p:grpSpPr>
          <p:grpSp>
            <p:nvGrpSpPr>
              <p:cNvPr id="28" name="図形グループ 27"/>
              <p:cNvGrpSpPr/>
              <p:nvPr/>
            </p:nvGrpSpPr>
            <p:grpSpPr>
              <a:xfrm>
                <a:off x="3776967" y="2383219"/>
                <a:ext cx="1519383" cy="1647757"/>
                <a:chOff x="5215975" y="2355087"/>
                <a:chExt cx="1519383" cy="1647757"/>
              </a:xfrm>
            </p:grpSpPr>
            <p:cxnSp>
              <p:nvCxnSpPr>
                <p:cNvPr id="14" name="直線コネクタ 13"/>
                <p:cNvCxnSpPr/>
                <p:nvPr/>
              </p:nvCxnSpPr>
              <p:spPr>
                <a:xfrm>
                  <a:off x="5215975" y="2355087"/>
                  <a:ext cx="766375" cy="85201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コネクタ 14"/>
                <p:cNvCxnSpPr/>
                <p:nvPr/>
              </p:nvCxnSpPr>
              <p:spPr>
                <a:xfrm flipH="1">
                  <a:off x="5982350" y="2355087"/>
                  <a:ext cx="753008" cy="85201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コネクタ 16"/>
                <p:cNvCxnSpPr/>
                <p:nvPr/>
              </p:nvCxnSpPr>
              <p:spPr>
                <a:xfrm>
                  <a:off x="5982350" y="3207098"/>
                  <a:ext cx="0" cy="795746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テキスト ボックス 34"/>
              <p:cNvSpPr txBox="1"/>
              <p:nvPr/>
            </p:nvSpPr>
            <p:spPr>
              <a:xfrm>
                <a:off x="3129065" y="4060158"/>
                <a:ext cx="28285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/>
                  <a:t>2</a:t>
                </a:r>
                <a:r>
                  <a:rPr kumimoji="1" lang="ja-JP" altLang="en-US" sz="1600" dirty="0" smtClean="0"/>
                  <a:t>辺角の最大角が</a:t>
                </a:r>
                <a:r>
                  <a:rPr kumimoji="1" lang="en-US" altLang="ja-JP" sz="1600" dirty="0" smtClean="0"/>
                  <a:t>180°</a:t>
                </a:r>
                <a:r>
                  <a:rPr kumimoji="1" lang="ja-JP" altLang="en-US" sz="1600" dirty="0" smtClean="0"/>
                  <a:t>以下</a:t>
                </a:r>
                <a:endParaRPr kumimoji="1" lang="ja-JP" altLang="en-US" sz="1600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4270607" y="2835842"/>
                <a:ext cx="545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/>
                  <a:t>A</a:t>
                </a:r>
                <a:endParaRPr kumimoji="1" lang="ja-JP" altLang="en-US" sz="1600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3504232" y="2020286"/>
                <a:ext cx="545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/>
                  <a:t>B</a:t>
                </a:r>
                <a:endParaRPr kumimoji="1" lang="ja-JP" altLang="en-US" sz="1600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4424807" y="3726711"/>
                <a:ext cx="545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/>
                  <a:t>C</a:t>
                </a:r>
                <a:endParaRPr kumimoji="1" lang="ja-JP" altLang="en-US" sz="1600" dirty="0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5088810" y="2032838"/>
                <a:ext cx="545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 smtClean="0"/>
                  <a:t>D</a:t>
                </a:r>
                <a:endParaRPr kumimoji="1" lang="ja-JP" altLang="en-US" sz="1600" dirty="0"/>
              </a:p>
            </p:txBody>
          </p:sp>
        </p:grpSp>
        <p:grpSp>
          <p:nvGrpSpPr>
            <p:cNvPr id="56" name="図形グループ 55"/>
            <p:cNvGrpSpPr/>
            <p:nvPr/>
          </p:nvGrpSpPr>
          <p:grpSpPr>
            <a:xfrm>
              <a:off x="6110019" y="2189563"/>
              <a:ext cx="2828554" cy="2209149"/>
              <a:chOff x="6110019" y="2189563"/>
              <a:chExt cx="2828554" cy="2209149"/>
            </a:xfrm>
          </p:grpSpPr>
          <p:grpSp>
            <p:nvGrpSpPr>
              <p:cNvPr id="27" name="図形グループ 26"/>
              <p:cNvGrpSpPr/>
              <p:nvPr/>
            </p:nvGrpSpPr>
            <p:grpSpPr>
              <a:xfrm>
                <a:off x="6415925" y="2517567"/>
                <a:ext cx="2202875" cy="1454848"/>
                <a:chOff x="7779600" y="3182984"/>
                <a:chExt cx="1519383" cy="795746"/>
              </a:xfrm>
            </p:grpSpPr>
            <p:cxnSp>
              <p:nvCxnSpPr>
                <p:cNvPr id="18" name="直線コネクタ 17"/>
                <p:cNvCxnSpPr/>
                <p:nvPr/>
              </p:nvCxnSpPr>
              <p:spPr>
                <a:xfrm flipV="1">
                  <a:off x="7779600" y="3182985"/>
                  <a:ext cx="766375" cy="498346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H="1" flipV="1">
                  <a:off x="8545975" y="3182984"/>
                  <a:ext cx="753008" cy="49834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/>
                <p:cNvCxnSpPr/>
                <p:nvPr/>
              </p:nvCxnSpPr>
              <p:spPr>
                <a:xfrm>
                  <a:off x="8545975" y="3182984"/>
                  <a:ext cx="0" cy="795746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テキスト ボックス 35"/>
              <p:cNvSpPr txBox="1"/>
              <p:nvPr/>
            </p:nvSpPr>
            <p:spPr>
              <a:xfrm>
                <a:off x="6110019" y="4060158"/>
                <a:ext cx="28285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/>
                  <a:t>2</a:t>
                </a:r>
                <a:r>
                  <a:rPr kumimoji="1" lang="ja-JP" altLang="en-US" sz="1600" dirty="0" smtClean="0"/>
                  <a:t>辺角の最大角が</a:t>
                </a:r>
                <a:r>
                  <a:rPr kumimoji="1" lang="en-US" altLang="ja-JP" sz="1600" dirty="0" smtClean="0"/>
                  <a:t>180°</a:t>
                </a:r>
                <a:r>
                  <a:rPr lang="ja-JP" altLang="en-US" sz="1600" dirty="0" smtClean="0"/>
                  <a:t>以上</a:t>
                </a:r>
                <a:endParaRPr kumimoji="1" lang="ja-JP" altLang="en-US" sz="1600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7410267" y="3726711"/>
                <a:ext cx="545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/>
                  <a:t>C</a:t>
                </a:r>
                <a:endParaRPr kumimoji="1" lang="ja-JP" altLang="en-US" sz="1600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6401626" y="3320346"/>
                <a:ext cx="545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/>
                  <a:t>B</a:t>
                </a:r>
                <a:endParaRPr kumimoji="1" lang="ja-JP" altLang="en-US" sz="1600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7254318" y="2189563"/>
                <a:ext cx="545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/>
                  <a:t>A</a:t>
                </a:r>
                <a:endParaRPr kumimoji="1" lang="ja-JP" altLang="en-US" sz="1600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8346065" y="3377887"/>
                <a:ext cx="545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 smtClean="0"/>
                  <a:t>D</a:t>
                </a:r>
                <a:endParaRPr kumimoji="1" lang="ja-JP" altLang="en-US" sz="1600" dirty="0"/>
              </a:p>
            </p:txBody>
          </p:sp>
        </p:grpSp>
        <p:grpSp>
          <p:nvGrpSpPr>
            <p:cNvPr id="59" name="図形グループ 58"/>
            <p:cNvGrpSpPr/>
            <p:nvPr/>
          </p:nvGrpSpPr>
          <p:grpSpPr>
            <a:xfrm>
              <a:off x="9150924" y="2376737"/>
              <a:ext cx="2828554" cy="1992793"/>
              <a:chOff x="9150924" y="2376737"/>
              <a:chExt cx="2828554" cy="1992793"/>
            </a:xfrm>
          </p:grpSpPr>
          <p:grpSp>
            <p:nvGrpSpPr>
              <p:cNvPr id="29" name="図形グループ 28"/>
              <p:cNvGrpSpPr/>
              <p:nvPr/>
            </p:nvGrpSpPr>
            <p:grpSpPr>
              <a:xfrm>
                <a:off x="9920864" y="2697389"/>
                <a:ext cx="1302064" cy="1153433"/>
                <a:chOff x="8101559" y="3182982"/>
                <a:chExt cx="898069" cy="795748"/>
              </a:xfrm>
            </p:grpSpPr>
            <p:cxnSp>
              <p:nvCxnSpPr>
                <p:cNvPr id="30" name="直線コネクタ 29"/>
                <p:cNvCxnSpPr/>
                <p:nvPr/>
              </p:nvCxnSpPr>
              <p:spPr>
                <a:xfrm>
                  <a:off x="8101559" y="3182983"/>
                  <a:ext cx="444416" cy="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 flipH="1">
                  <a:off x="8545976" y="3182982"/>
                  <a:ext cx="453652" cy="2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/>
                <p:cNvCxnSpPr/>
                <p:nvPr/>
              </p:nvCxnSpPr>
              <p:spPr>
                <a:xfrm>
                  <a:off x="8545975" y="3182984"/>
                  <a:ext cx="0" cy="795746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テキスト ボックス 36"/>
              <p:cNvSpPr txBox="1"/>
              <p:nvPr/>
            </p:nvSpPr>
            <p:spPr>
              <a:xfrm>
                <a:off x="9150924" y="4030976"/>
                <a:ext cx="28285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/>
                  <a:t>2</a:t>
                </a:r>
                <a:r>
                  <a:rPr kumimoji="1" lang="ja-JP" altLang="en-US" sz="1600" dirty="0" smtClean="0"/>
                  <a:t>辺角の最大角が</a:t>
                </a:r>
                <a:r>
                  <a:rPr kumimoji="1" lang="en-US" altLang="ja-JP" sz="1600" dirty="0" smtClean="0"/>
                  <a:t>180°</a:t>
                </a:r>
                <a:endParaRPr kumimoji="1" lang="ja-JP" altLang="en-US" sz="1600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10292466" y="2376737"/>
                <a:ext cx="545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/>
                  <a:t>A</a:t>
                </a:r>
                <a:endParaRPr kumimoji="1" lang="ja-JP" altLang="en-US" sz="16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9464487" y="2512485"/>
                <a:ext cx="545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/>
                  <a:t>B</a:t>
                </a:r>
                <a:endParaRPr kumimoji="1" lang="ja-JP" altLang="en-US" sz="16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10292466" y="3726711"/>
                <a:ext cx="545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/>
                  <a:t>C</a:t>
                </a:r>
                <a:endParaRPr kumimoji="1" lang="ja-JP" altLang="en-US" sz="1600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11155196" y="2512485"/>
                <a:ext cx="545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 smtClean="0"/>
                  <a:t>D</a:t>
                </a:r>
                <a:endParaRPr kumimoji="1" lang="ja-JP" altLang="en-US" sz="1600" dirty="0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133720" y="4428511"/>
              <a:ext cx="2828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 smtClean="0"/>
                <a:t>L A B C</a:t>
              </a:r>
              <a:endParaRPr kumimoji="1" lang="ja-JP" altLang="en-US" sz="1600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3129065" y="4428511"/>
              <a:ext cx="2828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/>
                <a:t>Y</a:t>
              </a:r>
              <a:r>
                <a:rPr lang="en-US" altLang="ja-JP" sz="1600" dirty="0" smtClean="0"/>
                <a:t> A B C D</a:t>
              </a:r>
              <a:endParaRPr kumimoji="1" lang="ja-JP" altLang="en-US" sz="1600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6119500" y="4428511"/>
              <a:ext cx="2828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 smtClean="0"/>
                <a:t>A A B C D</a:t>
              </a:r>
              <a:endParaRPr kumimoji="1" lang="ja-JP" altLang="en-US" sz="1600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9167591" y="4437309"/>
              <a:ext cx="2828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/>
                <a:t>T</a:t>
              </a:r>
              <a:r>
                <a:rPr lang="en-US" altLang="ja-JP" sz="1600" dirty="0" smtClean="0"/>
                <a:t> A B C D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595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図形グループ 22"/>
          <p:cNvGrpSpPr/>
          <p:nvPr/>
        </p:nvGrpSpPr>
        <p:grpSpPr>
          <a:xfrm>
            <a:off x="1811864" y="3451479"/>
            <a:ext cx="6163737" cy="3171842"/>
            <a:chOff x="1811864" y="3451479"/>
            <a:chExt cx="6163737" cy="3171842"/>
          </a:xfrm>
        </p:grpSpPr>
        <p:grpSp>
          <p:nvGrpSpPr>
            <p:cNvPr id="12" name="図形グループ 11"/>
            <p:cNvGrpSpPr/>
            <p:nvPr/>
          </p:nvGrpSpPr>
          <p:grpSpPr>
            <a:xfrm>
              <a:off x="3081865" y="3451479"/>
              <a:ext cx="4893736" cy="3089169"/>
              <a:chOff x="3081865" y="3451479"/>
              <a:chExt cx="4893736" cy="3089169"/>
            </a:xfrm>
          </p:grpSpPr>
          <p:cxnSp>
            <p:nvCxnSpPr>
              <p:cNvPr id="5" name="直線コネクタ 4"/>
              <p:cNvCxnSpPr/>
              <p:nvPr/>
            </p:nvCxnSpPr>
            <p:spPr>
              <a:xfrm flipV="1">
                <a:off x="3555999" y="3928533"/>
                <a:ext cx="2607734" cy="829735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/>
              <p:cNvCxnSpPr/>
              <p:nvPr/>
            </p:nvCxnSpPr>
            <p:spPr>
              <a:xfrm>
                <a:off x="3555999" y="4758267"/>
                <a:ext cx="3268134" cy="1337733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3081865" y="4996794"/>
                <a:ext cx="164253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A(x0, y0)</a:t>
                </a:r>
                <a:endParaRPr kumimoji="1" lang="ja-JP" altLang="en-US" dirty="0"/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5867399" y="3451479"/>
                <a:ext cx="150706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B(x1, y1)</a:t>
                </a:r>
                <a:endParaRPr kumimoji="1" lang="ja-JP" altLang="en-US" dirty="0"/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6350000" y="6063594"/>
                <a:ext cx="162560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C(x2, y2)</a:t>
                </a:r>
                <a:endParaRPr kumimoji="1" lang="ja-JP" altLang="en-US" dirty="0"/>
              </a:p>
            </p:txBody>
          </p:sp>
        </p:grpSp>
        <p:grpSp>
          <p:nvGrpSpPr>
            <p:cNvPr id="22" name="図形グループ 21"/>
            <p:cNvGrpSpPr/>
            <p:nvPr/>
          </p:nvGrpSpPr>
          <p:grpSpPr>
            <a:xfrm>
              <a:off x="1811864" y="5503867"/>
              <a:ext cx="1354669" cy="1119454"/>
              <a:chOff x="2641600" y="1727200"/>
              <a:chExt cx="1354669" cy="1119454"/>
            </a:xfrm>
          </p:grpSpPr>
          <p:grpSp>
            <p:nvGrpSpPr>
              <p:cNvPr id="19" name="図形グループ 18"/>
              <p:cNvGrpSpPr/>
              <p:nvPr/>
            </p:nvGrpSpPr>
            <p:grpSpPr>
              <a:xfrm>
                <a:off x="2641600" y="1727200"/>
                <a:ext cx="1049867" cy="1081600"/>
                <a:chOff x="2641600" y="1727200"/>
                <a:chExt cx="1049867" cy="1081600"/>
              </a:xfrm>
            </p:grpSpPr>
            <p:cxnSp>
              <p:nvCxnSpPr>
                <p:cNvPr id="15" name="直線矢印コネクタ 14"/>
                <p:cNvCxnSpPr/>
                <p:nvPr/>
              </p:nvCxnSpPr>
              <p:spPr>
                <a:xfrm flipH="1" flipV="1">
                  <a:off x="2641600" y="1727200"/>
                  <a:ext cx="16933" cy="1081600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/>
                <p:cNvCxnSpPr/>
                <p:nvPr/>
              </p:nvCxnSpPr>
              <p:spPr>
                <a:xfrm>
                  <a:off x="2641600" y="2808800"/>
                  <a:ext cx="1049867" cy="0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テキスト ボックス 19"/>
              <p:cNvSpPr txBox="1"/>
              <p:nvPr/>
            </p:nvSpPr>
            <p:spPr>
              <a:xfrm>
                <a:off x="2658533" y="1727200"/>
                <a:ext cx="84666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y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3454403" y="2369600"/>
                <a:ext cx="54186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x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970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図形グループ 20"/>
          <p:cNvGrpSpPr/>
          <p:nvPr/>
        </p:nvGrpSpPr>
        <p:grpSpPr>
          <a:xfrm>
            <a:off x="3081865" y="3451479"/>
            <a:ext cx="3860802" cy="3899048"/>
            <a:chOff x="3081865" y="3451479"/>
            <a:chExt cx="3860802" cy="3899048"/>
          </a:xfrm>
        </p:grpSpPr>
        <p:cxnSp>
          <p:nvCxnSpPr>
            <p:cNvPr id="12" name="直線コネクタ 11"/>
            <p:cNvCxnSpPr/>
            <p:nvPr/>
          </p:nvCxnSpPr>
          <p:spPr>
            <a:xfrm flipV="1">
              <a:off x="3555999" y="3928533"/>
              <a:ext cx="2607734" cy="82973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3555999" y="4758267"/>
              <a:ext cx="3268134" cy="133773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3081865" y="4996794"/>
              <a:ext cx="67733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867399" y="3451479"/>
              <a:ext cx="68580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D</a:t>
              </a:r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6350000" y="6063594"/>
              <a:ext cx="5926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C</a:t>
              </a:r>
              <a:endParaRPr kumimoji="1" lang="ja-JP" altLang="en-US" dirty="0"/>
            </a:p>
          </p:txBody>
        </p:sp>
        <p:cxnSp>
          <p:nvCxnSpPr>
            <p:cNvPr id="17" name="直線コネクタ 16"/>
            <p:cNvCxnSpPr/>
            <p:nvPr/>
          </p:nvCxnSpPr>
          <p:spPr>
            <a:xfrm>
              <a:off x="3555999" y="4758267"/>
              <a:ext cx="1083734" cy="235373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4639733" y="6873473"/>
              <a:ext cx="5926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46303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120</Words>
  <Application>Microsoft Macintosh PowerPoint</Application>
  <PresentationFormat>A3 297x420 mm</PresentationFormat>
  <Paragraphs>62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iwanari tatsuya</dc:creator>
  <cp:lastModifiedBy>iwanari tatsuya</cp:lastModifiedBy>
  <cp:revision>16</cp:revision>
  <dcterms:created xsi:type="dcterms:W3CDTF">2013-12-08T03:00:20Z</dcterms:created>
  <dcterms:modified xsi:type="dcterms:W3CDTF">2013-12-08T08:52:43Z</dcterms:modified>
</cp:coreProperties>
</file>