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082a7ea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082a7ea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082a7ea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082a7ea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082a7eaf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082a7ea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09c688b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09c688b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09c688bf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09c688b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09c688b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09c688b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082a7ea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082a7ea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Reactive Home Disaster Prevention System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88775"/>
            <a:ext cx="43227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Presented By: Waleed El Alawi, Preet Patel, Tiwaloluwa Ojo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Purpose and R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equirement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/>
              <a:t>The </a:t>
            </a:r>
            <a:r>
              <a:rPr lang="en"/>
              <a:t>purpose</a:t>
            </a:r>
            <a:r>
              <a:rPr lang="en"/>
              <a:t> of this project is to create a smart </a:t>
            </a:r>
            <a:r>
              <a:rPr lang="en"/>
              <a:t>kitchen</a:t>
            </a:r>
            <a:r>
              <a:rPr lang="en"/>
              <a:t> </a:t>
            </a:r>
            <a:r>
              <a:rPr lang="en"/>
              <a:t>ventilation system.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/>
              <a:t>Assists homeowners to turn on/off ventilation fan if the temperature increases.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/>
              <a:t>System should be able to detect increase in temperature and humidity and turn on the ventilation fan.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/>
              <a:t>The system should turn on the ventilation fan and notify the user if there’s increases or decreases in temperature or humidity are detected by the system.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38" y="1200475"/>
            <a:ext cx="56102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Architecture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825" y="1144125"/>
            <a:ext cx="41624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Architecture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475" y="1519563"/>
            <a:ext cx="59436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Architecture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75" y="1862463"/>
            <a:ext cx="59436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Architecture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400" y="1316025"/>
            <a:ext cx="6747200" cy="35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(Issues)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