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ef7735a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bef7735a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a77a522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a77a522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6f82e348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6f82e348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4176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Calsync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80500" y="35220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r>
              <a:rPr lang="en" sz="1600"/>
              <a:t>Presented </a:t>
            </a:r>
            <a:r>
              <a:rPr lang="en" sz="1600"/>
              <a:t>By: Aaditya Rajput, Preet Patel, Tiwaloluwa Ojo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17275" y="1389500"/>
            <a:ext cx="56712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Calsync is a mobile calendar application for managing and maintaining personal schedules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Our application allows the user to add, edit, delete events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application also provides monthly, weekly, and daily views of the calendar to assist with planning in more detail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Calsync also provides the feature for synchronizing the app calendar with your google calendar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375" y="92375"/>
            <a:ext cx="2426100" cy="49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