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EC2F-D023-4EA7-84BE-E6E442D9C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74B24-7437-4FDE-8ABA-01BD4CD5D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08F1-5D12-4734-BD49-9847BBAE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D78C-02FB-450A-94D0-934C4610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4D76-507A-4D94-9E1F-4323A53A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4237-2A58-44EE-8BF5-B91FC2F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9418A-FDAE-4472-94A0-71D136860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510D-FD51-43C9-80E1-823BDA4F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7138-B1FA-4889-9F19-B8D63C64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2708-C277-4453-B7C3-4B4A8B59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355AC-8A86-4894-B56E-CB1F35813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B109F-A04B-44AA-932D-8F2DD5F8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8404-003A-449B-8F89-F9AC655B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3C4E-117F-4891-9C14-B3CF3FDD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CB16-2B4F-4F84-A2F2-84A280D8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7BC-EDAF-4EC5-967B-48DC8397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A7CC-BA20-4446-9E1D-4396D549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75FC-3CD8-4144-B118-7C1887CF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6826-218C-4E13-82EF-0670004A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8E59-A87A-41C5-B17F-97C3CE0F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A73C-90F2-4F2D-AA4A-21F2F9C4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57A4-BAC5-4911-9ADA-2ED76805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8392-C3F6-4044-9182-1CFD4180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ECAF-96DA-46CF-A4E9-B889105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F93A-B93E-4E1B-8E23-E4EF96AC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97BC-818A-4441-9A91-0CCF72B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71C9-F137-4C62-90BA-C16CC47B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9D4B5-70BE-4166-9234-5EB23A4E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21B01-192C-4F07-8254-96FBF3DA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43F1-0D70-41B0-B32E-24382484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81CB-D18F-4AC1-9404-A77088B7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5D06-212A-4946-B014-93705BF0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27125-88C8-4EA9-951A-4D57436B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EB290-428F-4AB3-A5E1-2D846B6F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FF098-0A55-4957-A761-7E89E017C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FCA3-ACD8-4B65-9847-4C93AC32E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E2F2F-E1AF-4191-B7D8-6C92AF01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7334A-0CCE-4DC5-BD10-2A88A0D0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25DD-CB0E-4706-8137-D435B573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0EB6-65E9-4C85-9A34-D23C4F55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73D1-CFA1-4FB4-A06A-C8EF8E3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D0638-A9E7-4EBB-B859-F6B0A0C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D85C-AF43-4EC7-92AA-CC8444F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D47F8-3629-4757-A88B-3686EEEB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FA070-2788-45BA-B015-9F0BA99C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DA175-0666-4C7D-B89B-939FAF02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4EAF-9FE3-4BCE-A933-C98FB61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EBE6-7C39-47C0-9609-EF5F42C3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60B20-1747-46B2-B6B3-A9D1B7D3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1307-E21B-4452-BFEA-508E1A95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EDE7-6329-43B4-A12D-CFA3C6D3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58CC-4170-4185-8A67-ECD14620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1BB-2BBD-4908-BCDB-4E784871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D2A27-D8A3-424C-9116-8BC99045C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99868-9590-4350-81A1-6499CDC5D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4BC3-1414-46C5-AC20-08BEC56F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0EC1-75AB-4558-BCB1-747F3BD2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D354-A1FC-4167-BAE9-14701C69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8EAE3-D22B-4CE9-9565-E850AEFA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9BC6-3E02-49BF-A3B0-F1981A5C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A9D-0D14-4D63-85A2-604D8E87B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614-B6C5-4E45-8247-1D7D0B40C103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0378-967F-480C-A5E9-76D81D311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0583-F298-4A8C-9E57-A64219B0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4713-3472-432A-BB12-37632EB24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864C-EA5C-499C-BD78-D6D458F4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E6C3-1ED8-48AF-8A39-C89F853E7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27D4-5E21-4F8D-BF49-88DD4342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05AA2-D61E-4B94-BC89-BF39DDC5A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2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First Attempt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Yogesh Tiwari</dc:creator>
  <cp:lastModifiedBy>Abhinav Yogesh Tiwari</cp:lastModifiedBy>
  <cp:revision>3</cp:revision>
  <dcterms:created xsi:type="dcterms:W3CDTF">2018-11-24T02:39:59Z</dcterms:created>
  <dcterms:modified xsi:type="dcterms:W3CDTF">2018-11-24T06:57:01Z</dcterms:modified>
</cp:coreProperties>
</file>