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KUMAR PANDEY" userId="dd2e4c2e4f1145ae" providerId="LiveId" clId="{A7691503-231E-4BCF-8F91-F275CECAC21A}"/>
    <pc:docChg chg="custSel addSld delSld modSld">
      <pc:chgData name="ABHAY KUMAR PANDEY" userId="dd2e4c2e4f1145ae" providerId="LiveId" clId="{A7691503-231E-4BCF-8F91-F275CECAC21A}" dt="2023-07-06T18:02:19.326" v="109" actId="1076"/>
      <pc:docMkLst>
        <pc:docMk/>
      </pc:docMkLst>
      <pc:sldChg chg="modSp mod">
        <pc:chgData name="ABHAY KUMAR PANDEY" userId="dd2e4c2e4f1145ae" providerId="LiveId" clId="{A7691503-231E-4BCF-8F91-F275CECAC21A}" dt="2023-07-06T16:55:41.242" v="11" actId="255"/>
        <pc:sldMkLst>
          <pc:docMk/>
          <pc:sldMk cId="46986456" sldId="257"/>
        </pc:sldMkLst>
        <pc:spChg chg="mod">
          <ac:chgData name="ABHAY KUMAR PANDEY" userId="dd2e4c2e4f1145ae" providerId="LiveId" clId="{A7691503-231E-4BCF-8F91-F275CECAC21A}" dt="2023-07-06T16:55:41.242" v="11" actId="255"/>
          <ac:spMkLst>
            <pc:docMk/>
            <pc:sldMk cId="46986456" sldId="257"/>
            <ac:spMk id="3" creationId="{00000000-0000-0000-0000-000000000000}"/>
          </ac:spMkLst>
        </pc:spChg>
      </pc:sldChg>
      <pc:sldChg chg="modSp mod">
        <pc:chgData name="ABHAY KUMAR PANDEY" userId="dd2e4c2e4f1145ae" providerId="LiveId" clId="{A7691503-231E-4BCF-8F91-F275CECAC21A}" dt="2023-07-06T16:56:07.764" v="14" actId="27636"/>
        <pc:sldMkLst>
          <pc:docMk/>
          <pc:sldMk cId="3440097628" sldId="258"/>
        </pc:sldMkLst>
        <pc:spChg chg="mod">
          <ac:chgData name="ABHAY KUMAR PANDEY" userId="dd2e4c2e4f1145ae" providerId="LiveId" clId="{A7691503-231E-4BCF-8F91-F275CECAC21A}" dt="2023-07-06T16:56:07.764" v="14" actId="27636"/>
          <ac:spMkLst>
            <pc:docMk/>
            <pc:sldMk cId="3440097628" sldId="258"/>
            <ac:spMk id="3" creationId="{00000000-0000-0000-0000-000000000000}"/>
          </ac:spMkLst>
        </pc:spChg>
      </pc:sldChg>
      <pc:sldChg chg="addSp delSp modSp mod">
        <pc:chgData name="ABHAY KUMAR PANDEY" userId="dd2e4c2e4f1145ae" providerId="LiveId" clId="{A7691503-231E-4BCF-8F91-F275CECAC21A}" dt="2023-07-06T17:53:56.620" v="46" actId="14100"/>
        <pc:sldMkLst>
          <pc:docMk/>
          <pc:sldMk cId="3616883526" sldId="259"/>
        </pc:sldMkLst>
        <pc:spChg chg="del">
          <ac:chgData name="ABHAY KUMAR PANDEY" userId="dd2e4c2e4f1145ae" providerId="LiveId" clId="{A7691503-231E-4BCF-8F91-F275CECAC21A}" dt="2023-07-06T17:52:18.835" v="32" actId="931"/>
          <ac:spMkLst>
            <pc:docMk/>
            <pc:sldMk cId="3616883526" sldId="259"/>
            <ac:spMk id="3" creationId="{00000000-0000-0000-0000-000000000000}"/>
          </ac:spMkLst>
        </pc:spChg>
        <pc:picChg chg="add mod modCrop">
          <ac:chgData name="ABHAY KUMAR PANDEY" userId="dd2e4c2e4f1145ae" providerId="LiveId" clId="{A7691503-231E-4BCF-8F91-F275CECAC21A}" dt="2023-07-06T17:53:56.620" v="46" actId="14100"/>
          <ac:picMkLst>
            <pc:docMk/>
            <pc:sldMk cId="3616883526" sldId="259"/>
            <ac:picMk id="8" creationId="{30A7E21D-947F-C944-859C-7E833354FE46}"/>
          </ac:picMkLst>
        </pc:picChg>
      </pc:sldChg>
      <pc:sldChg chg="addSp delSp modSp mod">
        <pc:chgData name="ABHAY KUMAR PANDEY" userId="dd2e4c2e4f1145ae" providerId="LiveId" clId="{A7691503-231E-4BCF-8F91-F275CECAC21A}" dt="2023-07-06T17:56:06.336" v="55" actId="14100"/>
        <pc:sldMkLst>
          <pc:docMk/>
          <pc:sldMk cId="1367156927" sldId="260"/>
        </pc:sldMkLst>
        <pc:spChg chg="del">
          <ac:chgData name="ABHAY KUMAR PANDEY" userId="dd2e4c2e4f1145ae" providerId="LiveId" clId="{A7691503-231E-4BCF-8F91-F275CECAC21A}" dt="2023-07-06T17:55:22.611" v="47" actId="931"/>
          <ac:spMkLst>
            <pc:docMk/>
            <pc:sldMk cId="1367156927" sldId="260"/>
            <ac:spMk id="3" creationId="{00000000-0000-0000-0000-000000000000}"/>
          </ac:spMkLst>
        </pc:spChg>
        <pc:picChg chg="add mod modCrop">
          <ac:chgData name="ABHAY KUMAR PANDEY" userId="dd2e4c2e4f1145ae" providerId="LiveId" clId="{A7691503-231E-4BCF-8F91-F275CECAC21A}" dt="2023-07-06T17:56:06.336" v="55" actId="14100"/>
          <ac:picMkLst>
            <pc:docMk/>
            <pc:sldMk cId="1367156927" sldId="260"/>
            <ac:picMk id="8" creationId="{219C2B14-06CD-2C00-43D5-22F60D5E897B}"/>
          </ac:picMkLst>
        </pc:picChg>
      </pc:sldChg>
      <pc:sldChg chg="addSp delSp modSp mod">
        <pc:chgData name="ABHAY KUMAR PANDEY" userId="dd2e4c2e4f1145ae" providerId="LiveId" clId="{A7691503-231E-4BCF-8F91-F275CECAC21A}" dt="2023-07-06T17:57:43.173" v="69" actId="1076"/>
        <pc:sldMkLst>
          <pc:docMk/>
          <pc:sldMk cId="3963584364" sldId="261"/>
        </pc:sldMkLst>
        <pc:spChg chg="del">
          <ac:chgData name="ABHAY KUMAR PANDEY" userId="dd2e4c2e4f1145ae" providerId="LiveId" clId="{A7691503-231E-4BCF-8F91-F275CECAC21A}" dt="2023-07-06T17:56:46.444" v="56" actId="931"/>
          <ac:spMkLst>
            <pc:docMk/>
            <pc:sldMk cId="3963584364" sldId="261"/>
            <ac:spMk id="3" creationId="{00000000-0000-0000-0000-000000000000}"/>
          </ac:spMkLst>
        </pc:spChg>
        <pc:picChg chg="add mod modCrop">
          <ac:chgData name="ABHAY KUMAR PANDEY" userId="dd2e4c2e4f1145ae" providerId="LiveId" clId="{A7691503-231E-4BCF-8F91-F275CECAC21A}" dt="2023-07-06T17:57:43.173" v="69" actId="1076"/>
          <ac:picMkLst>
            <pc:docMk/>
            <pc:sldMk cId="3963584364" sldId="261"/>
            <ac:picMk id="8" creationId="{CEFAE9C1-1FAD-4DA4-A94C-647C12379C8B}"/>
          </ac:picMkLst>
        </pc:picChg>
      </pc:sldChg>
      <pc:sldChg chg="addSp delSp modSp mod">
        <pc:chgData name="ABHAY KUMAR PANDEY" userId="dd2e4c2e4f1145ae" providerId="LiveId" clId="{A7691503-231E-4BCF-8F91-F275CECAC21A}" dt="2023-07-06T17:59:10.511" v="81" actId="688"/>
        <pc:sldMkLst>
          <pc:docMk/>
          <pc:sldMk cId="882328083" sldId="262"/>
        </pc:sldMkLst>
        <pc:spChg chg="del">
          <ac:chgData name="ABHAY KUMAR PANDEY" userId="dd2e4c2e4f1145ae" providerId="LiveId" clId="{A7691503-231E-4BCF-8F91-F275CECAC21A}" dt="2023-07-06T17:58:12.422" v="70" actId="931"/>
          <ac:spMkLst>
            <pc:docMk/>
            <pc:sldMk cId="882328083" sldId="262"/>
            <ac:spMk id="3" creationId="{00000000-0000-0000-0000-000000000000}"/>
          </ac:spMkLst>
        </pc:spChg>
        <pc:picChg chg="add mod modCrop">
          <ac:chgData name="ABHAY KUMAR PANDEY" userId="dd2e4c2e4f1145ae" providerId="LiveId" clId="{A7691503-231E-4BCF-8F91-F275CECAC21A}" dt="2023-07-06T17:59:10.511" v="81" actId="688"/>
          <ac:picMkLst>
            <pc:docMk/>
            <pc:sldMk cId="882328083" sldId="262"/>
            <ac:picMk id="8" creationId="{60FD25DD-61EA-4CAD-41C0-B69767E68584}"/>
          </ac:picMkLst>
        </pc:picChg>
      </pc:sldChg>
      <pc:sldChg chg="addSp delSp modSp mod">
        <pc:chgData name="ABHAY KUMAR PANDEY" userId="dd2e4c2e4f1145ae" providerId="LiveId" clId="{A7691503-231E-4BCF-8F91-F275CECAC21A}" dt="2023-07-06T18:00:30.662" v="93" actId="1076"/>
        <pc:sldMkLst>
          <pc:docMk/>
          <pc:sldMk cId="4042809114" sldId="263"/>
        </pc:sldMkLst>
        <pc:spChg chg="del">
          <ac:chgData name="ABHAY KUMAR PANDEY" userId="dd2e4c2e4f1145ae" providerId="LiveId" clId="{A7691503-231E-4BCF-8F91-F275CECAC21A}" dt="2023-07-06T17:59:32.955" v="82" actId="931"/>
          <ac:spMkLst>
            <pc:docMk/>
            <pc:sldMk cId="4042809114" sldId="263"/>
            <ac:spMk id="3" creationId="{00000000-0000-0000-0000-000000000000}"/>
          </ac:spMkLst>
        </pc:spChg>
        <pc:picChg chg="add mod modCrop">
          <ac:chgData name="ABHAY KUMAR PANDEY" userId="dd2e4c2e4f1145ae" providerId="LiveId" clId="{A7691503-231E-4BCF-8F91-F275CECAC21A}" dt="2023-07-06T18:00:30.662" v="93" actId="1076"/>
          <ac:picMkLst>
            <pc:docMk/>
            <pc:sldMk cId="4042809114" sldId="263"/>
            <ac:picMk id="8" creationId="{3740D82F-8E87-771C-D528-8B0398E4290A}"/>
          </ac:picMkLst>
        </pc:picChg>
      </pc:sldChg>
      <pc:sldChg chg="del">
        <pc:chgData name="ABHAY KUMAR PANDEY" userId="dd2e4c2e4f1145ae" providerId="LiveId" clId="{A7691503-231E-4BCF-8F91-F275CECAC21A}" dt="2023-07-06T18:00:59.135" v="95" actId="2696"/>
        <pc:sldMkLst>
          <pc:docMk/>
          <pc:sldMk cId="2408146392" sldId="264"/>
        </pc:sldMkLst>
      </pc:sldChg>
      <pc:sldChg chg="modSp mod">
        <pc:chgData name="ABHAY KUMAR PANDEY" userId="dd2e4c2e4f1145ae" providerId="LiveId" clId="{A7691503-231E-4BCF-8F91-F275CECAC21A}" dt="2023-07-06T14:10:10.225" v="0" actId="14100"/>
        <pc:sldMkLst>
          <pc:docMk/>
          <pc:sldMk cId="1258751305" sldId="265"/>
        </pc:sldMkLst>
        <pc:picChg chg="mod">
          <ac:chgData name="ABHAY KUMAR PANDEY" userId="dd2e4c2e4f1145ae" providerId="LiveId" clId="{A7691503-231E-4BCF-8F91-F275CECAC21A}" dt="2023-07-06T14:10:10.225" v="0" actId="14100"/>
          <ac:picMkLst>
            <pc:docMk/>
            <pc:sldMk cId="1258751305" sldId="265"/>
            <ac:picMk id="9" creationId="{00000000-0000-0000-0000-000000000000}"/>
          </ac:picMkLst>
        </pc:picChg>
      </pc:sldChg>
      <pc:sldChg chg="modSp mod">
        <pc:chgData name="ABHAY KUMAR PANDEY" userId="dd2e4c2e4f1145ae" providerId="LiveId" clId="{A7691503-231E-4BCF-8F91-F275CECAC21A}" dt="2023-07-06T17:08:50.734" v="31" actId="20577"/>
        <pc:sldMkLst>
          <pc:docMk/>
          <pc:sldMk cId="4150880680" sldId="266"/>
        </pc:sldMkLst>
        <pc:spChg chg="mod">
          <ac:chgData name="ABHAY KUMAR PANDEY" userId="dd2e4c2e4f1145ae" providerId="LiveId" clId="{A7691503-231E-4BCF-8F91-F275CECAC21A}" dt="2023-07-06T17:08:50.734" v="31" actId="20577"/>
          <ac:spMkLst>
            <pc:docMk/>
            <pc:sldMk cId="4150880680" sldId="266"/>
            <ac:spMk id="3" creationId="{00000000-0000-0000-0000-000000000000}"/>
          </ac:spMkLst>
        </pc:spChg>
      </pc:sldChg>
      <pc:sldChg chg="modSp mod">
        <pc:chgData name="ABHAY KUMAR PANDEY" userId="dd2e4c2e4f1145ae" providerId="LiveId" clId="{A7691503-231E-4BCF-8F91-F275CECAC21A}" dt="2023-07-06T17:07:34.830" v="22" actId="113"/>
        <pc:sldMkLst>
          <pc:docMk/>
          <pc:sldMk cId="1100890761" sldId="267"/>
        </pc:sldMkLst>
        <pc:spChg chg="mod">
          <ac:chgData name="ABHAY KUMAR PANDEY" userId="dd2e4c2e4f1145ae" providerId="LiveId" clId="{A7691503-231E-4BCF-8F91-F275CECAC21A}" dt="2023-07-06T17:07:34.830" v="22" actId="113"/>
          <ac:spMkLst>
            <pc:docMk/>
            <pc:sldMk cId="1100890761" sldId="267"/>
            <ac:spMk id="3" creationId="{00000000-0000-0000-0000-000000000000}"/>
          </ac:spMkLst>
        </pc:spChg>
      </pc:sldChg>
      <pc:sldChg chg="addSp delSp modSp add mod">
        <pc:chgData name="ABHAY KUMAR PANDEY" userId="dd2e4c2e4f1145ae" providerId="LiveId" clId="{A7691503-231E-4BCF-8F91-F275CECAC21A}" dt="2023-07-06T18:02:19.326" v="109" actId="1076"/>
        <pc:sldMkLst>
          <pc:docMk/>
          <pc:sldMk cId="3308921556" sldId="268"/>
        </pc:sldMkLst>
        <pc:spChg chg="add del mod">
          <ac:chgData name="ABHAY KUMAR PANDEY" userId="dd2e4c2e4f1145ae" providerId="LiveId" clId="{A7691503-231E-4BCF-8F91-F275CECAC21A}" dt="2023-07-06T18:01:13.311" v="97" actId="931"/>
          <ac:spMkLst>
            <pc:docMk/>
            <pc:sldMk cId="3308921556" sldId="268"/>
            <ac:spMk id="7" creationId="{86048183-73AC-C31F-4A0A-26D7F93FE2D0}"/>
          </ac:spMkLst>
        </pc:spChg>
        <pc:picChg chg="del">
          <ac:chgData name="ABHAY KUMAR PANDEY" userId="dd2e4c2e4f1145ae" providerId="LiveId" clId="{A7691503-231E-4BCF-8F91-F275CECAC21A}" dt="2023-07-06T18:01:03.645" v="96" actId="478"/>
          <ac:picMkLst>
            <pc:docMk/>
            <pc:sldMk cId="3308921556" sldId="268"/>
            <ac:picMk id="8" creationId="{3740D82F-8E87-771C-D528-8B0398E4290A}"/>
          </ac:picMkLst>
        </pc:picChg>
        <pc:picChg chg="add mod modCrop">
          <ac:chgData name="ABHAY KUMAR PANDEY" userId="dd2e4c2e4f1145ae" providerId="LiveId" clId="{A7691503-231E-4BCF-8F91-F275CECAC21A}" dt="2023-07-06T18:02:19.326" v="109" actId="1076"/>
          <ac:picMkLst>
            <pc:docMk/>
            <pc:sldMk cId="3308921556" sldId="268"/>
            <ac:picMk id="10" creationId="{9DC40327-E4D1-8E54-634D-AF2877FAFE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10-07-2023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0502F-7B10-489B-8944-7A903D081342}" type="datetime1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2BA80-670A-40B2-8BAD-CEC9985688DF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Hostel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Abhay KUMAR PANDEY (2002901520004/ csai /a)</a:t>
            </a:r>
          </a:p>
          <a:p>
            <a:r>
              <a:rPr lang="en-IN" dirty="0"/>
              <a:t>Naman tiwari (2002901550019/ cs-</a:t>
            </a:r>
            <a:r>
              <a:rPr lang="en-IN" dirty="0" err="1"/>
              <a:t>iot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These are just some of the most common web components. There are many other components available, and the specific components that are used on a web page will vary depending on the purpose of the page.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5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Header/Footer: </a:t>
            </a:r>
            <a:r>
              <a:rPr lang="en-IN" sz="25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These are the top and bottom sections of a web page, respectively. They typically contain important information such as the page title, navigation links, and copyright information.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5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Div: </a:t>
            </a:r>
            <a:r>
              <a:rPr lang="en-IN" sz="25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div is a generic HTML element that can be used to group other elements together. It is often used to create containers for layout purposes.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5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Navbar: </a:t>
            </a:r>
            <a:r>
              <a:rPr lang="en-IN" sz="25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navbar is a horizontal navigation bar that typically appears at the top of a web page. It provides links to important pages or sections of the site.</a:t>
            </a:r>
          </a:p>
          <a:p>
            <a:pPr marL="384048" lvl="2" indent="0">
              <a:buNone/>
            </a:pPr>
            <a:endParaRPr lang="en-IN" sz="22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Carousel: </a:t>
            </a:r>
            <a:r>
              <a:rPr lang="en-IN" sz="28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carousel is a rotating slideshow of images or videos. It is often used to display product images or promotional content.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Card: </a:t>
            </a:r>
            <a:r>
              <a:rPr lang="en-IN" sz="28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card is a rectangular element that is typically used to display a single piece of information. It can contain text, images, and other elements.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Dropdown:</a:t>
            </a:r>
            <a:r>
              <a:rPr lang="en-IN" sz="28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 A dropdown is a menu that appears when a user clicks on an icon or text. It is often used to provide access to a list of options.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Image:</a:t>
            </a:r>
            <a:r>
              <a:rPr lang="en-IN" sz="2800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 An image is a visual representation of something. It can be used to add visual interest to a web page or to convey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12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0" y="1521068"/>
            <a:ext cx="5401041" cy="2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goal of making a web page about hostel life in college is to create a website that shows what it's really like to live in a college hostel.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 want to help current and future college students by providing useful information and making the website interesting and enjoyable.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Our specific objectives for this project are to provide comprehensive and informative content on the topic of hostel life in college.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web page will cover the following topics: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The different types of hostels room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The rules and regulations of hostels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The cost of living in a hostel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The social and academic benefits of hostel life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The challenges of hostel life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A7E21D-947F-C944-859C-7E833354F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139" r="1527" b="6042"/>
          <a:stretch/>
        </p:blipFill>
        <p:spPr>
          <a:xfrm rot="16200000">
            <a:off x="3585213" y="308609"/>
            <a:ext cx="4191000" cy="73837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C2B14-06CD-2C00-43D5-22F60D5E8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" t="4491" r="12636" b="12542"/>
          <a:stretch/>
        </p:blipFill>
        <p:spPr>
          <a:xfrm>
            <a:off x="1592580" y="1821180"/>
            <a:ext cx="8595360" cy="44424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5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FAE9C1-1FAD-4DA4-A94C-647C12379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6630" r="2105" b="20631"/>
          <a:stretch/>
        </p:blipFill>
        <p:spPr>
          <a:xfrm rot="16200000">
            <a:off x="4539787" y="773429"/>
            <a:ext cx="4282440" cy="643890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8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FD25DD-61EA-4CAD-41C0-B69767E68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2" t="12503" r="5393" b="18350"/>
          <a:stretch/>
        </p:blipFill>
        <p:spPr>
          <a:xfrm rot="15999837">
            <a:off x="4340821" y="346743"/>
            <a:ext cx="4135213" cy="72917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2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0D82F-8E87-771C-D528-8B0398E4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8" t="11318" r="5199" b="19495"/>
          <a:stretch/>
        </p:blipFill>
        <p:spPr>
          <a:xfrm rot="16200000">
            <a:off x="3920491" y="859073"/>
            <a:ext cx="4351017" cy="62142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C40327-E4D1-8E54-634D-AF2877FA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7956" r="3856" b="20442"/>
          <a:stretch/>
        </p:blipFill>
        <p:spPr>
          <a:xfrm rot="16038835">
            <a:off x="3724424" y="1009654"/>
            <a:ext cx="4177700" cy="5985213"/>
          </a:xfrm>
        </p:spPr>
      </p:pic>
    </p:spTree>
    <p:extLst>
      <p:ext uri="{BB962C8B-B14F-4D97-AF65-F5344CB8AC3E}">
        <p14:creationId xmlns:p14="http://schemas.microsoft.com/office/powerpoint/2010/main" val="330892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508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Hostel Life</vt:lpstr>
      <vt:lpstr>Objective</vt:lpstr>
      <vt:lpstr>Objective</vt:lpstr>
      <vt:lpstr>Layout</vt:lpstr>
      <vt:lpstr>Layout</vt:lpstr>
      <vt:lpstr>Layout</vt:lpstr>
      <vt:lpstr>Layout</vt:lpstr>
      <vt:lpstr>Layout</vt:lpstr>
      <vt:lpstr>Layout</vt:lpstr>
      <vt:lpstr>Details about component</vt:lpstr>
      <vt:lpstr>Details about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ABHAY KUMAR PANDEY</cp:lastModifiedBy>
  <cp:revision>9</cp:revision>
  <dcterms:created xsi:type="dcterms:W3CDTF">2023-07-06T08:52:59Z</dcterms:created>
  <dcterms:modified xsi:type="dcterms:W3CDTF">2023-07-10T16:27:17Z</dcterms:modified>
</cp:coreProperties>
</file>