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5" r:id="rId5"/>
    <p:sldId id="340" r:id="rId6"/>
    <p:sldId id="342" r:id="rId7"/>
    <p:sldId id="326" r:id="rId8"/>
    <p:sldId id="341" r:id="rId9"/>
    <p:sldId id="343" r:id="rId10"/>
    <p:sldId id="344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/>
              <a:t>Code For Coders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C6AE7-E5DF-9AB0-51EE-A42E4AB4D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75" r="26238" b="30146"/>
          <a:stretch/>
        </p:blipFill>
        <p:spPr>
          <a:xfrm>
            <a:off x="10047170" y="457201"/>
            <a:ext cx="1453415" cy="1217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91060-6DD5-ECC6-2A93-1B86AEB0C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75" r="26238" b="30146"/>
          <a:stretch/>
        </p:blipFill>
        <p:spPr>
          <a:xfrm>
            <a:off x="317634" y="457200"/>
            <a:ext cx="1453415" cy="12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BEF6-EF2D-C242-9A21-FBC14C02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2745606"/>
            <a:ext cx="10673215" cy="2067026"/>
          </a:xfrm>
        </p:spPr>
        <p:txBody>
          <a:bodyPr/>
          <a:lstStyle/>
          <a:p>
            <a:r>
              <a:rPr lang="en-GB" sz="2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We're going to cover the basics of Java programming and give you a quick overview of what is Java</a:t>
            </a:r>
            <a:r>
              <a:rPr lang="en-GB" sz="26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where it’s used </a:t>
            </a:r>
            <a:r>
              <a:rPr lang="en-GB" sz="2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why it's important.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F043B-41FE-2347-3E73-958E7B6594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7E5C-AF26-9FFB-E783-3495BE2D3C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CODE FOR CODERS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376C2B-E988-F855-2265-9BC97FDF0E24}"/>
              </a:ext>
            </a:extLst>
          </p:cNvPr>
          <p:cNvSpPr txBox="1">
            <a:spLocks/>
          </p:cNvSpPr>
          <p:nvPr/>
        </p:nvSpPr>
        <p:spPr>
          <a:xfrm>
            <a:off x="964290" y="1052762"/>
            <a:ext cx="10673215" cy="7210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GB" sz="4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Topics</a:t>
            </a:r>
            <a:br>
              <a:rPr lang="en-IN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58735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8D84-703F-13DC-B1F5-A1A69348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5856171" cy="548640"/>
          </a:xfrm>
        </p:spPr>
        <p:txBody>
          <a:bodyPr/>
          <a:lstStyle/>
          <a:p>
            <a:r>
              <a:rPr lang="en-IN" dirty="0"/>
              <a:t>History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CBCF-111A-C717-B071-2408CC00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53" y="2746884"/>
            <a:ext cx="8936256" cy="336499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7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James gosling 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java in June </a:t>
            </a:r>
          </a:p>
          <a:p>
            <a:pPr>
              <a:lnSpc>
                <a:spcPct val="100000"/>
              </a:lnSpc>
            </a:pP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1991 as a project called </a:t>
            </a:r>
            <a:r>
              <a:rPr lang="en-IN" sz="27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oak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version of java (java 1.0)  is release</a:t>
            </a:r>
          </a:p>
          <a:p>
            <a:pPr>
              <a:lnSpc>
                <a:spcPct val="100000"/>
              </a:lnSpc>
            </a:pP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in </a:t>
            </a:r>
            <a:r>
              <a:rPr lang="en-IN" sz="27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1991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name of java is </a:t>
            </a:r>
            <a:r>
              <a:rPr lang="en-IN" sz="27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oak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is the name of </a:t>
            </a:r>
            <a:r>
              <a:rPr lang="en-IN" sz="27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coffee seed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11535-BC70-4A62-2930-5A810F3D05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0295-6F48-F251-E392-4B7DE95470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CB6D74D-B880-040E-6E50-4CF72C7ED7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888" t="591" r="11796" b="-591"/>
          <a:stretch/>
        </p:blipFill>
        <p:spPr>
          <a:xfrm>
            <a:off x="8690784" y="2017027"/>
            <a:ext cx="2600451" cy="2978486"/>
          </a:xfrm>
        </p:spPr>
      </p:pic>
    </p:spTree>
    <p:extLst>
      <p:ext uri="{BB962C8B-B14F-4D97-AF65-F5344CB8AC3E}">
        <p14:creationId xmlns:p14="http://schemas.microsoft.com/office/powerpoint/2010/main" val="18592608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084211"/>
            <a:ext cx="10842058" cy="548640"/>
          </a:xfrm>
        </p:spPr>
        <p:txBody>
          <a:bodyPr/>
          <a:lstStyle/>
          <a:p>
            <a:r>
              <a:rPr lang="en-US" sz="4400" dirty="0"/>
              <a:t>What is java &amp; Where it is used?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816352"/>
            <a:ext cx="9985409" cy="2593046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7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is a programming language(High level language)that was first introduced by </a:t>
            </a:r>
            <a:r>
              <a:rPr lang="en-GB" sz="2700" b="1" i="1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 Microsystems in 1995</a:t>
            </a:r>
            <a:r>
              <a:rPr lang="en-GB" sz="27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27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7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It's a popular language used for developing a wide range of applications, from </a:t>
            </a:r>
            <a:r>
              <a:rPr lang="en-GB" sz="2700" b="1" i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apps to desktop software, web applications</a:t>
            </a:r>
            <a:r>
              <a:rPr lang="en-GB" sz="27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even enterprise-level systems.</a:t>
            </a:r>
            <a:endParaRPr lang="en-IN" sz="2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36DA-9BC5-3237-75B1-40C2F06E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5" y="1066961"/>
            <a:ext cx="3463170" cy="548640"/>
          </a:xfrm>
        </p:spPr>
        <p:txBody>
          <a:bodyPr/>
          <a:lstStyle/>
          <a:p>
            <a:r>
              <a:rPr lang="en-IN" sz="4200" dirty="0"/>
              <a:t>why javA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84B5-EB52-E96D-E4A2-6233E584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902" y="2367816"/>
            <a:ext cx="10684604" cy="316671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5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key reasons Java is so widely used is that it's </a:t>
            </a:r>
            <a:r>
              <a:rPr lang="en-GB" sz="2500" b="1" i="1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platform-independent.</a:t>
            </a:r>
            <a:r>
              <a:rPr lang="en-GB" sz="25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means that Java programs can run on any device that has a </a:t>
            </a:r>
            <a:r>
              <a:rPr lang="en-GB" sz="2500" b="1" i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Virtual Machine (JVM) </a:t>
            </a:r>
            <a:r>
              <a:rPr lang="en-GB" sz="25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installed, regardless of the underlying operating system.</a:t>
            </a:r>
            <a:endParaRPr lang="en-IN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5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reason for Java's popularity is its </a:t>
            </a:r>
            <a:r>
              <a:rPr lang="en-GB" sz="2500" i="1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GB" sz="25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It's a language that's suitable for building both small and large-scale applications, and it's designed to be highly adaptable to different programming environments and architectures.</a:t>
            </a:r>
            <a:endParaRPr lang="en-IN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4810-5B1B-D0A2-F43D-2B53A0B77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72D5C-1A3E-6790-CEFF-0B1DE09D6C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Code for coders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4E141-E25C-05AD-2197-468D11D2D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71" r="31750" b="30146"/>
          <a:stretch/>
        </p:blipFill>
        <p:spPr>
          <a:xfrm>
            <a:off x="4474867" y="398005"/>
            <a:ext cx="952901" cy="12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747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3630-7685-3277-7524-4E52DF6F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6953451" cy="548640"/>
          </a:xfrm>
        </p:spPr>
        <p:txBody>
          <a:bodyPr/>
          <a:lstStyle/>
          <a:p>
            <a:r>
              <a:rPr lang="en-IN" dirty="0"/>
              <a:t>Features of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17D37-F402-3E28-DD1A-2956B59FF2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F11C-AE42-AF89-5BC6-14E21BDAC0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AA7990-15B9-B69E-5886-BF346F3C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92" y="1925621"/>
            <a:ext cx="6462386" cy="44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650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56134-ECB2-3E83-D8B8-AA7C400182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16F4-2726-1D23-548E-0098743C52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C412F-C60D-6AEE-ED51-4E0835394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13"/>
          <a:stretch/>
        </p:blipFill>
        <p:spPr>
          <a:xfrm>
            <a:off x="1198686" y="834190"/>
            <a:ext cx="9648986" cy="52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9510B4C-91BE-F440-A6EA-F3FD6D18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{B4B4A0B4-4B5C-488A-A0E0-FF580B1C4721}tf67061901_win32</Template>
  <TotalTime>163</TotalTime>
  <Words>245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Daytona Condensed Light</vt:lpstr>
      <vt:lpstr>Posterama</vt:lpstr>
      <vt:lpstr>Office Theme</vt:lpstr>
      <vt:lpstr>Introduction to java</vt:lpstr>
      <vt:lpstr>We're going to cover the basics of Java programming and give you a quick overview of what is Java, where it’s used and why it's important. </vt:lpstr>
      <vt:lpstr>History of java</vt:lpstr>
      <vt:lpstr>What is java &amp; Where it is used?</vt:lpstr>
      <vt:lpstr>why javA ?</vt:lpstr>
      <vt:lpstr>Features of java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AKASH TIWARI</dc:creator>
  <cp:lastModifiedBy>AKASH TIWARI</cp:lastModifiedBy>
  <cp:revision>3</cp:revision>
  <dcterms:created xsi:type="dcterms:W3CDTF">2023-04-02T11:28:32Z</dcterms:created>
  <dcterms:modified xsi:type="dcterms:W3CDTF">2023-04-02T15:54:03Z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