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Old Standard TT"/>
      <p:regular r:id="rId27"/>
      <p:bold r:id="rId28"/>
      <p: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7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6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Relationship Id="rId5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Reflection Removal Using  Ghosting Cues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Aayush Tiwari(201531031),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Sreya Mittal(201501058),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Abhijith Nair(201501169)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/>
              <a:t>Why GMM?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It performs well for image restoration when  compared to other methods.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2082000"/>
            <a:ext cx="27432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Expected Patch Log Likelihood: Image denoising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813" y="992588"/>
            <a:ext cx="564832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Expected Patch Log Likelihood: Image deblurring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199" y="1028699"/>
            <a:ext cx="5340760" cy="38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Big Picture</a:t>
            </a:r>
          </a:p>
        </p:txBody>
      </p:sp>
      <p:pic>
        <p:nvPicPr>
          <p:cNvPr descr="projectd1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675" y="212825"/>
            <a:ext cx="2312475" cy="43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2"/>
                </a:solidFill>
              </a:rPr>
              <a:t>Estimating</a:t>
            </a:r>
            <a:r>
              <a:rPr lang="en"/>
              <a:t> </a:t>
            </a:r>
            <a:r>
              <a:rPr lang="en" sz="4200">
                <a:solidFill>
                  <a:schemeClr val="lt2"/>
                </a:solidFill>
              </a:rPr>
              <a:t>Kernel</a:t>
            </a:r>
            <a:r>
              <a:rPr lang="en"/>
              <a:t> </a:t>
            </a:r>
            <a:r>
              <a:rPr lang="en" sz="4200">
                <a:solidFill>
                  <a:schemeClr val="lt2"/>
                </a:solidFill>
              </a:rPr>
              <a:t>Parameters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400" y="1173525"/>
            <a:ext cx="6886851" cy="39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Estimating Kernel Parameters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949" y="1247725"/>
            <a:ext cx="7170650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d2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275" y="839100"/>
            <a:ext cx="5349650" cy="40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type="title"/>
          </p:nvPr>
        </p:nvSpPr>
        <p:spPr>
          <a:xfrm>
            <a:off x="311700" y="148300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Optimization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Alternating Minimization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038" y="1058225"/>
            <a:ext cx="599122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Estimated Patch Log Likelihood (EPLL) 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100" y="1173525"/>
            <a:ext cx="5163575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Post-processing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525" y="1359000"/>
            <a:ext cx="58864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When taking a picture through 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window pane, reflections of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objects are often captured.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814375"/>
            <a:ext cx="39243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957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</a:p>
        </p:txBody>
      </p:sp>
      <p:sp>
        <p:nvSpPr>
          <p:cNvPr id="182" name="Shape 182"/>
          <p:cNvSpPr/>
          <p:nvPr/>
        </p:nvSpPr>
        <p:spPr>
          <a:xfrm>
            <a:off x="311710" y="1401165"/>
            <a:ext cx="3261300" cy="2880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822200" y="0"/>
            <a:ext cx="3261300" cy="2361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5822200" y="2506150"/>
            <a:ext cx="3261300" cy="24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b="1" lang="en" sz="6000"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500" y="1136825"/>
            <a:ext cx="6493617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/>
              <a:t>Challenges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Traditional imaging model: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I=T+R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As both T and R are natural, separating them is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ill-posed since both T and R are natural images and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exhibit the same statistical properties.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/>
              <a:t>What paper accomplishes..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Separate the reflection layer using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the double reflection imaging model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with patch-based image prior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How can we do this?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/>
              <a:t>Key idea..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Break the symmetry of T and R using Ghosting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What’s Ghosting ?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Appearance of secondary image on the main display.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Observation:</a:t>
            </a:r>
            <a:r>
              <a:rPr lang="en" sz="2400"/>
              <a:t> Window reflection often appear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multiple times.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00" y="351625"/>
            <a:ext cx="4048125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250" y="466325"/>
            <a:ext cx="4011425" cy="402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Modelling Ghosting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a two-pulse kernel k.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Parameterize k by the separation of the two reflections d and an attenuation factor c  depending on the camera view angle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000" y="1647575"/>
            <a:ext cx="1447645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050" y="2057400"/>
            <a:ext cx="57721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9675" y="3645450"/>
            <a:ext cx="2101948" cy="2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65500" y="101675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Toy Example</a:t>
            </a: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65500" y="1309026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A synthetic example with a circle as  the transmission layer and a rectangle  as the reflection layer.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We compare the log likelihoods of the  various possible decompositions  under a GMM Model.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The log likelihood of the a) is the  highest, (implying is most “Natural”)  which is indeed the ground truth.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675" y="724200"/>
            <a:ext cx="423862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