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NeurofleetX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Powered Urban Fleet and Traffic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NeurofleetX is an AI-powered solution designed to make urban transportation smarter, safer, and more efficient.</a:t>
            </a:r>
          </a:p>
          <a:p/>
          <a:p>
            <a:r>
              <a:t>It focuses on two areas:</a:t>
            </a:r>
          </a:p>
          <a:p>
            <a:r>
              <a:t>- Fleet Management (buses, taxis, trucks, delivery vehicles)</a:t>
            </a:r>
          </a:p>
          <a:p>
            <a:r>
              <a:t>- Traffic Intelligence (monitoring and controlling traffic flow)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Cities face traffic congestion, pollution, and accidents.</a:t>
            </a:r>
          </a:p>
          <a:p>
            <a:r>
              <a:t>- Fleet operators struggle with high fuel costs, delays, and poor route planning.</a:t>
            </a:r>
          </a:p>
          <a:p>
            <a:r>
              <a:t>- Traditional traffic systems are not adaptive or smart.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Optimize fleet operations using AI.</a:t>
            </a:r>
          </a:p>
          <a:p>
            <a:r>
              <a:t>- Analyze and predict traffic patterns in real-time.</a:t>
            </a:r>
          </a:p>
          <a:p>
            <a:r>
              <a:t>- Reduce congestion, fuel usage, and emissions.</a:t>
            </a:r>
          </a:p>
          <a:p>
            <a:r>
              <a:t>- Improve safety and efficiency in urban mobility.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 – GPS, IoT sensors, traffic cameras, weather.</a:t>
            </a:r>
          </a:p>
          <a:p>
            <a:r>
              <a:t>2. AI &amp; ML Models – analyze vehicle speed, routes, driver behavior, traffic density.</a:t>
            </a:r>
          </a:p>
          <a:p>
            <a:r>
              <a:t>3. Intelligent Decisions – route suggestions, traffic jam prediction, maintenance alerts, smart traffic signals.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Smart Traffic Control (adaptive signals, route suggestions)</a:t>
            </a:r>
          </a:p>
          <a:p>
            <a:r>
              <a:t>- Fleet Tracking &amp; Optimization</a:t>
            </a:r>
          </a:p>
          <a:p>
            <a:r>
              <a:t>- Predictive Analytics for traffic &amp; accidents</a:t>
            </a:r>
          </a:p>
          <a:p>
            <a:r>
              <a:t>- Eco-friendly mobility</a:t>
            </a:r>
          </a:p>
          <a:p>
            <a:r>
              <a:t>- Dashboard &amp; Reports for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Ride-sharing companies (Uber, Ola)</a:t>
            </a:r>
          </a:p>
          <a:p>
            <a:r>
              <a:t>- Logistics firms (Delhivery, Amazon)</a:t>
            </a:r>
          </a:p>
          <a:p>
            <a:r>
              <a:t>- Smart cities with adaptive signals</a:t>
            </a:r>
          </a:p>
          <a:p>
            <a:r>
              <a:t>- Public transport (bus/train scheduling)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Reduced traffic congestion</a:t>
            </a:r>
          </a:p>
          <a:p>
            <a:r>
              <a:t>✅ Lower fuel &amp; operational costs</a:t>
            </a:r>
          </a:p>
          <a:p>
            <a:r>
              <a:t>✅ Fewer accidents</a:t>
            </a:r>
          </a:p>
          <a:p>
            <a:r>
              <a:t>✅ Time saving for commuters</a:t>
            </a:r>
          </a:p>
          <a:p>
            <a:r>
              <a:t>✅ Cleaner and greener cities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