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753600" cy="7315200"/>
  <p:notesSz cx="6858000" cy="9144000"/>
  <p:embeddedFontLst>
    <p:embeddedFont>
      <p:font typeface="Calibri (MS)" charset="1" panose="020F0502020204030204"/>
      <p:regular r:id="rId16"/>
    </p:embeddedFont>
    <p:embeddedFont>
      <p:font typeface="Canva Sans Bold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272453"/>
            <a:ext cx="8290560" cy="1568027"/>
            <a:chOff x="0" y="0"/>
            <a:chExt cx="11054080" cy="2090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090702"/>
            </a:xfrm>
            <a:custGeom>
              <a:avLst/>
              <a:gdLst/>
              <a:ahLst/>
              <a:cxnLst/>
              <a:rect r="r" b="b" t="t" l="l"/>
              <a:pathLst>
                <a:path h="2090702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090702"/>
                  </a:lnTo>
                  <a:lnTo>
                    <a:pt x="0" y="20907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054080" cy="218595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NeurofleetX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54480" y="4124325"/>
            <a:ext cx="6644640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AI Powered Urban Fleet and Traffic Intelligence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7915" y="330363"/>
            <a:ext cx="7164903" cy="3327237"/>
          </a:xfrm>
          <a:custGeom>
            <a:avLst/>
            <a:gdLst/>
            <a:ahLst/>
            <a:cxnLst/>
            <a:rect r="r" b="b" t="t" l="l"/>
            <a:pathLst>
              <a:path h="3327237" w="7164903">
                <a:moveTo>
                  <a:pt x="0" y="0"/>
                </a:moveTo>
                <a:lnTo>
                  <a:pt x="7164903" y="0"/>
                </a:lnTo>
                <a:lnTo>
                  <a:pt x="7164903" y="3327237"/>
                </a:lnTo>
                <a:lnTo>
                  <a:pt x="0" y="33272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41329" y="4171315"/>
            <a:ext cx="6587626" cy="3777277"/>
          </a:xfrm>
          <a:custGeom>
            <a:avLst/>
            <a:gdLst/>
            <a:ahLst/>
            <a:cxnLst/>
            <a:rect r="r" b="b" t="t" l="l"/>
            <a:pathLst>
              <a:path h="3777277" w="6587626">
                <a:moveTo>
                  <a:pt x="0" y="0"/>
                </a:moveTo>
                <a:lnTo>
                  <a:pt x="6587627" y="0"/>
                </a:lnTo>
                <a:lnTo>
                  <a:pt x="6587627" y="3777277"/>
                </a:lnTo>
                <a:lnTo>
                  <a:pt x="0" y="3777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64052" y="3590925"/>
            <a:ext cx="716490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55293" y="6260147"/>
            <a:ext cx="284301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Register page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Project Overview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NeurofleetX is an AI-powered solution designed to make urban transportation smarter, safer, and more efficient.</a:t>
            </a:r>
          </a:p>
          <a:p>
            <a:pPr algn="l" marL="439273" indent="-219637" lvl="1">
              <a:lnSpc>
                <a:spcPts val="4095"/>
              </a:lnSpc>
            </a:pP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focuses on two areas: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Fleet Management (buses, taxis, trucks, delivery vehicles)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Traffic Intelligence (monitoring and controlling traffic flow)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Problem Statement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Cities face traffic congestion, pollution, and accidents.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Fleet operators struggle with high fuel costs, delays, and poor route planning.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Traditional traffic systems are not adaptive or smart.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Project Objectives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Optimize fleet operations using AI.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Analyze and predict traffic patterns in real-time.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Reduce congestion, fuel usage, and emissions.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Improve safety and efficiency in urban mobility.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How It Works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1. Data Collection – GPS, IoT sensors, traffic cameras, weather.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2. AI &amp; ML Models – analyze vehicle speed, routes, driver behavior, traffic density.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3. Intelligent Decisions – route suggestions, traffic jam prediction, maintenance alerts, smart traffic signals.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Key Features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Smart Traffic Control (adaptive signals, route suggestions)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Fleet Tracking &amp; Optimization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Predictive Analytics for traffic &amp; accidents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Eco-friendly mobility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Dashboard &amp; Reports for managers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Use Cases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Ride-sharing companies (Uber, Ola)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Logistics firms (Delhivery, Amazon)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Smart cities with adaptive signals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Public transport (bus/train scheduling)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Benefits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✅ Reduced traffic congestion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✅ Lower fuel &amp; operational costs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✅ Fewer accidents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✅ Time saving for commuters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✅ Cleaner and greener cities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9172" y="1552958"/>
            <a:ext cx="7175256" cy="4060374"/>
          </a:xfrm>
          <a:custGeom>
            <a:avLst/>
            <a:gdLst/>
            <a:ahLst/>
            <a:cxnLst/>
            <a:rect r="r" b="b" t="t" l="l"/>
            <a:pathLst>
              <a:path h="4060374" w="7175256">
                <a:moveTo>
                  <a:pt x="0" y="0"/>
                </a:moveTo>
                <a:lnTo>
                  <a:pt x="7175256" y="0"/>
                </a:lnTo>
                <a:lnTo>
                  <a:pt x="7175256" y="4060374"/>
                </a:lnTo>
                <a:lnTo>
                  <a:pt x="0" y="4060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66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2535" y="636270"/>
            <a:ext cx="7396659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2"/>
              </a:lnSpc>
              <a:spcBef>
                <a:spcPct val="0"/>
              </a:spcBef>
            </a:pPr>
            <a:r>
              <a:rPr lang="en-US" sz="469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Some of the work that i done:-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9172" y="5546657"/>
            <a:ext cx="71752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DAGxXVOUoYk</dc:identifier>
  <dcterms:modified xsi:type="dcterms:W3CDTF">2011-08-01T06:04:30Z</dcterms:modified>
  <cp:revision>1</cp:revision>
  <dc:title>NeurofleetX_Presentation.pptx</dc:title>
</cp:coreProperties>
</file>