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7E9DD-D36E-47EA-8EF5-F273BDA4DA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0DEB8A-FD88-4689-9945-9450AF34EC85}">
      <dgm:prSet/>
      <dgm:spPr/>
      <dgm:t>
        <a:bodyPr/>
        <a:lstStyle/>
        <a:p>
          <a:r>
            <a:rPr lang="en-US" dirty="0"/>
            <a:t>An organization deals with many issues/bugs in a single project. To keep track of all the issues from all the projects is a difficult task. </a:t>
          </a:r>
        </a:p>
      </dgm:t>
    </dgm:pt>
    <dgm:pt modelId="{6C1F4763-68B9-42D5-BE3F-7067D0041A23}" type="parTrans" cxnId="{137FF5BE-96DD-4295-81C3-53B4975BD71E}">
      <dgm:prSet/>
      <dgm:spPr/>
      <dgm:t>
        <a:bodyPr/>
        <a:lstStyle/>
        <a:p>
          <a:endParaRPr lang="en-US"/>
        </a:p>
      </dgm:t>
    </dgm:pt>
    <dgm:pt modelId="{7EF0142C-04EA-49CE-994B-DF6E74C597DA}" type="sibTrans" cxnId="{137FF5BE-96DD-4295-81C3-53B4975BD71E}">
      <dgm:prSet/>
      <dgm:spPr/>
      <dgm:t>
        <a:bodyPr/>
        <a:lstStyle/>
        <a:p>
          <a:endParaRPr lang="en-US"/>
        </a:p>
      </dgm:t>
    </dgm:pt>
    <dgm:pt modelId="{9A2E768E-ADB1-4AE3-AC4E-D364EF3FBB02}">
      <dgm:prSet/>
      <dgm:spPr/>
      <dgm:t>
        <a:bodyPr/>
        <a:lstStyle/>
        <a:p>
          <a:r>
            <a:rPr lang="en-US" dirty="0"/>
            <a:t>Issue tracking system is a project management tool which can be used as an internal tool in an organization to track issues in the projects making it easier for employees to see status of a problem as well as monitor  progress.</a:t>
          </a:r>
        </a:p>
      </dgm:t>
    </dgm:pt>
    <dgm:pt modelId="{48577C4C-9BA8-4D4D-AAD1-E40180109161}" type="parTrans" cxnId="{6A5FFC88-2C0F-4106-B421-7D8F826D5C34}">
      <dgm:prSet/>
      <dgm:spPr/>
      <dgm:t>
        <a:bodyPr/>
        <a:lstStyle/>
        <a:p>
          <a:endParaRPr lang="en-US"/>
        </a:p>
      </dgm:t>
    </dgm:pt>
    <dgm:pt modelId="{8C58EAF5-BCCA-4647-93A2-99520A57ED4C}" type="sibTrans" cxnId="{6A5FFC88-2C0F-4106-B421-7D8F826D5C34}">
      <dgm:prSet/>
      <dgm:spPr/>
      <dgm:t>
        <a:bodyPr/>
        <a:lstStyle/>
        <a:p>
          <a:endParaRPr lang="en-US"/>
        </a:p>
      </dgm:t>
    </dgm:pt>
    <dgm:pt modelId="{BED20B44-162A-4675-A1BF-2B683736220A}">
      <dgm:prSet/>
      <dgm:spPr/>
      <dgm:t>
        <a:bodyPr/>
        <a:lstStyle/>
        <a:p>
          <a:r>
            <a:rPr lang="en-US"/>
            <a:t>Administration and employees have access to different things, restricting employees from updating all the details to maintain credibility. </a:t>
          </a:r>
        </a:p>
      </dgm:t>
    </dgm:pt>
    <dgm:pt modelId="{688D054D-1C9C-485C-AEB7-ED20A5FE97EA}" type="parTrans" cxnId="{3D5DCBEF-4E3E-45A4-A269-29150E1876EB}">
      <dgm:prSet/>
      <dgm:spPr/>
      <dgm:t>
        <a:bodyPr/>
        <a:lstStyle/>
        <a:p>
          <a:endParaRPr lang="en-US"/>
        </a:p>
      </dgm:t>
    </dgm:pt>
    <dgm:pt modelId="{BD402E22-41B5-40AF-95E2-B73970F6FE85}" type="sibTrans" cxnId="{3D5DCBEF-4E3E-45A4-A269-29150E1876EB}">
      <dgm:prSet/>
      <dgm:spPr/>
      <dgm:t>
        <a:bodyPr/>
        <a:lstStyle/>
        <a:p>
          <a:endParaRPr lang="en-US"/>
        </a:p>
      </dgm:t>
    </dgm:pt>
    <dgm:pt modelId="{71D5845C-9F39-40B1-957A-ED2ABC3DF841}" type="pres">
      <dgm:prSet presAssocID="{FC57E9DD-D36E-47EA-8EF5-F273BDA4DAD5}" presName="root" presStyleCnt="0">
        <dgm:presLayoutVars>
          <dgm:dir/>
          <dgm:resizeHandles val="exact"/>
        </dgm:presLayoutVars>
      </dgm:prSet>
      <dgm:spPr/>
    </dgm:pt>
    <dgm:pt modelId="{68D23C0E-D93C-4C02-862B-0EBDFF663C3C}" type="pres">
      <dgm:prSet presAssocID="{980DEB8A-FD88-4689-9945-9450AF34EC85}" presName="compNode" presStyleCnt="0"/>
      <dgm:spPr/>
    </dgm:pt>
    <dgm:pt modelId="{D90E09C9-1D42-4277-971E-F3FED79DE7CC}" type="pres">
      <dgm:prSet presAssocID="{980DEB8A-FD88-4689-9945-9450AF34EC85}" presName="bgRect" presStyleLbl="bgShp" presStyleIdx="0" presStyleCnt="3"/>
      <dgm:spPr/>
    </dgm:pt>
    <dgm:pt modelId="{2A956995-395A-4CF4-9BFA-3F2E08EFB0EE}" type="pres">
      <dgm:prSet presAssocID="{980DEB8A-FD88-4689-9945-9450AF34E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A241F24-9530-44FD-9661-74A2B278AA89}" type="pres">
      <dgm:prSet presAssocID="{980DEB8A-FD88-4689-9945-9450AF34EC85}" presName="spaceRect" presStyleCnt="0"/>
      <dgm:spPr/>
    </dgm:pt>
    <dgm:pt modelId="{681CF6E5-FF42-44EB-BD67-8671BA927524}" type="pres">
      <dgm:prSet presAssocID="{980DEB8A-FD88-4689-9945-9450AF34EC85}" presName="parTx" presStyleLbl="revTx" presStyleIdx="0" presStyleCnt="3">
        <dgm:presLayoutVars>
          <dgm:chMax val="0"/>
          <dgm:chPref val="0"/>
        </dgm:presLayoutVars>
      </dgm:prSet>
      <dgm:spPr/>
    </dgm:pt>
    <dgm:pt modelId="{33BA5EC8-AE15-4D7B-8AEE-DCBC0D19C3CD}" type="pres">
      <dgm:prSet presAssocID="{7EF0142C-04EA-49CE-994B-DF6E74C597DA}" presName="sibTrans" presStyleCnt="0"/>
      <dgm:spPr/>
    </dgm:pt>
    <dgm:pt modelId="{2C119289-51A1-47C2-B8DD-82108BFFB7A7}" type="pres">
      <dgm:prSet presAssocID="{9A2E768E-ADB1-4AE3-AC4E-D364EF3FBB02}" presName="compNode" presStyleCnt="0"/>
      <dgm:spPr/>
    </dgm:pt>
    <dgm:pt modelId="{DDC34400-6D9E-4485-982C-6DC861CA0A11}" type="pres">
      <dgm:prSet presAssocID="{9A2E768E-ADB1-4AE3-AC4E-D364EF3FBB02}" presName="bgRect" presStyleLbl="bgShp" presStyleIdx="1" presStyleCnt="3"/>
      <dgm:spPr/>
    </dgm:pt>
    <dgm:pt modelId="{F7FCE48E-429A-4F58-8FAA-3C8CCD2B0F37}" type="pres">
      <dgm:prSet presAssocID="{9A2E768E-ADB1-4AE3-AC4E-D364EF3FBB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2F1A7C4-3389-4750-A4F4-31B4DE2A91C3}" type="pres">
      <dgm:prSet presAssocID="{9A2E768E-ADB1-4AE3-AC4E-D364EF3FBB02}" presName="spaceRect" presStyleCnt="0"/>
      <dgm:spPr/>
    </dgm:pt>
    <dgm:pt modelId="{E96264ED-C4A2-49BC-AC1E-9310D26BCE5E}" type="pres">
      <dgm:prSet presAssocID="{9A2E768E-ADB1-4AE3-AC4E-D364EF3FBB02}" presName="parTx" presStyleLbl="revTx" presStyleIdx="1" presStyleCnt="3">
        <dgm:presLayoutVars>
          <dgm:chMax val="0"/>
          <dgm:chPref val="0"/>
        </dgm:presLayoutVars>
      </dgm:prSet>
      <dgm:spPr/>
    </dgm:pt>
    <dgm:pt modelId="{C1590B2C-16EC-45F5-AAFD-97B0DD81B4D1}" type="pres">
      <dgm:prSet presAssocID="{8C58EAF5-BCCA-4647-93A2-99520A57ED4C}" presName="sibTrans" presStyleCnt="0"/>
      <dgm:spPr/>
    </dgm:pt>
    <dgm:pt modelId="{F069270E-E56E-49F8-86F4-13B4CC6EBD1E}" type="pres">
      <dgm:prSet presAssocID="{BED20B44-162A-4675-A1BF-2B683736220A}" presName="compNode" presStyleCnt="0"/>
      <dgm:spPr/>
    </dgm:pt>
    <dgm:pt modelId="{FE9D8727-7383-4168-8217-A9390CEC81A9}" type="pres">
      <dgm:prSet presAssocID="{BED20B44-162A-4675-A1BF-2B683736220A}" presName="bgRect" presStyleLbl="bgShp" presStyleIdx="2" presStyleCnt="3"/>
      <dgm:spPr/>
    </dgm:pt>
    <dgm:pt modelId="{A8BE588B-230D-4F9E-A921-21CF94C3D257}" type="pres">
      <dgm:prSet presAssocID="{BED20B44-162A-4675-A1BF-2B68373622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624AED4-262E-40C0-8F4D-2E143C61D991}" type="pres">
      <dgm:prSet presAssocID="{BED20B44-162A-4675-A1BF-2B683736220A}" presName="spaceRect" presStyleCnt="0"/>
      <dgm:spPr/>
    </dgm:pt>
    <dgm:pt modelId="{DE1BABCB-66AB-4374-93B5-5E4CC941FC38}" type="pres">
      <dgm:prSet presAssocID="{BED20B44-162A-4675-A1BF-2B68373622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25B029-4661-495D-864A-062F39CC0505}" type="presOf" srcId="{BED20B44-162A-4675-A1BF-2B683736220A}" destId="{DE1BABCB-66AB-4374-93B5-5E4CC941FC38}" srcOrd="0" destOrd="0" presId="urn:microsoft.com/office/officeart/2018/2/layout/IconVerticalSolidList"/>
    <dgm:cxn modelId="{5E01A067-67F7-44A6-B1B6-A9AC04DE82DE}" type="presOf" srcId="{9A2E768E-ADB1-4AE3-AC4E-D364EF3FBB02}" destId="{E96264ED-C4A2-49BC-AC1E-9310D26BCE5E}" srcOrd="0" destOrd="0" presId="urn:microsoft.com/office/officeart/2018/2/layout/IconVerticalSolidList"/>
    <dgm:cxn modelId="{4221C654-5595-4704-ABF6-443C9BBC26AF}" type="presOf" srcId="{FC57E9DD-D36E-47EA-8EF5-F273BDA4DAD5}" destId="{71D5845C-9F39-40B1-957A-ED2ABC3DF841}" srcOrd="0" destOrd="0" presId="urn:microsoft.com/office/officeart/2018/2/layout/IconVerticalSolidList"/>
    <dgm:cxn modelId="{6A5FFC88-2C0F-4106-B421-7D8F826D5C34}" srcId="{FC57E9DD-D36E-47EA-8EF5-F273BDA4DAD5}" destId="{9A2E768E-ADB1-4AE3-AC4E-D364EF3FBB02}" srcOrd="1" destOrd="0" parTransId="{48577C4C-9BA8-4D4D-AAD1-E40180109161}" sibTransId="{8C58EAF5-BCCA-4647-93A2-99520A57ED4C}"/>
    <dgm:cxn modelId="{A95072B7-0594-4031-8312-1BF4A89F9E87}" type="presOf" srcId="{980DEB8A-FD88-4689-9945-9450AF34EC85}" destId="{681CF6E5-FF42-44EB-BD67-8671BA927524}" srcOrd="0" destOrd="0" presId="urn:microsoft.com/office/officeart/2018/2/layout/IconVerticalSolidList"/>
    <dgm:cxn modelId="{137FF5BE-96DD-4295-81C3-53B4975BD71E}" srcId="{FC57E9DD-D36E-47EA-8EF5-F273BDA4DAD5}" destId="{980DEB8A-FD88-4689-9945-9450AF34EC85}" srcOrd="0" destOrd="0" parTransId="{6C1F4763-68B9-42D5-BE3F-7067D0041A23}" sibTransId="{7EF0142C-04EA-49CE-994B-DF6E74C597DA}"/>
    <dgm:cxn modelId="{3D5DCBEF-4E3E-45A4-A269-29150E1876EB}" srcId="{FC57E9DD-D36E-47EA-8EF5-F273BDA4DAD5}" destId="{BED20B44-162A-4675-A1BF-2B683736220A}" srcOrd="2" destOrd="0" parTransId="{688D054D-1C9C-485C-AEB7-ED20A5FE97EA}" sibTransId="{BD402E22-41B5-40AF-95E2-B73970F6FE85}"/>
    <dgm:cxn modelId="{701D95E2-4C77-4C12-9E20-45DFC8924319}" type="presParOf" srcId="{71D5845C-9F39-40B1-957A-ED2ABC3DF841}" destId="{68D23C0E-D93C-4C02-862B-0EBDFF663C3C}" srcOrd="0" destOrd="0" presId="urn:microsoft.com/office/officeart/2018/2/layout/IconVerticalSolidList"/>
    <dgm:cxn modelId="{F44ED97E-58CD-456F-8119-A4CCA131A2A1}" type="presParOf" srcId="{68D23C0E-D93C-4C02-862B-0EBDFF663C3C}" destId="{D90E09C9-1D42-4277-971E-F3FED79DE7CC}" srcOrd="0" destOrd="0" presId="urn:microsoft.com/office/officeart/2018/2/layout/IconVerticalSolidList"/>
    <dgm:cxn modelId="{72846769-FE67-41FB-A224-1BDDCE8FAB28}" type="presParOf" srcId="{68D23C0E-D93C-4C02-862B-0EBDFF663C3C}" destId="{2A956995-395A-4CF4-9BFA-3F2E08EFB0EE}" srcOrd="1" destOrd="0" presId="urn:microsoft.com/office/officeart/2018/2/layout/IconVerticalSolidList"/>
    <dgm:cxn modelId="{D02AD3C7-4D66-4F51-A2AF-344ED28420D7}" type="presParOf" srcId="{68D23C0E-D93C-4C02-862B-0EBDFF663C3C}" destId="{0A241F24-9530-44FD-9661-74A2B278AA89}" srcOrd="2" destOrd="0" presId="urn:microsoft.com/office/officeart/2018/2/layout/IconVerticalSolidList"/>
    <dgm:cxn modelId="{C68C48AB-50B3-45EB-941D-272FDB5539A4}" type="presParOf" srcId="{68D23C0E-D93C-4C02-862B-0EBDFF663C3C}" destId="{681CF6E5-FF42-44EB-BD67-8671BA927524}" srcOrd="3" destOrd="0" presId="urn:microsoft.com/office/officeart/2018/2/layout/IconVerticalSolidList"/>
    <dgm:cxn modelId="{AB396CCE-99D0-41C4-8B20-791A5EC2995A}" type="presParOf" srcId="{71D5845C-9F39-40B1-957A-ED2ABC3DF841}" destId="{33BA5EC8-AE15-4D7B-8AEE-DCBC0D19C3CD}" srcOrd="1" destOrd="0" presId="urn:microsoft.com/office/officeart/2018/2/layout/IconVerticalSolidList"/>
    <dgm:cxn modelId="{EC62C309-3355-4927-93F9-36D092F56383}" type="presParOf" srcId="{71D5845C-9F39-40B1-957A-ED2ABC3DF841}" destId="{2C119289-51A1-47C2-B8DD-82108BFFB7A7}" srcOrd="2" destOrd="0" presId="urn:microsoft.com/office/officeart/2018/2/layout/IconVerticalSolidList"/>
    <dgm:cxn modelId="{BB767EF4-BF5B-443E-892E-C38B3D14E8CC}" type="presParOf" srcId="{2C119289-51A1-47C2-B8DD-82108BFFB7A7}" destId="{DDC34400-6D9E-4485-982C-6DC861CA0A11}" srcOrd="0" destOrd="0" presId="urn:microsoft.com/office/officeart/2018/2/layout/IconVerticalSolidList"/>
    <dgm:cxn modelId="{68E80B7D-A8FA-4203-B0D3-721CED7D8006}" type="presParOf" srcId="{2C119289-51A1-47C2-B8DD-82108BFFB7A7}" destId="{F7FCE48E-429A-4F58-8FAA-3C8CCD2B0F37}" srcOrd="1" destOrd="0" presId="urn:microsoft.com/office/officeart/2018/2/layout/IconVerticalSolidList"/>
    <dgm:cxn modelId="{B87151EE-B415-4BD1-8618-53FE86A63DFC}" type="presParOf" srcId="{2C119289-51A1-47C2-B8DD-82108BFFB7A7}" destId="{62F1A7C4-3389-4750-A4F4-31B4DE2A91C3}" srcOrd="2" destOrd="0" presId="urn:microsoft.com/office/officeart/2018/2/layout/IconVerticalSolidList"/>
    <dgm:cxn modelId="{22E80E94-7EA2-429D-A171-289AA149F55F}" type="presParOf" srcId="{2C119289-51A1-47C2-B8DD-82108BFFB7A7}" destId="{E96264ED-C4A2-49BC-AC1E-9310D26BCE5E}" srcOrd="3" destOrd="0" presId="urn:microsoft.com/office/officeart/2018/2/layout/IconVerticalSolidList"/>
    <dgm:cxn modelId="{F0625B79-500A-4DC2-B96F-47D826B34C18}" type="presParOf" srcId="{71D5845C-9F39-40B1-957A-ED2ABC3DF841}" destId="{C1590B2C-16EC-45F5-AAFD-97B0DD81B4D1}" srcOrd="3" destOrd="0" presId="urn:microsoft.com/office/officeart/2018/2/layout/IconVerticalSolidList"/>
    <dgm:cxn modelId="{4DBEC0DD-8ADE-446C-8AEA-BBA3E847E7F1}" type="presParOf" srcId="{71D5845C-9F39-40B1-957A-ED2ABC3DF841}" destId="{F069270E-E56E-49F8-86F4-13B4CC6EBD1E}" srcOrd="4" destOrd="0" presId="urn:microsoft.com/office/officeart/2018/2/layout/IconVerticalSolidList"/>
    <dgm:cxn modelId="{5CE2DB17-2D18-4781-A5B7-0AC2D6E8700D}" type="presParOf" srcId="{F069270E-E56E-49F8-86F4-13B4CC6EBD1E}" destId="{FE9D8727-7383-4168-8217-A9390CEC81A9}" srcOrd="0" destOrd="0" presId="urn:microsoft.com/office/officeart/2018/2/layout/IconVerticalSolidList"/>
    <dgm:cxn modelId="{3414614C-CB6F-4D7F-936B-8431117D1BC5}" type="presParOf" srcId="{F069270E-E56E-49F8-86F4-13B4CC6EBD1E}" destId="{A8BE588B-230D-4F9E-A921-21CF94C3D257}" srcOrd="1" destOrd="0" presId="urn:microsoft.com/office/officeart/2018/2/layout/IconVerticalSolidList"/>
    <dgm:cxn modelId="{D12E6837-0A34-49BE-BF10-89D55D9B1FC0}" type="presParOf" srcId="{F069270E-E56E-49F8-86F4-13B4CC6EBD1E}" destId="{7624AED4-262E-40C0-8F4D-2E143C61D991}" srcOrd="2" destOrd="0" presId="urn:microsoft.com/office/officeart/2018/2/layout/IconVerticalSolidList"/>
    <dgm:cxn modelId="{7B0ECE25-CF8E-4F20-AB03-23933A959FCB}" type="presParOf" srcId="{F069270E-E56E-49F8-86F4-13B4CC6EBD1E}" destId="{DE1BABCB-66AB-4374-93B5-5E4CC941FC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8910A-376D-4ABB-AD97-6B0C2928CB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1A535-3276-4D7D-9115-4555EF6C8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Helps in resolving issues priority based.</a:t>
          </a:r>
        </a:p>
      </dgm:t>
    </dgm:pt>
    <dgm:pt modelId="{C1BB0CB3-FAD3-4080-9E35-916DE54B4177}" type="parTrans" cxnId="{961B03F4-6856-4CB9-B774-A6EA7A88E393}">
      <dgm:prSet/>
      <dgm:spPr/>
      <dgm:t>
        <a:bodyPr/>
        <a:lstStyle/>
        <a:p>
          <a:endParaRPr lang="en-US"/>
        </a:p>
      </dgm:t>
    </dgm:pt>
    <dgm:pt modelId="{9ECA2A58-843F-41A1-B0F6-BC701C669B4E}" type="sibTrans" cxnId="{961B03F4-6856-4CB9-B774-A6EA7A88E393}">
      <dgm:prSet/>
      <dgm:spPr/>
      <dgm:t>
        <a:bodyPr/>
        <a:lstStyle/>
        <a:p>
          <a:endParaRPr lang="en-US"/>
        </a:p>
      </dgm:t>
    </dgm:pt>
    <dgm:pt modelId="{822B87C3-7903-4089-93CD-CBC5A7FDA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Helps is tracking unresolved issues and issues to be resolved. </a:t>
          </a:r>
        </a:p>
      </dgm:t>
    </dgm:pt>
    <dgm:pt modelId="{2529FBD8-D954-45B6-A300-E5DFADA0B9F4}" type="parTrans" cxnId="{504D00FE-607A-4FBE-8357-0E1151F82AC9}">
      <dgm:prSet/>
      <dgm:spPr/>
      <dgm:t>
        <a:bodyPr/>
        <a:lstStyle/>
        <a:p>
          <a:endParaRPr lang="en-US"/>
        </a:p>
      </dgm:t>
    </dgm:pt>
    <dgm:pt modelId="{6262010C-4603-4734-9D19-B09025999FA9}" type="sibTrans" cxnId="{504D00FE-607A-4FBE-8357-0E1151F82AC9}">
      <dgm:prSet/>
      <dgm:spPr/>
      <dgm:t>
        <a:bodyPr/>
        <a:lstStyle/>
        <a:p>
          <a:endParaRPr lang="en-US"/>
        </a:p>
      </dgm:t>
    </dgm:pt>
    <dgm:pt modelId="{9AFA5311-53C3-47E6-8DEC-56E76897C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 feature helps in editing the team members and status of the projects and tickets.</a:t>
          </a:r>
        </a:p>
      </dgm:t>
    </dgm:pt>
    <dgm:pt modelId="{9A1C6760-1D65-4CA3-8BBF-76D3ECD3DCB0}" type="parTrans" cxnId="{842B600F-2F95-4EA5-966E-294FD422018E}">
      <dgm:prSet/>
      <dgm:spPr/>
      <dgm:t>
        <a:bodyPr/>
        <a:lstStyle/>
        <a:p>
          <a:endParaRPr lang="en-US"/>
        </a:p>
      </dgm:t>
    </dgm:pt>
    <dgm:pt modelId="{23899093-D80E-4AB2-86B0-E61562862A3F}" type="sibTrans" cxnId="{842B600F-2F95-4EA5-966E-294FD422018E}">
      <dgm:prSet/>
      <dgm:spPr/>
      <dgm:t>
        <a:bodyPr/>
        <a:lstStyle/>
        <a:p>
          <a:endParaRPr lang="en-US"/>
        </a:p>
      </dgm:t>
    </dgm:pt>
    <dgm:pt modelId="{3945F9D7-C4CC-415C-A0F7-6492CE78F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in maintaining over-all track of work progress.</a:t>
          </a:r>
        </a:p>
      </dgm:t>
    </dgm:pt>
    <dgm:pt modelId="{9DF6320C-31FD-4CB0-8F56-C00B65DAA184}" type="parTrans" cxnId="{8C5D7FEA-EC09-4272-8C7C-4AEA1EFBE85A}">
      <dgm:prSet/>
      <dgm:spPr/>
      <dgm:t>
        <a:bodyPr/>
        <a:lstStyle/>
        <a:p>
          <a:endParaRPr lang="en-US"/>
        </a:p>
      </dgm:t>
    </dgm:pt>
    <dgm:pt modelId="{DBF6FE93-F5A6-49A0-8BB6-46C0F66D47DD}" type="sibTrans" cxnId="{8C5D7FEA-EC09-4272-8C7C-4AEA1EFBE85A}">
      <dgm:prSet/>
      <dgm:spPr/>
      <dgm:t>
        <a:bodyPr/>
        <a:lstStyle/>
        <a:p>
          <a:endParaRPr lang="en-US"/>
        </a:p>
      </dgm:t>
    </dgm:pt>
    <dgm:pt modelId="{E7B4FD66-6DED-4AAE-BCBA-00139F62C172}" type="pres">
      <dgm:prSet presAssocID="{9A58910A-376D-4ABB-AD97-6B0C2928CB85}" presName="root" presStyleCnt="0">
        <dgm:presLayoutVars>
          <dgm:dir/>
          <dgm:resizeHandles val="exact"/>
        </dgm:presLayoutVars>
      </dgm:prSet>
      <dgm:spPr/>
    </dgm:pt>
    <dgm:pt modelId="{CCAC7630-330F-483D-89B3-470BE29D847C}" type="pres">
      <dgm:prSet presAssocID="{5F11A535-3276-4D7D-9115-4555EF6C8915}" presName="compNode" presStyleCnt="0"/>
      <dgm:spPr/>
    </dgm:pt>
    <dgm:pt modelId="{9B61297A-1036-4D76-B632-8182CE821D7B}" type="pres">
      <dgm:prSet presAssocID="{5F11A535-3276-4D7D-9115-4555EF6C89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DBCF879-C925-438A-BE3B-C8537C3D5688}" type="pres">
      <dgm:prSet presAssocID="{5F11A535-3276-4D7D-9115-4555EF6C8915}" presName="spaceRect" presStyleCnt="0"/>
      <dgm:spPr/>
    </dgm:pt>
    <dgm:pt modelId="{A84676F4-699F-4465-8240-7310065094FD}" type="pres">
      <dgm:prSet presAssocID="{5F11A535-3276-4D7D-9115-4555EF6C8915}" presName="textRect" presStyleLbl="revTx" presStyleIdx="0" presStyleCnt="4">
        <dgm:presLayoutVars>
          <dgm:chMax val="1"/>
          <dgm:chPref val="1"/>
        </dgm:presLayoutVars>
      </dgm:prSet>
      <dgm:spPr/>
    </dgm:pt>
    <dgm:pt modelId="{93BB78E7-08D8-45C4-AC6E-C5F0B68C20DA}" type="pres">
      <dgm:prSet presAssocID="{9ECA2A58-843F-41A1-B0F6-BC701C669B4E}" presName="sibTrans" presStyleCnt="0"/>
      <dgm:spPr/>
    </dgm:pt>
    <dgm:pt modelId="{906B1960-19B7-436C-A956-CA58A2841F31}" type="pres">
      <dgm:prSet presAssocID="{822B87C3-7903-4089-93CD-CBC5A7FDAE44}" presName="compNode" presStyleCnt="0"/>
      <dgm:spPr/>
    </dgm:pt>
    <dgm:pt modelId="{C5373C69-857C-403A-8932-9FB5D9319222}" type="pres">
      <dgm:prSet presAssocID="{822B87C3-7903-4089-93CD-CBC5A7FDAE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3A8C9D6-6CAA-4A14-8DEA-EDB41F443433}" type="pres">
      <dgm:prSet presAssocID="{822B87C3-7903-4089-93CD-CBC5A7FDAE44}" presName="spaceRect" presStyleCnt="0"/>
      <dgm:spPr/>
    </dgm:pt>
    <dgm:pt modelId="{794550A7-B7FB-4F97-B1E6-628BFAFEEF80}" type="pres">
      <dgm:prSet presAssocID="{822B87C3-7903-4089-93CD-CBC5A7FDAE44}" presName="textRect" presStyleLbl="revTx" presStyleIdx="1" presStyleCnt="4">
        <dgm:presLayoutVars>
          <dgm:chMax val="1"/>
          <dgm:chPref val="1"/>
        </dgm:presLayoutVars>
      </dgm:prSet>
      <dgm:spPr/>
    </dgm:pt>
    <dgm:pt modelId="{13CFC416-F569-42AD-A47B-6D1C47054337}" type="pres">
      <dgm:prSet presAssocID="{6262010C-4603-4734-9D19-B09025999FA9}" presName="sibTrans" presStyleCnt="0"/>
      <dgm:spPr/>
    </dgm:pt>
    <dgm:pt modelId="{4CF08FA8-2AAF-46FE-B32D-EDD085833DE1}" type="pres">
      <dgm:prSet presAssocID="{9AFA5311-53C3-47E6-8DEC-56E76897C441}" presName="compNode" presStyleCnt="0"/>
      <dgm:spPr/>
    </dgm:pt>
    <dgm:pt modelId="{AC175418-9B9D-415D-9133-49648D7BF66A}" type="pres">
      <dgm:prSet presAssocID="{9AFA5311-53C3-47E6-8DEC-56E76897C4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9136B40B-079F-48C3-82C8-6A41E16DE4A5}" type="pres">
      <dgm:prSet presAssocID="{9AFA5311-53C3-47E6-8DEC-56E76897C441}" presName="spaceRect" presStyleCnt="0"/>
      <dgm:spPr/>
    </dgm:pt>
    <dgm:pt modelId="{C8DF4B61-8991-40E4-845E-2E9F74CFE05A}" type="pres">
      <dgm:prSet presAssocID="{9AFA5311-53C3-47E6-8DEC-56E76897C441}" presName="textRect" presStyleLbl="revTx" presStyleIdx="2" presStyleCnt="4">
        <dgm:presLayoutVars>
          <dgm:chMax val="1"/>
          <dgm:chPref val="1"/>
        </dgm:presLayoutVars>
      </dgm:prSet>
      <dgm:spPr/>
    </dgm:pt>
    <dgm:pt modelId="{5F970460-F2E5-48BB-864F-19D5A04A298F}" type="pres">
      <dgm:prSet presAssocID="{23899093-D80E-4AB2-86B0-E61562862A3F}" presName="sibTrans" presStyleCnt="0"/>
      <dgm:spPr/>
    </dgm:pt>
    <dgm:pt modelId="{978473E9-2021-467A-8169-36A1FFB43770}" type="pres">
      <dgm:prSet presAssocID="{3945F9D7-C4CC-415C-A0F7-6492CE78F4F4}" presName="compNode" presStyleCnt="0"/>
      <dgm:spPr/>
    </dgm:pt>
    <dgm:pt modelId="{8FEEB205-C2DE-4FD0-89F1-CF9492DE1B9E}" type="pres">
      <dgm:prSet presAssocID="{3945F9D7-C4CC-415C-A0F7-6492CE78F4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82605EB-53A5-424B-8528-40B4AB18B6BD}" type="pres">
      <dgm:prSet presAssocID="{3945F9D7-C4CC-415C-A0F7-6492CE78F4F4}" presName="spaceRect" presStyleCnt="0"/>
      <dgm:spPr/>
    </dgm:pt>
    <dgm:pt modelId="{1A10611C-E655-4D67-BBD3-D6909527751A}" type="pres">
      <dgm:prSet presAssocID="{3945F9D7-C4CC-415C-A0F7-6492CE78F4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2B600F-2F95-4EA5-966E-294FD422018E}" srcId="{9A58910A-376D-4ABB-AD97-6B0C2928CB85}" destId="{9AFA5311-53C3-47E6-8DEC-56E76897C441}" srcOrd="2" destOrd="0" parTransId="{9A1C6760-1D65-4CA3-8BBF-76D3ECD3DCB0}" sibTransId="{23899093-D80E-4AB2-86B0-E61562862A3F}"/>
    <dgm:cxn modelId="{2D6A9124-CCAA-4BC3-92DB-A5AE0556DC57}" type="presOf" srcId="{5F11A535-3276-4D7D-9115-4555EF6C8915}" destId="{A84676F4-699F-4465-8240-7310065094FD}" srcOrd="0" destOrd="0" presId="urn:microsoft.com/office/officeart/2018/2/layout/IconLabelList"/>
    <dgm:cxn modelId="{B1690176-5DA9-4B0C-A1AC-17EFD7EDDD60}" type="presOf" srcId="{3945F9D7-C4CC-415C-A0F7-6492CE78F4F4}" destId="{1A10611C-E655-4D67-BBD3-D6909527751A}" srcOrd="0" destOrd="0" presId="urn:microsoft.com/office/officeart/2018/2/layout/IconLabelList"/>
    <dgm:cxn modelId="{AF76C8D4-6579-481C-871F-BE2ABED860FA}" type="presOf" srcId="{9AFA5311-53C3-47E6-8DEC-56E76897C441}" destId="{C8DF4B61-8991-40E4-845E-2E9F74CFE05A}" srcOrd="0" destOrd="0" presId="urn:microsoft.com/office/officeart/2018/2/layout/IconLabelList"/>
    <dgm:cxn modelId="{0388BDDE-235A-42E8-B64F-F6E662D593C7}" type="presOf" srcId="{9A58910A-376D-4ABB-AD97-6B0C2928CB85}" destId="{E7B4FD66-6DED-4AAE-BCBA-00139F62C172}" srcOrd="0" destOrd="0" presId="urn:microsoft.com/office/officeart/2018/2/layout/IconLabelList"/>
    <dgm:cxn modelId="{86F7F9E1-15AD-46AC-9271-1059EEFE7E03}" type="presOf" srcId="{822B87C3-7903-4089-93CD-CBC5A7FDAE44}" destId="{794550A7-B7FB-4F97-B1E6-628BFAFEEF80}" srcOrd="0" destOrd="0" presId="urn:microsoft.com/office/officeart/2018/2/layout/IconLabelList"/>
    <dgm:cxn modelId="{8C5D7FEA-EC09-4272-8C7C-4AEA1EFBE85A}" srcId="{9A58910A-376D-4ABB-AD97-6B0C2928CB85}" destId="{3945F9D7-C4CC-415C-A0F7-6492CE78F4F4}" srcOrd="3" destOrd="0" parTransId="{9DF6320C-31FD-4CB0-8F56-C00B65DAA184}" sibTransId="{DBF6FE93-F5A6-49A0-8BB6-46C0F66D47DD}"/>
    <dgm:cxn modelId="{961B03F4-6856-4CB9-B774-A6EA7A88E393}" srcId="{9A58910A-376D-4ABB-AD97-6B0C2928CB85}" destId="{5F11A535-3276-4D7D-9115-4555EF6C8915}" srcOrd="0" destOrd="0" parTransId="{C1BB0CB3-FAD3-4080-9E35-916DE54B4177}" sibTransId="{9ECA2A58-843F-41A1-B0F6-BC701C669B4E}"/>
    <dgm:cxn modelId="{504D00FE-607A-4FBE-8357-0E1151F82AC9}" srcId="{9A58910A-376D-4ABB-AD97-6B0C2928CB85}" destId="{822B87C3-7903-4089-93CD-CBC5A7FDAE44}" srcOrd="1" destOrd="0" parTransId="{2529FBD8-D954-45B6-A300-E5DFADA0B9F4}" sibTransId="{6262010C-4603-4734-9D19-B09025999FA9}"/>
    <dgm:cxn modelId="{8E9A4CDC-F4B8-428C-B20B-6D6D512F0FBD}" type="presParOf" srcId="{E7B4FD66-6DED-4AAE-BCBA-00139F62C172}" destId="{CCAC7630-330F-483D-89B3-470BE29D847C}" srcOrd="0" destOrd="0" presId="urn:microsoft.com/office/officeart/2018/2/layout/IconLabelList"/>
    <dgm:cxn modelId="{5723DDF8-66DD-4AFC-8904-337D3991438A}" type="presParOf" srcId="{CCAC7630-330F-483D-89B3-470BE29D847C}" destId="{9B61297A-1036-4D76-B632-8182CE821D7B}" srcOrd="0" destOrd="0" presId="urn:microsoft.com/office/officeart/2018/2/layout/IconLabelList"/>
    <dgm:cxn modelId="{AEF4709E-231A-49EB-9BEE-4E5C11296AB6}" type="presParOf" srcId="{CCAC7630-330F-483D-89B3-470BE29D847C}" destId="{4DBCF879-C925-438A-BE3B-C8537C3D5688}" srcOrd="1" destOrd="0" presId="urn:microsoft.com/office/officeart/2018/2/layout/IconLabelList"/>
    <dgm:cxn modelId="{C20531EB-A7BB-4499-A293-E6DADE097EF8}" type="presParOf" srcId="{CCAC7630-330F-483D-89B3-470BE29D847C}" destId="{A84676F4-699F-4465-8240-7310065094FD}" srcOrd="2" destOrd="0" presId="urn:microsoft.com/office/officeart/2018/2/layout/IconLabelList"/>
    <dgm:cxn modelId="{DACB9E73-BB96-4ED3-8A1D-E3BFFB214B84}" type="presParOf" srcId="{E7B4FD66-6DED-4AAE-BCBA-00139F62C172}" destId="{93BB78E7-08D8-45C4-AC6E-C5F0B68C20DA}" srcOrd="1" destOrd="0" presId="urn:microsoft.com/office/officeart/2018/2/layout/IconLabelList"/>
    <dgm:cxn modelId="{EC81B07F-33EC-4A04-9C77-8567A8630314}" type="presParOf" srcId="{E7B4FD66-6DED-4AAE-BCBA-00139F62C172}" destId="{906B1960-19B7-436C-A956-CA58A2841F31}" srcOrd="2" destOrd="0" presId="urn:microsoft.com/office/officeart/2018/2/layout/IconLabelList"/>
    <dgm:cxn modelId="{DCB3DFFF-3309-4F6A-9A96-9DBA23DAC24F}" type="presParOf" srcId="{906B1960-19B7-436C-A956-CA58A2841F31}" destId="{C5373C69-857C-403A-8932-9FB5D9319222}" srcOrd="0" destOrd="0" presId="urn:microsoft.com/office/officeart/2018/2/layout/IconLabelList"/>
    <dgm:cxn modelId="{75B322A9-E574-4459-9716-EDD08A591811}" type="presParOf" srcId="{906B1960-19B7-436C-A956-CA58A2841F31}" destId="{D3A8C9D6-6CAA-4A14-8DEA-EDB41F443433}" srcOrd="1" destOrd="0" presId="urn:microsoft.com/office/officeart/2018/2/layout/IconLabelList"/>
    <dgm:cxn modelId="{6A70E32F-B555-4C79-86F0-447E0B24B033}" type="presParOf" srcId="{906B1960-19B7-436C-A956-CA58A2841F31}" destId="{794550A7-B7FB-4F97-B1E6-628BFAFEEF80}" srcOrd="2" destOrd="0" presId="urn:microsoft.com/office/officeart/2018/2/layout/IconLabelList"/>
    <dgm:cxn modelId="{62F4A93D-7905-43F1-A948-C73EA9C7927A}" type="presParOf" srcId="{E7B4FD66-6DED-4AAE-BCBA-00139F62C172}" destId="{13CFC416-F569-42AD-A47B-6D1C47054337}" srcOrd="3" destOrd="0" presId="urn:microsoft.com/office/officeart/2018/2/layout/IconLabelList"/>
    <dgm:cxn modelId="{A8DDD482-21DC-457E-A411-61D70645890F}" type="presParOf" srcId="{E7B4FD66-6DED-4AAE-BCBA-00139F62C172}" destId="{4CF08FA8-2AAF-46FE-B32D-EDD085833DE1}" srcOrd="4" destOrd="0" presId="urn:microsoft.com/office/officeart/2018/2/layout/IconLabelList"/>
    <dgm:cxn modelId="{C217D7E4-DC77-4075-8C28-8E796120F43D}" type="presParOf" srcId="{4CF08FA8-2AAF-46FE-B32D-EDD085833DE1}" destId="{AC175418-9B9D-415D-9133-49648D7BF66A}" srcOrd="0" destOrd="0" presId="urn:microsoft.com/office/officeart/2018/2/layout/IconLabelList"/>
    <dgm:cxn modelId="{6C8F3973-7D39-4D8E-8714-ED9DB2A5F17F}" type="presParOf" srcId="{4CF08FA8-2AAF-46FE-B32D-EDD085833DE1}" destId="{9136B40B-079F-48C3-82C8-6A41E16DE4A5}" srcOrd="1" destOrd="0" presId="urn:microsoft.com/office/officeart/2018/2/layout/IconLabelList"/>
    <dgm:cxn modelId="{906E26F9-3B16-4F59-971B-0CF35AA23456}" type="presParOf" srcId="{4CF08FA8-2AAF-46FE-B32D-EDD085833DE1}" destId="{C8DF4B61-8991-40E4-845E-2E9F74CFE05A}" srcOrd="2" destOrd="0" presId="urn:microsoft.com/office/officeart/2018/2/layout/IconLabelList"/>
    <dgm:cxn modelId="{50BC30CD-30F2-40CF-8E99-42633DC800A8}" type="presParOf" srcId="{E7B4FD66-6DED-4AAE-BCBA-00139F62C172}" destId="{5F970460-F2E5-48BB-864F-19D5A04A298F}" srcOrd="5" destOrd="0" presId="urn:microsoft.com/office/officeart/2018/2/layout/IconLabelList"/>
    <dgm:cxn modelId="{7A9B15B0-B67F-4FA3-80DE-2DA95B9E0C00}" type="presParOf" srcId="{E7B4FD66-6DED-4AAE-BCBA-00139F62C172}" destId="{978473E9-2021-467A-8169-36A1FFB43770}" srcOrd="6" destOrd="0" presId="urn:microsoft.com/office/officeart/2018/2/layout/IconLabelList"/>
    <dgm:cxn modelId="{79833387-DB45-4FA8-8F87-C2D0103DC4AA}" type="presParOf" srcId="{978473E9-2021-467A-8169-36A1FFB43770}" destId="{8FEEB205-C2DE-4FD0-89F1-CF9492DE1B9E}" srcOrd="0" destOrd="0" presId="urn:microsoft.com/office/officeart/2018/2/layout/IconLabelList"/>
    <dgm:cxn modelId="{416B8787-9B8A-40D9-8121-0984ADAC76E5}" type="presParOf" srcId="{978473E9-2021-467A-8169-36A1FFB43770}" destId="{682605EB-53A5-424B-8528-40B4AB18B6BD}" srcOrd="1" destOrd="0" presId="urn:microsoft.com/office/officeart/2018/2/layout/IconLabelList"/>
    <dgm:cxn modelId="{FE950610-D369-466A-B35B-F928F70E9B3B}" type="presParOf" srcId="{978473E9-2021-467A-8169-36A1FFB43770}" destId="{1A10611C-E655-4D67-BBD3-D690952775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436D51-67CB-423D-A18C-6D7B1615379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B7E8B8-69C2-44B9-AFBA-0041A324CFAF}">
      <dgm:prSet/>
      <dgm:spPr/>
      <dgm:t>
        <a:bodyPr/>
        <a:lstStyle/>
        <a:p>
          <a:r>
            <a:rPr lang="en-US"/>
            <a:t>Built using react front end and node back end.</a:t>
          </a:r>
        </a:p>
      </dgm:t>
    </dgm:pt>
    <dgm:pt modelId="{31A25F1A-4CFD-4C79-A365-405897CEFBBD}" type="parTrans" cxnId="{6F1CC4FC-F28C-4D73-A5EE-F6A190351F7A}">
      <dgm:prSet/>
      <dgm:spPr/>
      <dgm:t>
        <a:bodyPr/>
        <a:lstStyle/>
        <a:p>
          <a:endParaRPr lang="en-US"/>
        </a:p>
      </dgm:t>
    </dgm:pt>
    <dgm:pt modelId="{1E407366-1981-470D-A649-2EE135203E66}" type="sibTrans" cxnId="{6F1CC4FC-F28C-4D73-A5EE-F6A190351F7A}">
      <dgm:prSet/>
      <dgm:spPr/>
      <dgm:t>
        <a:bodyPr/>
        <a:lstStyle/>
        <a:p>
          <a:endParaRPr lang="en-US"/>
        </a:p>
      </dgm:t>
    </dgm:pt>
    <dgm:pt modelId="{5B9B4BDD-58FC-45FE-A1F6-4D17E4C07BAD}">
      <dgm:prSet/>
      <dgm:spPr/>
      <dgm:t>
        <a:bodyPr/>
        <a:lstStyle/>
        <a:p>
          <a:r>
            <a:rPr lang="en-US" dirty="0"/>
            <a:t>Used mongoose to connect to MongoDB.</a:t>
          </a:r>
        </a:p>
      </dgm:t>
    </dgm:pt>
    <dgm:pt modelId="{2DE1BEF7-E63C-4158-9DE2-D36C459F7C38}" type="parTrans" cxnId="{FA4C7637-DC38-4A1F-BC2D-AD17A8D2C46B}">
      <dgm:prSet/>
      <dgm:spPr/>
      <dgm:t>
        <a:bodyPr/>
        <a:lstStyle/>
        <a:p>
          <a:endParaRPr lang="en-US"/>
        </a:p>
      </dgm:t>
    </dgm:pt>
    <dgm:pt modelId="{FD180464-057D-4070-AC22-5B4B22AD5C7B}" type="sibTrans" cxnId="{FA4C7637-DC38-4A1F-BC2D-AD17A8D2C46B}">
      <dgm:prSet/>
      <dgm:spPr/>
      <dgm:t>
        <a:bodyPr/>
        <a:lstStyle/>
        <a:p>
          <a:endParaRPr lang="en-US"/>
        </a:p>
      </dgm:t>
    </dgm:pt>
    <dgm:pt modelId="{FE5A244F-8E29-465B-A450-F3F207873842}">
      <dgm:prSet/>
      <dgm:spPr/>
      <dgm:t>
        <a:bodyPr/>
        <a:lstStyle/>
        <a:p>
          <a:r>
            <a:rPr lang="en-US" dirty="0"/>
            <a:t>Used MongoDB atlas database.</a:t>
          </a:r>
        </a:p>
      </dgm:t>
    </dgm:pt>
    <dgm:pt modelId="{8548B6D9-FA45-4EFD-A654-CA89F2FC0BB4}" type="parTrans" cxnId="{FCCBFFE2-24E4-4CB8-A220-793492EB2C45}">
      <dgm:prSet/>
      <dgm:spPr/>
      <dgm:t>
        <a:bodyPr/>
        <a:lstStyle/>
        <a:p>
          <a:endParaRPr lang="en-US"/>
        </a:p>
      </dgm:t>
    </dgm:pt>
    <dgm:pt modelId="{BCC4BACB-7B9C-43F8-A78F-4E1E7376D19A}" type="sibTrans" cxnId="{FCCBFFE2-24E4-4CB8-A220-793492EB2C45}">
      <dgm:prSet/>
      <dgm:spPr/>
      <dgm:t>
        <a:bodyPr/>
        <a:lstStyle/>
        <a:p>
          <a:endParaRPr lang="en-US"/>
        </a:p>
      </dgm:t>
    </dgm:pt>
    <dgm:pt modelId="{155BDC74-AB9D-4C7D-B272-6ABD5B8A50EA}">
      <dgm:prSet/>
      <dgm:spPr/>
      <dgm:t>
        <a:bodyPr/>
        <a:lstStyle/>
        <a:p>
          <a:r>
            <a:rPr lang="en-US" dirty="0"/>
            <a:t>Used </a:t>
          </a:r>
          <a:r>
            <a:rPr lang="en-US" dirty="0" err="1"/>
            <a:t>reactstrap</a:t>
          </a:r>
          <a:r>
            <a:rPr lang="en-US" dirty="0"/>
            <a:t> library for the frontend components</a:t>
          </a:r>
        </a:p>
      </dgm:t>
    </dgm:pt>
    <dgm:pt modelId="{2A7F1CF0-1643-41D4-AEDB-D6489372CB9A}" type="parTrans" cxnId="{88A31077-ABC3-46D5-A927-4C79A625F571}">
      <dgm:prSet/>
      <dgm:spPr/>
      <dgm:t>
        <a:bodyPr/>
        <a:lstStyle/>
        <a:p>
          <a:endParaRPr lang="en-US"/>
        </a:p>
      </dgm:t>
    </dgm:pt>
    <dgm:pt modelId="{F69D155D-AE18-4098-A55C-BDECFA84DB8F}" type="sibTrans" cxnId="{88A31077-ABC3-46D5-A927-4C79A625F571}">
      <dgm:prSet/>
      <dgm:spPr/>
      <dgm:t>
        <a:bodyPr/>
        <a:lstStyle/>
        <a:p>
          <a:endParaRPr lang="en-US"/>
        </a:p>
      </dgm:t>
    </dgm:pt>
    <dgm:pt modelId="{D89A68E8-D2D1-E041-BD30-FE47406DFD9A}">
      <dgm:prSet/>
      <dgm:spPr/>
      <dgm:t>
        <a:bodyPr/>
        <a:lstStyle/>
        <a:p>
          <a:r>
            <a:rPr lang="en-US" dirty="0" err="1"/>
            <a:t>Bcrypt</a:t>
          </a:r>
          <a:r>
            <a:rPr lang="en-US" dirty="0"/>
            <a:t> library used for password hashing</a:t>
          </a:r>
        </a:p>
      </dgm:t>
    </dgm:pt>
    <dgm:pt modelId="{331B748F-3CE4-7144-B22F-A0703B7DA6DD}" type="parTrans" cxnId="{EE5F4BAF-5C07-814F-966F-90BBE9174BD1}">
      <dgm:prSet/>
      <dgm:spPr/>
      <dgm:t>
        <a:bodyPr/>
        <a:lstStyle/>
        <a:p>
          <a:endParaRPr lang="en-US"/>
        </a:p>
      </dgm:t>
    </dgm:pt>
    <dgm:pt modelId="{FD18D25F-214C-3A4A-890F-05A3CDAC70FE}" type="sibTrans" cxnId="{EE5F4BAF-5C07-814F-966F-90BBE9174BD1}">
      <dgm:prSet/>
      <dgm:spPr/>
      <dgm:t>
        <a:bodyPr/>
        <a:lstStyle/>
        <a:p>
          <a:endParaRPr lang="en-US"/>
        </a:p>
      </dgm:t>
    </dgm:pt>
    <dgm:pt modelId="{6173C967-C049-DF43-AD65-40354A157098}">
      <dgm:prSet/>
      <dgm:spPr/>
      <dgm:t>
        <a:bodyPr/>
        <a:lstStyle/>
        <a:p>
          <a:r>
            <a:rPr lang="en-US" dirty="0" err="1"/>
            <a:t>Nodemailer</a:t>
          </a:r>
          <a:r>
            <a:rPr lang="en-US" dirty="0"/>
            <a:t> library used for sending emails</a:t>
          </a:r>
        </a:p>
      </dgm:t>
    </dgm:pt>
    <dgm:pt modelId="{10F8EC2B-42D7-FB4F-A35F-AF1A81772D84}" type="parTrans" cxnId="{C337E963-6C29-834C-AE20-2C085E502C81}">
      <dgm:prSet/>
      <dgm:spPr/>
      <dgm:t>
        <a:bodyPr/>
        <a:lstStyle/>
        <a:p>
          <a:endParaRPr lang="en-US"/>
        </a:p>
      </dgm:t>
    </dgm:pt>
    <dgm:pt modelId="{48F86A40-B20D-E042-9C05-578179702FE6}" type="sibTrans" cxnId="{C337E963-6C29-834C-AE20-2C085E502C81}">
      <dgm:prSet/>
      <dgm:spPr/>
      <dgm:t>
        <a:bodyPr/>
        <a:lstStyle/>
        <a:p>
          <a:endParaRPr lang="en-US"/>
        </a:p>
      </dgm:t>
    </dgm:pt>
    <dgm:pt modelId="{E34B8E7D-4753-0F49-B884-4B0308C3843C}">
      <dgm:prSet/>
      <dgm:spPr/>
      <dgm:t>
        <a:bodyPr/>
        <a:lstStyle/>
        <a:p>
          <a:r>
            <a:rPr lang="en-US" dirty="0"/>
            <a:t>JWT tokens for user authentication and session management</a:t>
          </a:r>
        </a:p>
      </dgm:t>
    </dgm:pt>
    <dgm:pt modelId="{A4756AA3-960A-D643-AAC8-B87A0F4F4767}" type="parTrans" cxnId="{8CC831BF-1AD4-DB47-87B7-DB591C1220C8}">
      <dgm:prSet/>
      <dgm:spPr/>
      <dgm:t>
        <a:bodyPr/>
        <a:lstStyle/>
        <a:p>
          <a:endParaRPr lang="en-US"/>
        </a:p>
      </dgm:t>
    </dgm:pt>
    <dgm:pt modelId="{6613392B-2AA9-A945-8673-EA3DC2D2E785}" type="sibTrans" cxnId="{8CC831BF-1AD4-DB47-87B7-DB591C1220C8}">
      <dgm:prSet/>
      <dgm:spPr/>
      <dgm:t>
        <a:bodyPr/>
        <a:lstStyle/>
        <a:p>
          <a:endParaRPr lang="en-US"/>
        </a:p>
      </dgm:t>
    </dgm:pt>
    <dgm:pt modelId="{72724A5A-ED19-7D41-ADE0-0F153B087565}" type="pres">
      <dgm:prSet presAssocID="{2C436D51-67CB-423D-A18C-6D7B16153793}" presName="diagram" presStyleCnt="0">
        <dgm:presLayoutVars>
          <dgm:dir/>
          <dgm:resizeHandles val="exact"/>
        </dgm:presLayoutVars>
      </dgm:prSet>
      <dgm:spPr/>
    </dgm:pt>
    <dgm:pt modelId="{8181C4D7-A92C-ED4A-82C2-647E63782458}" type="pres">
      <dgm:prSet presAssocID="{30B7E8B8-69C2-44B9-AFBA-0041A324CFAF}" presName="node" presStyleLbl="node1" presStyleIdx="0" presStyleCnt="7">
        <dgm:presLayoutVars>
          <dgm:bulletEnabled val="1"/>
        </dgm:presLayoutVars>
      </dgm:prSet>
      <dgm:spPr/>
    </dgm:pt>
    <dgm:pt modelId="{D944DDF7-3AF8-E54E-B695-8B73059099A4}" type="pres">
      <dgm:prSet presAssocID="{1E407366-1981-470D-A649-2EE135203E66}" presName="sibTrans" presStyleCnt="0"/>
      <dgm:spPr/>
    </dgm:pt>
    <dgm:pt modelId="{029C5888-D4C6-5247-94EC-CCA3A5493346}" type="pres">
      <dgm:prSet presAssocID="{5B9B4BDD-58FC-45FE-A1F6-4D17E4C07BAD}" presName="node" presStyleLbl="node1" presStyleIdx="1" presStyleCnt="7" custLinFactX="13063" custLinFactNeighborX="100000" custLinFactNeighborY="4880">
        <dgm:presLayoutVars>
          <dgm:bulletEnabled val="1"/>
        </dgm:presLayoutVars>
      </dgm:prSet>
      <dgm:spPr/>
    </dgm:pt>
    <dgm:pt modelId="{6C01C13F-4992-8146-AB05-3C5FAB6BAF0C}" type="pres">
      <dgm:prSet presAssocID="{FD180464-057D-4070-AC22-5B4B22AD5C7B}" presName="sibTrans" presStyleCnt="0"/>
      <dgm:spPr/>
    </dgm:pt>
    <dgm:pt modelId="{9197257A-9E0D-AA47-A727-84E0D0CB88C0}" type="pres">
      <dgm:prSet presAssocID="{FE5A244F-8E29-465B-A450-F3F207873842}" presName="node" presStyleLbl="node1" presStyleIdx="2" presStyleCnt="7" custLinFactX="-10592" custLinFactNeighborX="-100000" custLinFactNeighborY="2655">
        <dgm:presLayoutVars>
          <dgm:bulletEnabled val="1"/>
        </dgm:presLayoutVars>
      </dgm:prSet>
      <dgm:spPr/>
    </dgm:pt>
    <dgm:pt modelId="{9B8605AB-6D3D-394B-857F-C1CC5EA9DE5D}" type="pres">
      <dgm:prSet presAssocID="{BCC4BACB-7B9C-43F8-A78F-4E1E7376D19A}" presName="sibTrans" presStyleCnt="0"/>
      <dgm:spPr/>
    </dgm:pt>
    <dgm:pt modelId="{19FDF08B-5AAA-5C40-8EA8-7A61B1E4F5EE}" type="pres">
      <dgm:prSet presAssocID="{155BDC74-AB9D-4C7D-B272-6ABD5B8A50EA}" presName="node" presStyleLbl="node1" presStyleIdx="3" presStyleCnt="7">
        <dgm:presLayoutVars>
          <dgm:bulletEnabled val="1"/>
        </dgm:presLayoutVars>
      </dgm:prSet>
      <dgm:spPr/>
    </dgm:pt>
    <dgm:pt modelId="{52511D56-756A-2640-9B8A-90616E9BC719}" type="pres">
      <dgm:prSet presAssocID="{F69D155D-AE18-4098-A55C-BDECFA84DB8F}" presName="sibTrans" presStyleCnt="0"/>
      <dgm:spPr/>
    </dgm:pt>
    <dgm:pt modelId="{232D7CB0-3106-7947-8D7A-BE010E9ACE82}" type="pres">
      <dgm:prSet presAssocID="{D89A68E8-D2D1-E041-BD30-FE47406DFD9A}" presName="node" presStyleLbl="node1" presStyleIdx="4" presStyleCnt="7">
        <dgm:presLayoutVars>
          <dgm:bulletEnabled val="1"/>
        </dgm:presLayoutVars>
      </dgm:prSet>
      <dgm:spPr/>
    </dgm:pt>
    <dgm:pt modelId="{5418ACC4-B3E0-ED49-BF85-E7C2681D53B5}" type="pres">
      <dgm:prSet presAssocID="{FD18D25F-214C-3A4A-890F-05A3CDAC70FE}" presName="sibTrans" presStyleCnt="0"/>
      <dgm:spPr/>
    </dgm:pt>
    <dgm:pt modelId="{1E57EB5A-03D8-6C46-9CE2-AA0B12C45198}" type="pres">
      <dgm:prSet presAssocID="{6173C967-C049-DF43-AD65-40354A157098}" presName="node" presStyleLbl="node1" presStyleIdx="5" presStyleCnt="7">
        <dgm:presLayoutVars>
          <dgm:bulletEnabled val="1"/>
        </dgm:presLayoutVars>
      </dgm:prSet>
      <dgm:spPr/>
    </dgm:pt>
    <dgm:pt modelId="{DDE7C339-5B71-6444-959C-4264C1E4C8D2}" type="pres">
      <dgm:prSet presAssocID="{48F86A40-B20D-E042-9C05-578179702FE6}" presName="sibTrans" presStyleCnt="0"/>
      <dgm:spPr/>
    </dgm:pt>
    <dgm:pt modelId="{7352D771-0325-374A-97AD-FC29DE664C1F}" type="pres">
      <dgm:prSet presAssocID="{E34B8E7D-4753-0F49-B884-4B0308C3843C}" presName="node" presStyleLbl="node1" presStyleIdx="6" presStyleCnt="7">
        <dgm:presLayoutVars>
          <dgm:bulletEnabled val="1"/>
        </dgm:presLayoutVars>
      </dgm:prSet>
      <dgm:spPr/>
    </dgm:pt>
  </dgm:ptLst>
  <dgm:cxnLst>
    <dgm:cxn modelId="{8855631C-4C56-754E-8D8B-89B68E18E0FF}" type="presOf" srcId="{2C436D51-67CB-423D-A18C-6D7B16153793}" destId="{72724A5A-ED19-7D41-ADE0-0F153B087565}" srcOrd="0" destOrd="0" presId="urn:microsoft.com/office/officeart/2005/8/layout/default"/>
    <dgm:cxn modelId="{676AC32A-2AE4-034A-934E-173C21D6E355}" type="presOf" srcId="{6173C967-C049-DF43-AD65-40354A157098}" destId="{1E57EB5A-03D8-6C46-9CE2-AA0B12C45198}" srcOrd="0" destOrd="0" presId="urn:microsoft.com/office/officeart/2005/8/layout/default"/>
    <dgm:cxn modelId="{FA4C7637-DC38-4A1F-BC2D-AD17A8D2C46B}" srcId="{2C436D51-67CB-423D-A18C-6D7B16153793}" destId="{5B9B4BDD-58FC-45FE-A1F6-4D17E4C07BAD}" srcOrd="1" destOrd="0" parTransId="{2DE1BEF7-E63C-4158-9DE2-D36C459F7C38}" sibTransId="{FD180464-057D-4070-AC22-5B4B22AD5C7B}"/>
    <dgm:cxn modelId="{2B6F605F-1D9C-294D-ADF7-033033D5A105}" type="presOf" srcId="{D89A68E8-D2D1-E041-BD30-FE47406DFD9A}" destId="{232D7CB0-3106-7947-8D7A-BE010E9ACE82}" srcOrd="0" destOrd="0" presId="urn:microsoft.com/office/officeart/2005/8/layout/default"/>
    <dgm:cxn modelId="{C337E963-6C29-834C-AE20-2C085E502C81}" srcId="{2C436D51-67CB-423D-A18C-6D7B16153793}" destId="{6173C967-C049-DF43-AD65-40354A157098}" srcOrd="5" destOrd="0" parTransId="{10F8EC2B-42D7-FB4F-A35F-AF1A81772D84}" sibTransId="{48F86A40-B20D-E042-9C05-578179702FE6}"/>
    <dgm:cxn modelId="{96AD0A45-D85E-6643-964B-2C1A96B8B58A}" type="presOf" srcId="{E34B8E7D-4753-0F49-B884-4B0308C3843C}" destId="{7352D771-0325-374A-97AD-FC29DE664C1F}" srcOrd="0" destOrd="0" presId="urn:microsoft.com/office/officeart/2005/8/layout/default"/>
    <dgm:cxn modelId="{E776F66B-502B-CF4E-A5EC-CFA04007D459}" type="presOf" srcId="{30B7E8B8-69C2-44B9-AFBA-0041A324CFAF}" destId="{8181C4D7-A92C-ED4A-82C2-647E63782458}" srcOrd="0" destOrd="0" presId="urn:microsoft.com/office/officeart/2005/8/layout/default"/>
    <dgm:cxn modelId="{35E39C55-EB8E-EA4E-B2FF-6EA951BEB18B}" type="presOf" srcId="{155BDC74-AB9D-4C7D-B272-6ABD5B8A50EA}" destId="{19FDF08B-5AAA-5C40-8EA8-7A61B1E4F5EE}" srcOrd="0" destOrd="0" presId="urn:microsoft.com/office/officeart/2005/8/layout/default"/>
    <dgm:cxn modelId="{88A31077-ABC3-46D5-A927-4C79A625F571}" srcId="{2C436D51-67CB-423D-A18C-6D7B16153793}" destId="{155BDC74-AB9D-4C7D-B272-6ABD5B8A50EA}" srcOrd="3" destOrd="0" parTransId="{2A7F1CF0-1643-41D4-AEDB-D6489372CB9A}" sibTransId="{F69D155D-AE18-4098-A55C-BDECFA84DB8F}"/>
    <dgm:cxn modelId="{4F0C5395-3679-1849-BAEF-AFEBF018ABE4}" type="presOf" srcId="{FE5A244F-8E29-465B-A450-F3F207873842}" destId="{9197257A-9E0D-AA47-A727-84E0D0CB88C0}" srcOrd="0" destOrd="0" presId="urn:microsoft.com/office/officeart/2005/8/layout/default"/>
    <dgm:cxn modelId="{EE5F4BAF-5C07-814F-966F-90BBE9174BD1}" srcId="{2C436D51-67CB-423D-A18C-6D7B16153793}" destId="{D89A68E8-D2D1-E041-BD30-FE47406DFD9A}" srcOrd="4" destOrd="0" parTransId="{331B748F-3CE4-7144-B22F-A0703B7DA6DD}" sibTransId="{FD18D25F-214C-3A4A-890F-05A3CDAC70FE}"/>
    <dgm:cxn modelId="{8CC831BF-1AD4-DB47-87B7-DB591C1220C8}" srcId="{2C436D51-67CB-423D-A18C-6D7B16153793}" destId="{E34B8E7D-4753-0F49-B884-4B0308C3843C}" srcOrd="6" destOrd="0" parTransId="{A4756AA3-960A-D643-AAC8-B87A0F4F4767}" sibTransId="{6613392B-2AA9-A945-8673-EA3DC2D2E785}"/>
    <dgm:cxn modelId="{798A1CC0-D19D-3347-85FB-5F1E72F31DBA}" type="presOf" srcId="{5B9B4BDD-58FC-45FE-A1F6-4D17E4C07BAD}" destId="{029C5888-D4C6-5247-94EC-CCA3A5493346}" srcOrd="0" destOrd="0" presId="urn:microsoft.com/office/officeart/2005/8/layout/default"/>
    <dgm:cxn modelId="{FCCBFFE2-24E4-4CB8-A220-793492EB2C45}" srcId="{2C436D51-67CB-423D-A18C-6D7B16153793}" destId="{FE5A244F-8E29-465B-A450-F3F207873842}" srcOrd="2" destOrd="0" parTransId="{8548B6D9-FA45-4EFD-A654-CA89F2FC0BB4}" sibTransId="{BCC4BACB-7B9C-43F8-A78F-4E1E7376D19A}"/>
    <dgm:cxn modelId="{6F1CC4FC-F28C-4D73-A5EE-F6A190351F7A}" srcId="{2C436D51-67CB-423D-A18C-6D7B16153793}" destId="{30B7E8B8-69C2-44B9-AFBA-0041A324CFAF}" srcOrd="0" destOrd="0" parTransId="{31A25F1A-4CFD-4C79-A365-405897CEFBBD}" sibTransId="{1E407366-1981-470D-A649-2EE135203E66}"/>
    <dgm:cxn modelId="{324257F8-CF3A-7743-80F7-A1E0A65A38F0}" type="presParOf" srcId="{72724A5A-ED19-7D41-ADE0-0F153B087565}" destId="{8181C4D7-A92C-ED4A-82C2-647E63782458}" srcOrd="0" destOrd="0" presId="urn:microsoft.com/office/officeart/2005/8/layout/default"/>
    <dgm:cxn modelId="{8FE36035-659C-DB41-9C0D-28987D86E552}" type="presParOf" srcId="{72724A5A-ED19-7D41-ADE0-0F153B087565}" destId="{D944DDF7-3AF8-E54E-B695-8B73059099A4}" srcOrd="1" destOrd="0" presId="urn:microsoft.com/office/officeart/2005/8/layout/default"/>
    <dgm:cxn modelId="{04DE521E-DDF4-5648-AFEC-953AC1180D84}" type="presParOf" srcId="{72724A5A-ED19-7D41-ADE0-0F153B087565}" destId="{029C5888-D4C6-5247-94EC-CCA3A5493346}" srcOrd="2" destOrd="0" presId="urn:microsoft.com/office/officeart/2005/8/layout/default"/>
    <dgm:cxn modelId="{6319FFD9-61A8-7649-AB27-023252EB3010}" type="presParOf" srcId="{72724A5A-ED19-7D41-ADE0-0F153B087565}" destId="{6C01C13F-4992-8146-AB05-3C5FAB6BAF0C}" srcOrd="3" destOrd="0" presId="urn:microsoft.com/office/officeart/2005/8/layout/default"/>
    <dgm:cxn modelId="{80252D35-ABB4-E34E-8877-A609DB583D2E}" type="presParOf" srcId="{72724A5A-ED19-7D41-ADE0-0F153B087565}" destId="{9197257A-9E0D-AA47-A727-84E0D0CB88C0}" srcOrd="4" destOrd="0" presId="urn:microsoft.com/office/officeart/2005/8/layout/default"/>
    <dgm:cxn modelId="{9DD85160-BBA5-0C4B-AF8D-6A5F7EE65B36}" type="presParOf" srcId="{72724A5A-ED19-7D41-ADE0-0F153B087565}" destId="{9B8605AB-6D3D-394B-857F-C1CC5EA9DE5D}" srcOrd="5" destOrd="0" presId="urn:microsoft.com/office/officeart/2005/8/layout/default"/>
    <dgm:cxn modelId="{D6F58901-1C6A-6046-9F61-98328A309240}" type="presParOf" srcId="{72724A5A-ED19-7D41-ADE0-0F153B087565}" destId="{19FDF08B-5AAA-5C40-8EA8-7A61B1E4F5EE}" srcOrd="6" destOrd="0" presId="urn:microsoft.com/office/officeart/2005/8/layout/default"/>
    <dgm:cxn modelId="{7E1FE020-975D-424F-904D-CE909599A28E}" type="presParOf" srcId="{72724A5A-ED19-7D41-ADE0-0F153B087565}" destId="{52511D56-756A-2640-9B8A-90616E9BC719}" srcOrd="7" destOrd="0" presId="urn:microsoft.com/office/officeart/2005/8/layout/default"/>
    <dgm:cxn modelId="{22BE9864-3A40-1347-ABCB-F3C3CE4139F6}" type="presParOf" srcId="{72724A5A-ED19-7D41-ADE0-0F153B087565}" destId="{232D7CB0-3106-7947-8D7A-BE010E9ACE82}" srcOrd="8" destOrd="0" presId="urn:microsoft.com/office/officeart/2005/8/layout/default"/>
    <dgm:cxn modelId="{A7D74CF8-CB87-6441-BD67-91CF231FC2EA}" type="presParOf" srcId="{72724A5A-ED19-7D41-ADE0-0F153B087565}" destId="{5418ACC4-B3E0-ED49-BF85-E7C2681D53B5}" srcOrd="9" destOrd="0" presId="urn:microsoft.com/office/officeart/2005/8/layout/default"/>
    <dgm:cxn modelId="{3408AD8B-E03F-F940-B40F-14D37A4ACDFE}" type="presParOf" srcId="{72724A5A-ED19-7D41-ADE0-0F153B087565}" destId="{1E57EB5A-03D8-6C46-9CE2-AA0B12C45198}" srcOrd="10" destOrd="0" presId="urn:microsoft.com/office/officeart/2005/8/layout/default"/>
    <dgm:cxn modelId="{EDEB464F-51BD-4A4E-A961-72F7425B73AB}" type="presParOf" srcId="{72724A5A-ED19-7D41-ADE0-0F153B087565}" destId="{DDE7C339-5B71-6444-959C-4264C1E4C8D2}" srcOrd="11" destOrd="0" presId="urn:microsoft.com/office/officeart/2005/8/layout/default"/>
    <dgm:cxn modelId="{BF6B28C2-14FA-9542-86F1-74732187A530}" type="presParOf" srcId="{72724A5A-ED19-7D41-ADE0-0F153B087565}" destId="{7352D771-0325-374A-97AD-FC29DE664C1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B5C4F-ABCC-471E-A573-61027B231D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64B203-C7E0-4EF1-B03B-60B0C3CEE1A2}">
      <dgm:prSet/>
      <dgm:spPr/>
      <dgm:t>
        <a:bodyPr/>
        <a:lstStyle/>
        <a:p>
          <a:r>
            <a:rPr lang="en-US" dirty="0"/>
            <a:t>Raghav Khanna - Register, Login ,Home/Admin Dashboard, Logout, Project /Team     CRUD Operations and Table creation Google Pie Chart, User Authentication, Modal </a:t>
          </a:r>
          <a:r>
            <a:rPr lang="en-US" dirty="0" err="1"/>
            <a:t>Creation,Update</a:t>
          </a:r>
          <a:r>
            <a:rPr lang="en-US" dirty="0"/>
            <a:t> Ticket Feature, </a:t>
          </a:r>
          <a:r>
            <a:rPr lang="en-US" dirty="0" err="1"/>
            <a:t>MongoDb</a:t>
          </a:r>
          <a:r>
            <a:rPr lang="en-US" dirty="0"/>
            <a:t>, End to End Testing</a:t>
          </a:r>
        </a:p>
      </dgm:t>
    </dgm:pt>
    <dgm:pt modelId="{6E02F58E-C7D6-4D3D-A7B4-ECDD8847B62B}" type="parTrans" cxnId="{BF816CDD-8219-4440-9DCA-EC9DF36C29EF}">
      <dgm:prSet/>
      <dgm:spPr/>
      <dgm:t>
        <a:bodyPr/>
        <a:lstStyle/>
        <a:p>
          <a:endParaRPr lang="en-US"/>
        </a:p>
      </dgm:t>
    </dgm:pt>
    <dgm:pt modelId="{6A93458E-669F-47CA-BC14-0D5A46C69163}" type="sibTrans" cxnId="{BF816CDD-8219-4440-9DCA-EC9DF36C29EF}">
      <dgm:prSet/>
      <dgm:spPr/>
      <dgm:t>
        <a:bodyPr/>
        <a:lstStyle/>
        <a:p>
          <a:endParaRPr lang="en-US"/>
        </a:p>
      </dgm:t>
    </dgm:pt>
    <dgm:pt modelId="{19BBF103-7BA3-4A49-BC33-FE9D2BA1A005}">
      <dgm:prSet/>
      <dgm:spPr/>
      <dgm:t>
        <a:bodyPr/>
        <a:lstStyle/>
        <a:p>
          <a:r>
            <a:rPr lang="en-US"/>
            <a:t>Arjun Tiwari - Tickets Creation and Developer Assignments, Jwt Tokens, Bycrypt of password, Event handling on Ticket Selection, Selected Ticket Information component, MongoDB</a:t>
          </a:r>
        </a:p>
      </dgm:t>
    </dgm:pt>
    <dgm:pt modelId="{5421EAB7-0B69-4D8B-AB0C-D35DC213BE0F}" type="parTrans" cxnId="{9BB36EB8-06A3-4392-8ED0-50572CEDA742}">
      <dgm:prSet/>
      <dgm:spPr/>
      <dgm:t>
        <a:bodyPr/>
        <a:lstStyle/>
        <a:p>
          <a:endParaRPr lang="en-US"/>
        </a:p>
      </dgm:t>
    </dgm:pt>
    <dgm:pt modelId="{FECA1B62-67F9-4F47-949E-29AB3591A5AE}" type="sibTrans" cxnId="{9BB36EB8-06A3-4392-8ED0-50572CEDA742}">
      <dgm:prSet/>
      <dgm:spPr/>
      <dgm:t>
        <a:bodyPr/>
        <a:lstStyle/>
        <a:p>
          <a:endParaRPr lang="en-US"/>
        </a:p>
      </dgm:t>
    </dgm:pt>
    <dgm:pt modelId="{3B396EEE-B7BB-4FA0-9677-88CB38D04442}">
      <dgm:prSet/>
      <dgm:spPr/>
      <dgm:t>
        <a:bodyPr/>
        <a:lstStyle/>
        <a:p>
          <a:r>
            <a:rPr lang="en-US"/>
            <a:t>Bhavin Bhatia- Forgot Password Component, Nodemailer, Project Deletion, Backend for Update Ticket, Adding/Removing Team Member, MongoDB, dotenv</a:t>
          </a:r>
        </a:p>
      </dgm:t>
    </dgm:pt>
    <dgm:pt modelId="{1C618979-5A87-4567-B448-1CF1119B9116}" type="parTrans" cxnId="{1E85F037-5AA2-47C9-8AB1-C86BD08A65A0}">
      <dgm:prSet/>
      <dgm:spPr/>
      <dgm:t>
        <a:bodyPr/>
        <a:lstStyle/>
        <a:p>
          <a:endParaRPr lang="en-US"/>
        </a:p>
      </dgm:t>
    </dgm:pt>
    <dgm:pt modelId="{00D422AC-5891-42A6-89E6-495B44ECF5CA}" type="sibTrans" cxnId="{1E85F037-5AA2-47C9-8AB1-C86BD08A65A0}">
      <dgm:prSet/>
      <dgm:spPr/>
      <dgm:t>
        <a:bodyPr/>
        <a:lstStyle/>
        <a:p>
          <a:endParaRPr lang="en-US"/>
        </a:p>
      </dgm:t>
    </dgm:pt>
    <dgm:pt modelId="{4AF39F97-72ED-4B17-8DB2-6A2A5EA4875B}">
      <dgm:prSet/>
      <dgm:spPr/>
      <dgm:t>
        <a:bodyPr/>
        <a:lstStyle/>
        <a:p>
          <a:r>
            <a:rPr lang="en-US"/>
            <a:t>Keerthi Kuninti- Login and Register Validations, User profile Updation on Admin Page, Frontend Designing, Navbar Creation, Header and Footer components, MongoDB</a:t>
          </a:r>
        </a:p>
      </dgm:t>
    </dgm:pt>
    <dgm:pt modelId="{87BB7240-B158-41F4-B629-0D3ADD4B792C}" type="parTrans" cxnId="{70521615-A48B-4B59-9C97-F5EF4114270C}">
      <dgm:prSet/>
      <dgm:spPr/>
      <dgm:t>
        <a:bodyPr/>
        <a:lstStyle/>
        <a:p>
          <a:endParaRPr lang="en-US"/>
        </a:p>
      </dgm:t>
    </dgm:pt>
    <dgm:pt modelId="{22B03787-B9F8-499D-89B1-92A355D92D77}" type="sibTrans" cxnId="{70521615-A48B-4B59-9C97-F5EF4114270C}">
      <dgm:prSet/>
      <dgm:spPr/>
      <dgm:t>
        <a:bodyPr/>
        <a:lstStyle/>
        <a:p>
          <a:endParaRPr lang="en-US"/>
        </a:p>
      </dgm:t>
    </dgm:pt>
    <dgm:pt modelId="{989A1100-B76F-2C49-ADA2-B9D9893D82FC}" type="pres">
      <dgm:prSet presAssocID="{E3CB5C4F-ABCC-471E-A573-61027B231D62}" presName="linear" presStyleCnt="0">
        <dgm:presLayoutVars>
          <dgm:animLvl val="lvl"/>
          <dgm:resizeHandles val="exact"/>
        </dgm:presLayoutVars>
      </dgm:prSet>
      <dgm:spPr/>
    </dgm:pt>
    <dgm:pt modelId="{56DCA934-149D-4D48-B5A0-B658C07CC05E}" type="pres">
      <dgm:prSet presAssocID="{6564B203-C7E0-4EF1-B03B-60B0C3CEE1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083E75-FF52-D84A-86D8-C2A52469B5B2}" type="pres">
      <dgm:prSet presAssocID="{6A93458E-669F-47CA-BC14-0D5A46C69163}" presName="spacer" presStyleCnt="0"/>
      <dgm:spPr/>
    </dgm:pt>
    <dgm:pt modelId="{D8EB395A-3F96-3C48-A0CC-B8A7367B095D}" type="pres">
      <dgm:prSet presAssocID="{19BBF103-7BA3-4A49-BC33-FE9D2BA1A0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9089A0-F531-2141-AD31-FF1890C2C81C}" type="pres">
      <dgm:prSet presAssocID="{FECA1B62-67F9-4F47-949E-29AB3591A5AE}" presName="spacer" presStyleCnt="0"/>
      <dgm:spPr/>
    </dgm:pt>
    <dgm:pt modelId="{4B7665B7-D80E-CF49-B986-94D5A4CE2F0E}" type="pres">
      <dgm:prSet presAssocID="{3B396EEE-B7BB-4FA0-9677-88CB38D044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65B84E-9BC5-394C-B9E6-4B86E2A13662}" type="pres">
      <dgm:prSet presAssocID="{00D422AC-5891-42A6-89E6-495B44ECF5CA}" presName="spacer" presStyleCnt="0"/>
      <dgm:spPr/>
    </dgm:pt>
    <dgm:pt modelId="{0E902B80-3C3F-0D4A-9D5D-1A36DD3B519E}" type="pres">
      <dgm:prSet presAssocID="{4AF39F97-72ED-4B17-8DB2-6A2A5EA487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F40D03-1B25-874F-BA5E-23D331492F7A}" type="presOf" srcId="{E3CB5C4F-ABCC-471E-A573-61027B231D62}" destId="{989A1100-B76F-2C49-ADA2-B9D9893D82FC}" srcOrd="0" destOrd="0" presId="urn:microsoft.com/office/officeart/2005/8/layout/vList2"/>
    <dgm:cxn modelId="{70521615-A48B-4B59-9C97-F5EF4114270C}" srcId="{E3CB5C4F-ABCC-471E-A573-61027B231D62}" destId="{4AF39F97-72ED-4B17-8DB2-6A2A5EA4875B}" srcOrd="3" destOrd="0" parTransId="{87BB7240-B158-41F4-B629-0D3ADD4B792C}" sibTransId="{22B03787-B9F8-499D-89B1-92A355D92D77}"/>
    <dgm:cxn modelId="{1E85F037-5AA2-47C9-8AB1-C86BD08A65A0}" srcId="{E3CB5C4F-ABCC-471E-A573-61027B231D62}" destId="{3B396EEE-B7BB-4FA0-9677-88CB38D04442}" srcOrd="2" destOrd="0" parTransId="{1C618979-5A87-4567-B448-1CF1119B9116}" sibTransId="{00D422AC-5891-42A6-89E6-495B44ECF5CA}"/>
    <dgm:cxn modelId="{69B6653A-797F-6B44-907C-D521B3D2C36A}" type="presOf" srcId="{6564B203-C7E0-4EF1-B03B-60B0C3CEE1A2}" destId="{56DCA934-149D-4D48-B5A0-B658C07CC05E}" srcOrd="0" destOrd="0" presId="urn:microsoft.com/office/officeart/2005/8/layout/vList2"/>
    <dgm:cxn modelId="{FA3B5548-CAF3-5B4B-B69B-8D5FA1C0CC28}" type="presOf" srcId="{19BBF103-7BA3-4A49-BC33-FE9D2BA1A005}" destId="{D8EB395A-3F96-3C48-A0CC-B8A7367B095D}" srcOrd="0" destOrd="0" presId="urn:microsoft.com/office/officeart/2005/8/layout/vList2"/>
    <dgm:cxn modelId="{BB79554F-7E1C-0E42-9E25-ED4B7E9A0DF5}" type="presOf" srcId="{4AF39F97-72ED-4B17-8DB2-6A2A5EA4875B}" destId="{0E902B80-3C3F-0D4A-9D5D-1A36DD3B519E}" srcOrd="0" destOrd="0" presId="urn:microsoft.com/office/officeart/2005/8/layout/vList2"/>
    <dgm:cxn modelId="{3E407B4F-F46A-264A-BBC7-648E530AC9F9}" type="presOf" srcId="{3B396EEE-B7BB-4FA0-9677-88CB38D04442}" destId="{4B7665B7-D80E-CF49-B986-94D5A4CE2F0E}" srcOrd="0" destOrd="0" presId="urn:microsoft.com/office/officeart/2005/8/layout/vList2"/>
    <dgm:cxn modelId="{9BB36EB8-06A3-4392-8ED0-50572CEDA742}" srcId="{E3CB5C4F-ABCC-471E-A573-61027B231D62}" destId="{19BBF103-7BA3-4A49-BC33-FE9D2BA1A005}" srcOrd="1" destOrd="0" parTransId="{5421EAB7-0B69-4D8B-AB0C-D35DC213BE0F}" sibTransId="{FECA1B62-67F9-4F47-949E-29AB3591A5AE}"/>
    <dgm:cxn modelId="{BF816CDD-8219-4440-9DCA-EC9DF36C29EF}" srcId="{E3CB5C4F-ABCC-471E-A573-61027B231D62}" destId="{6564B203-C7E0-4EF1-B03B-60B0C3CEE1A2}" srcOrd="0" destOrd="0" parTransId="{6E02F58E-C7D6-4D3D-A7B4-ECDD8847B62B}" sibTransId="{6A93458E-669F-47CA-BC14-0D5A46C69163}"/>
    <dgm:cxn modelId="{6F9AFF57-2206-404E-9E5A-992C8416ED5E}" type="presParOf" srcId="{989A1100-B76F-2C49-ADA2-B9D9893D82FC}" destId="{56DCA934-149D-4D48-B5A0-B658C07CC05E}" srcOrd="0" destOrd="0" presId="urn:microsoft.com/office/officeart/2005/8/layout/vList2"/>
    <dgm:cxn modelId="{912549A5-ED55-974E-9015-12E92890DCB2}" type="presParOf" srcId="{989A1100-B76F-2C49-ADA2-B9D9893D82FC}" destId="{93083E75-FF52-D84A-86D8-C2A52469B5B2}" srcOrd="1" destOrd="0" presId="urn:microsoft.com/office/officeart/2005/8/layout/vList2"/>
    <dgm:cxn modelId="{A643D604-1D4A-A44C-8921-DBF3CC0AAFB1}" type="presParOf" srcId="{989A1100-B76F-2C49-ADA2-B9D9893D82FC}" destId="{D8EB395A-3F96-3C48-A0CC-B8A7367B095D}" srcOrd="2" destOrd="0" presId="urn:microsoft.com/office/officeart/2005/8/layout/vList2"/>
    <dgm:cxn modelId="{54B9D6E7-85E1-7F4D-BD93-350FEB357984}" type="presParOf" srcId="{989A1100-B76F-2C49-ADA2-B9D9893D82FC}" destId="{AF9089A0-F531-2141-AD31-FF1890C2C81C}" srcOrd="3" destOrd="0" presId="urn:microsoft.com/office/officeart/2005/8/layout/vList2"/>
    <dgm:cxn modelId="{4F2AAFA2-42E4-2D47-8BEC-739DA87B7B01}" type="presParOf" srcId="{989A1100-B76F-2C49-ADA2-B9D9893D82FC}" destId="{4B7665B7-D80E-CF49-B986-94D5A4CE2F0E}" srcOrd="4" destOrd="0" presId="urn:microsoft.com/office/officeart/2005/8/layout/vList2"/>
    <dgm:cxn modelId="{AD5D7889-D6FE-E745-917D-D369073BE7FA}" type="presParOf" srcId="{989A1100-B76F-2C49-ADA2-B9D9893D82FC}" destId="{F065B84E-9BC5-394C-B9E6-4B86E2A13662}" srcOrd="5" destOrd="0" presId="urn:microsoft.com/office/officeart/2005/8/layout/vList2"/>
    <dgm:cxn modelId="{145150D0-8734-B94A-87DD-74A31A963F3A}" type="presParOf" srcId="{989A1100-B76F-2C49-ADA2-B9D9893D82FC}" destId="{0E902B80-3C3F-0D4A-9D5D-1A36DD3B51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E09C9-1D42-4277-971E-F3FED79DE7CC}">
      <dsp:nvSpPr>
        <dsp:cNvPr id="0" name=""/>
        <dsp:cNvSpPr/>
      </dsp:nvSpPr>
      <dsp:spPr>
        <a:xfrm>
          <a:off x="0" y="434"/>
          <a:ext cx="9906000" cy="10172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56995-395A-4CF4-9BFA-3F2E08EFB0EE}">
      <dsp:nvSpPr>
        <dsp:cNvPr id="0" name=""/>
        <dsp:cNvSpPr/>
      </dsp:nvSpPr>
      <dsp:spPr>
        <a:xfrm>
          <a:off x="307708" y="229308"/>
          <a:ext cx="559469" cy="559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F6E5-FF42-44EB-BD67-8671BA927524}">
      <dsp:nvSpPr>
        <dsp:cNvPr id="0" name=""/>
        <dsp:cNvSpPr/>
      </dsp:nvSpPr>
      <dsp:spPr>
        <a:xfrm>
          <a:off x="1174886" y="434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 organization deals with many issues/bugs in a single project. To keep track of all the issues from all the projects is a difficult task. </a:t>
          </a:r>
        </a:p>
      </dsp:txBody>
      <dsp:txXfrm>
        <a:off x="1174886" y="434"/>
        <a:ext cx="8731113" cy="1017218"/>
      </dsp:txXfrm>
    </dsp:sp>
    <dsp:sp modelId="{DDC34400-6D9E-4485-982C-6DC861CA0A11}">
      <dsp:nvSpPr>
        <dsp:cNvPr id="0" name=""/>
        <dsp:cNvSpPr/>
      </dsp:nvSpPr>
      <dsp:spPr>
        <a:xfrm>
          <a:off x="0" y="1271957"/>
          <a:ext cx="9906000" cy="1017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CE48E-429A-4F58-8FAA-3C8CCD2B0F37}">
      <dsp:nvSpPr>
        <dsp:cNvPr id="0" name=""/>
        <dsp:cNvSpPr/>
      </dsp:nvSpPr>
      <dsp:spPr>
        <a:xfrm>
          <a:off x="307708" y="1500831"/>
          <a:ext cx="559469" cy="559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64ED-C4A2-49BC-AC1E-9310D26BCE5E}">
      <dsp:nvSpPr>
        <dsp:cNvPr id="0" name=""/>
        <dsp:cNvSpPr/>
      </dsp:nvSpPr>
      <dsp:spPr>
        <a:xfrm>
          <a:off x="1174886" y="1271957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Issue tracking system is a project management tool which can be used as an internal tool in an organization to track issues in the projects making it easier for employees to see status of a problem as well as monitor  progress.</a:t>
          </a:r>
        </a:p>
      </dsp:txBody>
      <dsp:txXfrm>
        <a:off x="1174886" y="1271957"/>
        <a:ext cx="8731113" cy="1017218"/>
      </dsp:txXfrm>
    </dsp:sp>
    <dsp:sp modelId="{FE9D8727-7383-4168-8217-A9390CEC81A9}">
      <dsp:nvSpPr>
        <dsp:cNvPr id="0" name=""/>
        <dsp:cNvSpPr/>
      </dsp:nvSpPr>
      <dsp:spPr>
        <a:xfrm>
          <a:off x="0" y="2543480"/>
          <a:ext cx="9906000" cy="1017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E588B-230D-4F9E-A921-21CF94C3D257}">
      <dsp:nvSpPr>
        <dsp:cNvPr id="0" name=""/>
        <dsp:cNvSpPr/>
      </dsp:nvSpPr>
      <dsp:spPr>
        <a:xfrm>
          <a:off x="307708" y="2772354"/>
          <a:ext cx="559469" cy="559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BABCB-66AB-4374-93B5-5E4CC941FC38}">
      <dsp:nvSpPr>
        <dsp:cNvPr id="0" name=""/>
        <dsp:cNvSpPr/>
      </dsp:nvSpPr>
      <dsp:spPr>
        <a:xfrm>
          <a:off x="1174886" y="2543480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Administration and employees have access to different things, restricting employees from updating all the details to maintain credibility. </a:t>
          </a:r>
        </a:p>
      </dsp:txBody>
      <dsp:txXfrm>
        <a:off x="1174886" y="2543480"/>
        <a:ext cx="8731113" cy="101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1297A-1036-4D76-B632-8182CE821D7B}">
      <dsp:nvSpPr>
        <dsp:cNvPr id="0" name=""/>
        <dsp:cNvSpPr/>
      </dsp:nvSpPr>
      <dsp:spPr>
        <a:xfrm>
          <a:off x="781770" y="298421"/>
          <a:ext cx="1136249" cy="1136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76F4-699F-4465-8240-7310065094FD}">
      <dsp:nvSpPr>
        <dsp:cNvPr id="0" name=""/>
        <dsp:cNvSpPr/>
      </dsp:nvSpPr>
      <dsp:spPr>
        <a:xfrm>
          <a:off x="87395" y="1771529"/>
          <a:ext cx="25249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Helps in resolving issues priority based.</a:t>
          </a:r>
        </a:p>
      </dsp:txBody>
      <dsp:txXfrm>
        <a:off x="87395" y="1771529"/>
        <a:ext cx="2524999" cy="720000"/>
      </dsp:txXfrm>
    </dsp:sp>
    <dsp:sp modelId="{C5373C69-857C-403A-8932-9FB5D9319222}">
      <dsp:nvSpPr>
        <dsp:cNvPr id="0" name=""/>
        <dsp:cNvSpPr/>
      </dsp:nvSpPr>
      <dsp:spPr>
        <a:xfrm>
          <a:off x="3748645" y="298421"/>
          <a:ext cx="1136249" cy="1136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50A7-B7FB-4F97-B1E6-628BFAFEEF80}">
      <dsp:nvSpPr>
        <dsp:cNvPr id="0" name=""/>
        <dsp:cNvSpPr/>
      </dsp:nvSpPr>
      <dsp:spPr>
        <a:xfrm>
          <a:off x="3054270" y="1771529"/>
          <a:ext cx="25249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Helps is tracking unresolved issues and issues to be resolved. </a:t>
          </a:r>
        </a:p>
      </dsp:txBody>
      <dsp:txXfrm>
        <a:off x="3054270" y="1771529"/>
        <a:ext cx="2524999" cy="720000"/>
      </dsp:txXfrm>
    </dsp:sp>
    <dsp:sp modelId="{AC175418-9B9D-415D-9133-49648D7BF66A}">
      <dsp:nvSpPr>
        <dsp:cNvPr id="0" name=""/>
        <dsp:cNvSpPr/>
      </dsp:nvSpPr>
      <dsp:spPr>
        <a:xfrm>
          <a:off x="781770" y="3122779"/>
          <a:ext cx="1136249" cy="1136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F4B61-8991-40E4-845E-2E9F74CFE05A}">
      <dsp:nvSpPr>
        <dsp:cNvPr id="0" name=""/>
        <dsp:cNvSpPr/>
      </dsp:nvSpPr>
      <dsp:spPr>
        <a:xfrm>
          <a:off x="87395" y="4595887"/>
          <a:ext cx="25249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feature helps in editing the team members and status of the projects and tickets.</a:t>
          </a:r>
        </a:p>
      </dsp:txBody>
      <dsp:txXfrm>
        <a:off x="87395" y="4595887"/>
        <a:ext cx="2524999" cy="720000"/>
      </dsp:txXfrm>
    </dsp:sp>
    <dsp:sp modelId="{8FEEB205-C2DE-4FD0-89F1-CF9492DE1B9E}">
      <dsp:nvSpPr>
        <dsp:cNvPr id="0" name=""/>
        <dsp:cNvSpPr/>
      </dsp:nvSpPr>
      <dsp:spPr>
        <a:xfrm>
          <a:off x="3748645" y="3122779"/>
          <a:ext cx="1136249" cy="1136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0611C-E655-4D67-BBD3-D6909527751A}">
      <dsp:nvSpPr>
        <dsp:cNvPr id="0" name=""/>
        <dsp:cNvSpPr/>
      </dsp:nvSpPr>
      <dsp:spPr>
        <a:xfrm>
          <a:off x="3054270" y="4595887"/>
          <a:ext cx="25249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Helps in maintaining over-all track of work progress.</a:t>
          </a:r>
        </a:p>
      </dsp:txBody>
      <dsp:txXfrm>
        <a:off x="3054270" y="4595887"/>
        <a:ext cx="252499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1C4D7-A92C-ED4A-82C2-647E63782458}">
      <dsp:nvSpPr>
        <dsp:cNvPr id="0" name=""/>
        <dsp:cNvSpPr/>
      </dsp:nvSpPr>
      <dsp:spPr>
        <a:xfrm>
          <a:off x="2902" y="284025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Built using react front end and node back end.</a:t>
          </a:r>
        </a:p>
      </dsp:txBody>
      <dsp:txXfrm>
        <a:off x="2902" y="284025"/>
        <a:ext cx="2302371" cy="1381422"/>
      </dsp:txXfrm>
    </dsp:sp>
    <dsp:sp modelId="{029C5888-D4C6-5247-94EC-CCA3A5493346}">
      <dsp:nvSpPr>
        <dsp:cNvPr id="0" name=""/>
        <dsp:cNvSpPr/>
      </dsp:nvSpPr>
      <dsp:spPr>
        <a:xfrm>
          <a:off x="5138640" y="351438"/>
          <a:ext cx="2302371" cy="1381422"/>
        </a:xfrm>
        <a:prstGeom prst="rect">
          <a:avLst/>
        </a:prstGeom>
        <a:solidFill>
          <a:schemeClr val="accent2">
            <a:hueOff val="2084469"/>
            <a:satOff val="679"/>
            <a:lumOff val="-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mongoose to connect to MongoDB.</a:t>
          </a:r>
        </a:p>
      </dsp:txBody>
      <dsp:txXfrm>
        <a:off x="5138640" y="351438"/>
        <a:ext cx="2302371" cy="1381422"/>
      </dsp:txXfrm>
    </dsp:sp>
    <dsp:sp modelId="{9197257A-9E0D-AA47-A727-84E0D0CB88C0}">
      <dsp:nvSpPr>
        <dsp:cNvPr id="0" name=""/>
        <dsp:cNvSpPr/>
      </dsp:nvSpPr>
      <dsp:spPr>
        <a:xfrm>
          <a:off x="2521880" y="320702"/>
          <a:ext cx="2302371" cy="1381422"/>
        </a:xfrm>
        <a:prstGeom prst="rect">
          <a:avLst/>
        </a:prstGeom>
        <a:solidFill>
          <a:schemeClr val="accent2">
            <a:hueOff val="4168938"/>
            <a:satOff val="1357"/>
            <a:lumOff val="-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MongoDB atlas database.</a:t>
          </a:r>
        </a:p>
      </dsp:txBody>
      <dsp:txXfrm>
        <a:off x="2521880" y="320702"/>
        <a:ext cx="2302371" cy="1381422"/>
      </dsp:txXfrm>
    </dsp:sp>
    <dsp:sp modelId="{19FDF08B-5AAA-5C40-8EA8-7A61B1E4F5EE}">
      <dsp:nvSpPr>
        <dsp:cNvPr id="0" name=""/>
        <dsp:cNvSpPr/>
      </dsp:nvSpPr>
      <dsp:spPr>
        <a:xfrm>
          <a:off x="7600726" y="284025"/>
          <a:ext cx="2302371" cy="1381422"/>
        </a:xfrm>
        <a:prstGeom prst="rect">
          <a:avLst/>
        </a:prstGeom>
        <a:solidFill>
          <a:schemeClr val="accent2">
            <a:hueOff val="6253407"/>
            <a:satOff val="2036"/>
            <a:lumOff val="-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</a:t>
          </a:r>
          <a:r>
            <a:rPr lang="en-US" sz="2000" kern="1200" dirty="0" err="1"/>
            <a:t>reactstrap</a:t>
          </a:r>
          <a:r>
            <a:rPr lang="en-US" sz="2000" kern="1200" dirty="0"/>
            <a:t> library for the frontend components</a:t>
          </a:r>
        </a:p>
      </dsp:txBody>
      <dsp:txXfrm>
        <a:off x="7600726" y="284025"/>
        <a:ext cx="2302371" cy="1381422"/>
      </dsp:txXfrm>
    </dsp:sp>
    <dsp:sp modelId="{232D7CB0-3106-7947-8D7A-BE010E9ACE82}">
      <dsp:nvSpPr>
        <dsp:cNvPr id="0" name=""/>
        <dsp:cNvSpPr/>
      </dsp:nvSpPr>
      <dsp:spPr>
        <a:xfrm>
          <a:off x="1269206" y="1895685"/>
          <a:ext cx="2302371" cy="1381422"/>
        </a:xfrm>
        <a:prstGeom prst="rect">
          <a:avLst/>
        </a:prstGeom>
        <a:solidFill>
          <a:schemeClr val="accent2">
            <a:hueOff val="8337877"/>
            <a:satOff val="2715"/>
            <a:lumOff val="-7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Bcrypt</a:t>
          </a:r>
          <a:r>
            <a:rPr lang="en-US" sz="2000" kern="1200" dirty="0"/>
            <a:t> library used for password hashing</a:t>
          </a:r>
        </a:p>
      </dsp:txBody>
      <dsp:txXfrm>
        <a:off x="1269206" y="1895685"/>
        <a:ext cx="2302371" cy="1381422"/>
      </dsp:txXfrm>
    </dsp:sp>
    <dsp:sp modelId="{1E57EB5A-03D8-6C46-9CE2-AA0B12C45198}">
      <dsp:nvSpPr>
        <dsp:cNvPr id="0" name=""/>
        <dsp:cNvSpPr/>
      </dsp:nvSpPr>
      <dsp:spPr>
        <a:xfrm>
          <a:off x="3801814" y="1895685"/>
          <a:ext cx="2302371" cy="1381422"/>
        </a:xfrm>
        <a:prstGeom prst="rect">
          <a:avLst/>
        </a:prstGeom>
        <a:solidFill>
          <a:schemeClr val="accent2">
            <a:hueOff val="10422346"/>
            <a:satOff val="3393"/>
            <a:lumOff val="-94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Nodemailer</a:t>
          </a:r>
          <a:r>
            <a:rPr lang="en-US" sz="2000" kern="1200" dirty="0"/>
            <a:t> library used for sending emails</a:t>
          </a:r>
        </a:p>
      </dsp:txBody>
      <dsp:txXfrm>
        <a:off x="3801814" y="1895685"/>
        <a:ext cx="2302371" cy="1381422"/>
      </dsp:txXfrm>
    </dsp:sp>
    <dsp:sp modelId="{7352D771-0325-374A-97AD-FC29DE664C1F}">
      <dsp:nvSpPr>
        <dsp:cNvPr id="0" name=""/>
        <dsp:cNvSpPr/>
      </dsp:nvSpPr>
      <dsp:spPr>
        <a:xfrm>
          <a:off x="6334422" y="1895685"/>
          <a:ext cx="2302371" cy="1381422"/>
        </a:xfrm>
        <a:prstGeom prst="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JWT tokens for user authentication and session management</a:t>
          </a:r>
        </a:p>
      </dsp:txBody>
      <dsp:txXfrm>
        <a:off x="6334422" y="1895685"/>
        <a:ext cx="2302371" cy="138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CA934-149D-4D48-B5A0-B658C07CC05E}">
      <dsp:nvSpPr>
        <dsp:cNvPr id="0" name=""/>
        <dsp:cNvSpPr/>
      </dsp:nvSpPr>
      <dsp:spPr>
        <a:xfrm>
          <a:off x="0" y="192032"/>
          <a:ext cx="5398337" cy="1081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Raghav Khanna - Register, Login ,Home/Admin Dashboard, Logout, Project /Team     CRUD Operations and Table creation Google Pie Chart, User Authentication, Modal </a:t>
          </a:r>
          <a:r>
            <a:rPr lang="en-US" sz="1400" kern="1200" dirty="0" err="1"/>
            <a:t>Creation,Update</a:t>
          </a:r>
          <a:r>
            <a:rPr lang="en-US" sz="1400" kern="1200" dirty="0"/>
            <a:t> Ticket Feature, </a:t>
          </a:r>
          <a:r>
            <a:rPr lang="en-US" sz="1400" kern="1200" dirty="0" err="1"/>
            <a:t>MongoDb</a:t>
          </a:r>
          <a:r>
            <a:rPr lang="en-US" sz="1400" kern="1200" dirty="0"/>
            <a:t>, End to End Testing</a:t>
          </a:r>
        </a:p>
      </dsp:txBody>
      <dsp:txXfrm>
        <a:off x="52774" y="244806"/>
        <a:ext cx="5292789" cy="975532"/>
      </dsp:txXfrm>
    </dsp:sp>
    <dsp:sp modelId="{D8EB395A-3F96-3C48-A0CC-B8A7367B095D}">
      <dsp:nvSpPr>
        <dsp:cNvPr id="0" name=""/>
        <dsp:cNvSpPr/>
      </dsp:nvSpPr>
      <dsp:spPr>
        <a:xfrm>
          <a:off x="0" y="1313432"/>
          <a:ext cx="5398337" cy="1081080"/>
        </a:xfrm>
        <a:prstGeom prst="roundRect">
          <a:avLst/>
        </a:prstGeom>
        <a:solidFill>
          <a:schemeClr val="accent2">
            <a:hueOff val="4168938"/>
            <a:satOff val="1357"/>
            <a:lumOff val="-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Arjun Tiwari - Tickets Creation and Developer Assignments, Jwt Tokens, Bycrypt of password, Event handling on Ticket Selection, Selected Ticket Information component, MongoDB</a:t>
          </a:r>
        </a:p>
      </dsp:txBody>
      <dsp:txXfrm>
        <a:off x="52774" y="1366206"/>
        <a:ext cx="5292789" cy="975532"/>
      </dsp:txXfrm>
    </dsp:sp>
    <dsp:sp modelId="{4B7665B7-D80E-CF49-B986-94D5A4CE2F0E}">
      <dsp:nvSpPr>
        <dsp:cNvPr id="0" name=""/>
        <dsp:cNvSpPr/>
      </dsp:nvSpPr>
      <dsp:spPr>
        <a:xfrm>
          <a:off x="0" y="2434832"/>
          <a:ext cx="5398337" cy="1081080"/>
        </a:xfrm>
        <a:prstGeom prst="roundRect">
          <a:avLst/>
        </a:prstGeom>
        <a:solidFill>
          <a:schemeClr val="accent2">
            <a:hueOff val="8337877"/>
            <a:satOff val="2715"/>
            <a:lumOff val="-7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Bhavin Bhatia- Forgot Password Component, Nodemailer, Project Deletion, Backend for Update Ticket, Adding/Removing Team Member, MongoDB, dotenv</a:t>
          </a:r>
        </a:p>
      </dsp:txBody>
      <dsp:txXfrm>
        <a:off x="52774" y="2487606"/>
        <a:ext cx="5292789" cy="975532"/>
      </dsp:txXfrm>
    </dsp:sp>
    <dsp:sp modelId="{0E902B80-3C3F-0D4A-9D5D-1A36DD3B519E}">
      <dsp:nvSpPr>
        <dsp:cNvPr id="0" name=""/>
        <dsp:cNvSpPr/>
      </dsp:nvSpPr>
      <dsp:spPr>
        <a:xfrm>
          <a:off x="0" y="3556232"/>
          <a:ext cx="5398337" cy="1081080"/>
        </a:xfrm>
        <a:prstGeom prst="round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Keerthi Kuninti- Login and Register Validations, User profile Updation on Admin Page, Frontend Designing, Navbar Creation, Header and Footer components, MongoDB</a:t>
          </a:r>
        </a:p>
      </dsp:txBody>
      <dsp:txXfrm>
        <a:off x="52774" y="3609006"/>
        <a:ext cx="5292789" cy="97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9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dhayes.com/future-of-technology-a-few-predictio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ailer.com/about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www.creative-tim.com/product/argon-dashboard-re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" TargetMode="External"/><Relationship Id="rId5" Type="http://schemas.openxmlformats.org/officeDocument/2006/relationships/hyperlink" Target="https://react-bootstrap.netlify.app/getting-started/introduction/" TargetMode="External"/><Relationship Id="rId4" Type="http://schemas.openxmlformats.org/officeDocument/2006/relationships/hyperlink" Target="https://developers.google.com/chart/interactive/docs/gallery/piechar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3B3319F-988F-F475-4B05-E91D4811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03678"/>
            <a:ext cx="3876793" cy="1799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INFO6150 FINAL PRESENTATION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ITS- Issue Tracking System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endParaRPr lang="en-US"/>
          </a:p>
          <a:p>
            <a:pPr algn="r">
              <a:lnSpc>
                <a:spcPct val="120000"/>
              </a:lnSpc>
            </a:pPr>
            <a:r>
              <a:rPr lang="en-US"/>
              <a:t>RAGHAV KHANNA</a:t>
            </a:r>
          </a:p>
          <a:p>
            <a:pPr algn="r">
              <a:lnSpc>
                <a:spcPct val="120000"/>
              </a:lnSpc>
            </a:pPr>
            <a:r>
              <a:rPr lang="en-US"/>
              <a:t>BHAVIN BHATIA</a:t>
            </a:r>
          </a:p>
          <a:p>
            <a:pPr algn="r">
              <a:lnSpc>
                <a:spcPct val="120000"/>
              </a:lnSpc>
            </a:pPr>
            <a:r>
              <a:rPr lang="en-US"/>
              <a:t>KUNINTI KEERTHI REDDY</a:t>
            </a:r>
          </a:p>
          <a:p>
            <a:pPr algn="r">
              <a:lnSpc>
                <a:spcPct val="120000"/>
              </a:lnSpc>
            </a:pPr>
            <a:r>
              <a:rPr lang="en-US"/>
              <a:t>ARJUN NANDKISHOR TIWARI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855A4-89BE-7B4A-C206-9C70B3698A6F}"/>
              </a:ext>
            </a:extLst>
          </p:cNvPr>
          <p:cNvSpPr txBox="1"/>
          <p:nvPr/>
        </p:nvSpPr>
        <p:spPr>
          <a:xfrm>
            <a:off x="9630081" y="6657945"/>
            <a:ext cx="256191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8D8FB5-BB34-B157-2682-42B2FB47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E5F41EB-34ED-8415-3606-4FA4F9903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58EA5A5-4025-7953-DC92-8B76E268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4CB5-31DE-AEC9-12FC-31DBDD4F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1735"/>
            <a:ext cx="9905999" cy="56261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6AFF5F-4B38-6427-C989-FABD6FFFB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23" y="1083798"/>
            <a:ext cx="7704554" cy="4815346"/>
          </a:xfrm>
        </p:spPr>
      </p:pic>
    </p:spTree>
    <p:extLst>
      <p:ext uri="{BB962C8B-B14F-4D97-AF65-F5344CB8AC3E}">
        <p14:creationId xmlns:p14="http://schemas.microsoft.com/office/powerpoint/2010/main" val="326604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9203-2BAB-DEDF-1D56-C2F13816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90764"/>
            <a:ext cx="9905999" cy="64969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D19BD7C-48EB-E078-60DB-92BC5E2E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17" y="1040255"/>
            <a:ext cx="10125535" cy="4858889"/>
          </a:xfrm>
        </p:spPr>
      </p:pic>
    </p:spTree>
    <p:extLst>
      <p:ext uri="{BB962C8B-B14F-4D97-AF65-F5344CB8AC3E}">
        <p14:creationId xmlns:p14="http://schemas.microsoft.com/office/powerpoint/2010/main" val="305546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AFE3-FC88-F16C-DD76-95FF8F20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93"/>
            <a:ext cx="9905999" cy="49004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1AF911-BA36-B116-B519-0FFD3520B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63" y="808026"/>
            <a:ext cx="10192302" cy="5091118"/>
          </a:xfrm>
        </p:spPr>
      </p:pic>
    </p:spTree>
    <p:extLst>
      <p:ext uri="{BB962C8B-B14F-4D97-AF65-F5344CB8AC3E}">
        <p14:creationId xmlns:p14="http://schemas.microsoft.com/office/powerpoint/2010/main" val="31884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D21-CD8D-F3D6-FB36-7E490B80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4307"/>
            <a:ext cx="9905999" cy="69324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B6A41B-A1C8-BF1F-D9DE-52902351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665" y="1156370"/>
            <a:ext cx="10169755" cy="4742774"/>
          </a:xfrm>
        </p:spPr>
      </p:pic>
    </p:spTree>
    <p:extLst>
      <p:ext uri="{BB962C8B-B14F-4D97-AF65-F5344CB8AC3E}">
        <p14:creationId xmlns:p14="http://schemas.microsoft.com/office/powerpoint/2010/main" val="204624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A94A-5B1D-2647-BDAB-FD21B3D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5278"/>
            <a:ext cx="9905999" cy="40295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7DAF9E8-1497-7B72-8E67-965C72EA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900" y="837055"/>
            <a:ext cx="9949912" cy="5062089"/>
          </a:xfrm>
        </p:spPr>
      </p:pic>
    </p:spTree>
    <p:extLst>
      <p:ext uri="{BB962C8B-B14F-4D97-AF65-F5344CB8AC3E}">
        <p14:creationId xmlns:p14="http://schemas.microsoft.com/office/powerpoint/2010/main" val="364257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6AFD-77A1-253D-57BE-429386C0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9793"/>
            <a:ext cx="9905999" cy="63518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70D2FEE-29FC-EE06-722C-3BEDDFD4B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774" y="1112826"/>
            <a:ext cx="10125537" cy="4786318"/>
          </a:xfrm>
        </p:spPr>
      </p:pic>
    </p:spTree>
    <p:extLst>
      <p:ext uri="{BB962C8B-B14F-4D97-AF65-F5344CB8AC3E}">
        <p14:creationId xmlns:p14="http://schemas.microsoft.com/office/powerpoint/2010/main" val="385109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6C0D1-1BFA-7166-EB13-BF35532E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sz="3700" b="1"/>
              <a:t>Contributions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B19DA-991B-89A5-CA46-868C72B39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3375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37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E079A-8607-8799-DE9F-D1A665D0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4A71C-60B2-DFEF-A044-796C846A9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748751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0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E0B3-6CC6-33C8-ED2C-DE8963EB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93"/>
            <a:ext cx="9905999" cy="141895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F3D1-B4A8-0978-FE12-974D93B7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82083"/>
            <a:ext cx="9905999" cy="4017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https://www.creative-tim.com/product/argon-dashboard-react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3"/>
              </a:rPr>
              <a:t>https://nodemailer.com/about/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4"/>
              </a:rPr>
              <a:t>https://developers.google.com/chart/interactive/docs/gallery/piechart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5"/>
              </a:rPr>
              <a:t>https://react-bootstrap.netlify.app/getting-started/introduction/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6"/>
              </a:rPr>
              <a:t>https://www.mongodb.com/docs/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7"/>
              </a:rPr>
              <a:t>https://developer.mozilla.org/en-US/docs/Web/JavaScript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56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4D668B8-2CA9-65D8-1819-4BEEE9815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011" y="2998329"/>
            <a:ext cx="4339521" cy="24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A47A-3783-E32E-1951-1F085132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2" y="374607"/>
            <a:ext cx="4379845" cy="133620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ADVANTAGES of ISSUE TRACKING SYSTEM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CEB2DF-B3F5-EFE4-B160-6C147A18D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986613"/>
              </p:ext>
            </p:extLst>
          </p:nvPr>
        </p:nvGraphicFramePr>
        <p:xfrm>
          <a:off x="5382333" y="252069"/>
          <a:ext cx="5666666" cy="5614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F69B2-B9AF-1FCF-BFF6-C82FD16A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features and Libraries used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F434C4-EE4B-06B5-9123-E46FB8C41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33039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09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7F16E5E-D6CF-6D4C-78E7-3E41819E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54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C58B-B61F-BAD5-51E5-B5BC191C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8266139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cap="all" spc="300">
                <a:solidFill>
                  <a:srgbClr val="FFFFFF"/>
                </a:solidFill>
              </a:rPr>
              <a:t>WEBSITE PICTURES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7848DF-0963-78B6-A218-9397B0BC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3815CD1-8818-A07A-02E6-C1926F25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36" b="306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EB82897-AA9E-C68C-A2AB-512E3FD3F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05BB71E-9198-9693-156D-DC253703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24</TotalTime>
  <Words>422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Walbaum Display</vt:lpstr>
      <vt:lpstr>RegattaVTI</vt:lpstr>
      <vt:lpstr>INFO6150 FINAL PRESENTATION  ITS- Issue Tracking System</vt:lpstr>
      <vt:lpstr>INTRODUCTION</vt:lpstr>
      <vt:lpstr>ADVANTAGES of ISSUE TRACKING SYSTEM</vt:lpstr>
      <vt:lpstr>Tech features and Libraries used</vt:lpstr>
      <vt:lpstr>WEBSITE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 Nandkishor Tiwari</cp:lastModifiedBy>
  <cp:revision>161</cp:revision>
  <dcterms:created xsi:type="dcterms:W3CDTF">2022-04-25T01:43:35Z</dcterms:created>
  <dcterms:modified xsi:type="dcterms:W3CDTF">2022-04-27T02:04:45Z</dcterms:modified>
</cp:coreProperties>
</file>